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4"/>
  </p:notesMasterIdLst>
  <p:sldIdLst>
    <p:sldId id="256" r:id="rId2"/>
    <p:sldId id="258" r:id="rId3"/>
    <p:sldId id="259" r:id="rId4"/>
    <p:sldId id="261" r:id="rId5"/>
    <p:sldId id="303" r:id="rId6"/>
    <p:sldId id="307" r:id="rId7"/>
    <p:sldId id="304" r:id="rId8"/>
    <p:sldId id="306" r:id="rId9"/>
    <p:sldId id="305" r:id="rId10"/>
    <p:sldId id="308" r:id="rId11"/>
    <p:sldId id="309" r:id="rId12"/>
    <p:sldId id="329" r:id="rId13"/>
    <p:sldId id="332" r:id="rId14"/>
    <p:sldId id="311" r:id="rId15"/>
    <p:sldId id="312" r:id="rId16"/>
    <p:sldId id="260" r:id="rId17"/>
    <p:sldId id="313" r:id="rId18"/>
    <p:sldId id="314" r:id="rId19"/>
    <p:sldId id="315" r:id="rId20"/>
    <p:sldId id="316" r:id="rId21"/>
    <p:sldId id="331" r:id="rId22"/>
    <p:sldId id="317" r:id="rId23"/>
    <p:sldId id="318" r:id="rId24"/>
    <p:sldId id="319" r:id="rId25"/>
    <p:sldId id="327" r:id="rId26"/>
    <p:sldId id="320" r:id="rId27"/>
    <p:sldId id="321" r:id="rId28"/>
    <p:sldId id="322" r:id="rId29"/>
    <p:sldId id="323" r:id="rId30"/>
    <p:sldId id="324" r:id="rId31"/>
    <p:sldId id="325" r:id="rId32"/>
    <p:sldId id="333" r:id="rId33"/>
  </p:sldIdLst>
  <p:sldSz cx="9144000" cy="5143500" type="screen16x9"/>
  <p:notesSz cx="6858000" cy="9144000"/>
  <p:embeddedFontLst>
    <p:embeddedFont>
      <p:font typeface="Barlow Medium" panose="00000600000000000000" pitchFamily="2" charset="0"/>
      <p:regular r:id="rId35"/>
      <p:bold r:id="rId36"/>
      <p:italic r:id="rId37"/>
      <p:boldItalic r:id="rId38"/>
    </p:embeddedFont>
    <p:embeddedFont>
      <p:font typeface="Bebas Neue" panose="020B0606020202050201" pitchFamily="34" charset="0"/>
      <p:regular r:id="rId39"/>
    </p:embeddedFont>
    <p:embeddedFont>
      <p:font typeface="Calibri" panose="020F0502020204030204" pitchFamily="34" charset="0"/>
      <p:regular r:id="rId40"/>
      <p:bold r:id="rId41"/>
      <p:italic r:id="rId42"/>
      <p:boldItalic r:id="rId43"/>
    </p:embeddedFont>
    <p:embeddedFont>
      <p:font typeface="Didact Gothic" panose="00000500000000000000" pitchFamily="2" charset="0"/>
      <p:regular r:id="rId44"/>
    </p:embeddedFont>
    <p:embeddedFont>
      <p:font typeface="Nunito Light" pitchFamily="2"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0C9FCF-F733-4ED9-B97D-B57625421472}" v="31" dt="2022-06-26T14:29:37.483"/>
  </p1510:revLst>
</p1510:revInfo>
</file>

<file path=ppt/tableStyles.xml><?xml version="1.0" encoding="utf-8"?>
<a:tblStyleLst xmlns:a="http://schemas.openxmlformats.org/drawingml/2006/main" def="{294AC16B-49C5-4AEF-9509-38FE1F5361E3}">
  <a:tblStyle styleId="{294AC16B-49C5-4AEF-9509-38FE1F5361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FC2E115-CA84-480C-BF77-291B2E1D95F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20" autoAdjust="0"/>
  </p:normalViewPr>
  <p:slideViewPr>
    <p:cSldViewPr snapToGrid="0" showGuides="1">
      <p:cViewPr varScale="1">
        <p:scale>
          <a:sx n="88" d="100"/>
          <a:sy n="88" d="100"/>
        </p:scale>
        <p:origin x="1306" y="58"/>
      </p:cViewPr>
      <p:guideLst>
        <p:guide orient="horz" pos="166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uan Bui" userId="dbce0cea992f9cf6" providerId="LiveId" clId="{280C9FCF-F733-4ED9-B97D-B57625421472}"/>
    <pc:docChg chg="custSel modSld">
      <pc:chgData name="Thuan Bui" userId="dbce0cea992f9cf6" providerId="LiveId" clId="{280C9FCF-F733-4ED9-B97D-B57625421472}" dt="2022-06-26T14:29:39.715" v="95" actId="20577"/>
      <pc:docMkLst>
        <pc:docMk/>
      </pc:docMkLst>
      <pc:sldChg chg="addSp modSp mod">
        <pc:chgData name="Thuan Bui" userId="dbce0cea992f9cf6" providerId="LiveId" clId="{280C9FCF-F733-4ED9-B97D-B57625421472}" dt="2022-06-26T14:26:15.770" v="1" actId="20577"/>
        <pc:sldMkLst>
          <pc:docMk/>
          <pc:sldMk cId="0" sldId="256"/>
        </pc:sldMkLst>
        <pc:spChg chg="add mod">
          <ac:chgData name="Thuan Bui" userId="dbce0cea992f9cf6" providerId="LiveId" clId="{280C9FCF-F733-4ED9-B97D-B57625421472}" dt="2022-06-26T14:26:15.770" v="1" actId="20577"/>
          <ac:spMkLst>
            <pc:docMk/>
            <pc:sldMk cId="0" sldId="256"/>
            <ac:spMk id="2" creationId="{673D642F-B748-9980-A93B-4ECA0C6FAE3C}"/>
          </ac:spMkLst>
        </pc:spChg>
      </pc:sldChg>
      <pc:sldChg chg="addSp modSp mod">
        <pc:chgData name="Thuan Bui" userId="dbce0cea992f9cf6" providerId="LiveId" clId="{280C9FCF-F733-4ED9-B97D-B57625421472}" dt="2022-06-26T14:26:27.745" v="4" actId="20577"/>
        <pc:sldMkLst>
          <pc:docMk/>
          <pc:sldMk cId="0" sldId="258"/>
        </pc:sldMkLst>
        <pc:spChg chg="add mod">
          <ac:chgData name="Thuan Bui" userId="dbce0cea992f9cf6" providerId="LiveId" clId="{280C9FCF-F733-4ED9-B97D-B57625421472}" dt="2022-06-26T14:26:27.745" v="4" actId="20577"/>
          <ac:spMkLst>
            <pc:docMk/>
            <pc:sldMk cId="0" sldId="258"/>
            <ac:spMk id="43" creationId="{C3F44F4C-10B8-23AC-4EDB-14202EB44F32}"/>
          </ac:spMkLst>
        </pc:spChg>
      </pc:sldChg>
      <pc:sldChg chg="addSp modSp mod">
        <pc:chgData name="Thuan Bui" userId="dbce0cea992f9cf6" providerId="LiveId" clId="{280C9FCF-F733-4ED9-B97D-B57625421472}" dt="2022-06-26T14:26:38.683" v="7" actId="20577"/>
        <pc:sldMkLst>
          <pc:docMk/>
          <pc:sldMk cId="0" sldId="259"/>
        </pc:sldMkLst>
        <pc:spChg chg="add mod">
          <ac:chgData name="Thuan Bui" userId="dbce0cea992f9cf6" providerId="LiveId" clId="{280C9FCF-F733-4ED9-B97D-B57625421472}" dt="2022-06-26T14:26:38.683" v="7" actId="20577"/>
          <ac:spMkLst>
            <pc:docMk/>
            <pc:sldMk cId="0" sldId="259"/>
            <ac:spMk id="83" creationId="{E1EED9F0-134C-DEA7-DE8F-73A70AA58BFC}"/>
          </ac:spMkLst>
        </pc:spChg>
      </pc:sldChg>
      <pc:sldChg chg="addSp modSp mod">
        <pc:chgData name="Thuan Bui" userId="dbce0cea992f9cf6" providerId="LiveId" clId="{280C9FCF-F733-4ED9-B97D-B57625421472}" dt="2022-06-26T14:28:07.975" v="43" actId="20577"/>
        <pc:sldMkLst>
          <pc:docMk/>
          <pc:sldMk cId="0" sldId="260"/>
        </pc:sldMkLst>
        <pc:spChg chg="add mod">
          <ac:chgData name="Thuan Bui" userId="dbce0cea992f9cf6" providerId="LiveId" clId="{280C9FCF-F733-4ED9-B97D-B57625421472}" dt="2022-06-26T14:28:07.975" v="43" actId="20577"/>
          <ac:spMkLst>
            <pc:docMk/>
            <pc:sldMk cId="0" sldId="260"/>
            <ac:spMk id="146" creationId="{3DEA46D8-2CDE-EF78-BEB1-45EB0FBA5809}"/>
          </ac:spMkLst>
        </pc:spChg>
      </pc:sldChg>
      <pc:sldChg chg="addSp modSp mod">
        <pc:chgData name="Thuan Bui" userId="dbce0cea992f9cf6" providerId="LiveId" clId="{280C9FCF-F733-4ED9-B97D-B57625421472}" dt="2022-06-26T14:26:43.825" v="10" actId="20577"/>
        <pc:sldMkLst>
          <pc:docMk/>
          <pc:sldMk cId="0" sldId="261"/>
        </pc:sldMkLst>
        <pc:spChg chg="add mod">
          <ac:chgData name="Thuan Bui" userId="dbce0cea992f9cf6" providerId="LiveId" clId="{280C9FCF-F733-4ED9-B97D-B57625421472}" dt="2022-06-26T14:26:43.825" v="10" actId="20577"/>
          <ac:spMkLst>
            <pc:docMk/>
            <pc:sldMk cId="0" sldId="261"/>
            <ac:spMk id="12" creationId="{4B65B612-7470-7277-F209-5D6F3ED63D02}"/>
          </ac:spMkLst>
        </pc:spChg>
      </pc:sldChg>
      <pc:sldChg chg="addSp modSp mod">
        <pc:chgData name="Thuan Bui" userId="dbce0cea992f9cf6" providerId="LiveId" clId="{280C9FCF-F733-4ED9-B97D-B57625421472}" dt="2022-06-26T14:26:49.059" v="13" actId="20577"/>
        <pc:sldMkLst>
          <pc:docMk/>
          <pc:sldMk cId="1440801597" sldId="303"/>
        </pc:sldMkLst>
        <pc:spChg chg="add mod">
          <ac:chgData name="Thuan Bui" userId="dbce0cea992f9cf6" providerId="LiveId" clId="{280C9FCF-F733-4ED9-B97D-B57625421472}" dt="2022-06-26T14:26:49.059" v="13" actId="20577"/>
          <ac:spMkLst>
            <pc:docMk/>
            <pc:sldMk cId="1440801597" sldId="303"/>
            <ac:spMk id="6" creationId="{46F8FA70-541D-D2C7-2CA5-B36240C8D57C}"/>
          </ac:spMkLst>
        </pc:spChg>
      </pc:sldChg>
      <pc:sldChg chg="addSp modSp mod">
        <pc:chgData name="Thuan Bui" userId="dbce0cea992f9cf6" providerId="LiveId" clId="{280C9FCF-F733-4ED9-B97D-B57625421472}" dt="2022-06-26T14:27:01.228" v="19" actId="20577"/>
        <pc:sldMkLst>
          <pc:docMk/>
          <pc:sldMk cId="85217956" sldId="304"/>
        </pc:sldMkLst>
        <pc:spChg chg="add mod">
          <ac:chgData name="Thuan Bui" userId="dbce0cea992f9cf6" providerId="LiveId" clId="{280C9FCF-F733-4ED9-B97D-B57625421472}" dt="2022-06-26T14:27:01.228" v="19" actId="20577"/>
          <ac:spMkLst>
            <pc:docMk/>
            <pc:sldMk cId="85217956" sldId="304"/>
            <ac:spMk id="5" creationId="{E4285986-6954-7C88-78F0-DE699E2A1FE5}"/>
          </ac:spMkLst>
        </pc:spChg>
      </pc:sldChg>
      <pc:sldChg chg="addSp modSp mod">
        <pc:chgData name="Thuan Bui" userId="dbce0cea992f9cf6" providerId="LiveId" clId="{280C9FCF-F733-4ED9-B97D-B57625421472}" dt="2022-06-26T14:27:12.721" v="25" actId="20577"/>
        <pc:sldMkLst>
          <pc:docMk/>
          <pc:sldMk cId="252219588" sldId="305"/>
        </pc:sldMkLst>
        <pc:spChg chg="add mod">
          <ac:chgData name="Thuan Bui" userId="dbce0cea992f9cf6" providerId="LiveId" clId="{280C9FCF-F733-4ED9-B97D-B57625421472}" dt="2022-06-26T14:27:12.721" v="25" actId="20577"/>
          <ac:spMkLst>
            <pc:docMk/>
            <pc:sldMk cId="252219588" sldId="305"/>
            <ac:spMk id="73" creationId="{9DFD0A2F-DA50-636A-3AC8-9E88CA263CB0}"/>
          </ac:spMkLst>
        </pc:spChg>
      </pc:sldChg>
      <pc:sldChg chg="addSp modSp mod">
        <pc:chgData name="Thuan Bui" userId="dbce0cea992f9cf6" providerId="LiveId" clId="{280C9FCF-F733-4ED9-B97D-B57625421472}" dt="2022-06-26T14:27:06.693" v="22" actId="20577"/>
        <pc:sldMkLst>
          <pc:docMk/>
          <pc:sldMk cId="889971535" sldId="306"/>
        </pc:sldMkLst>
        <pc:spChg chg="add mod">
          <ac:chgData name="Thuan Bui" userId="dbce0cea992f9cf6" providerId="LiveId" clId="{280C9FCF-F733-4ED9-B97D-B57625421472}" dt="2022-06-26T14:27:06.693" v="22" actId="20577"/>
          <ac:spMkLst>
            <pc:docMk/>
            <pc:sldMk cId="889971535" sldId="306"/>
            <ac:spMk id="144" creationId="{F58B733A-C21E-5ECA-1F8B-55A861E1F47A}"/>
          </ac:spMkLst>
        </pc:spChg>
      </pc:sldChg>
      <pc:sldChg chg="addSp modSp mod">
        <pc:chgData name="Thuan Bui" userId="dbce0cea992f9cf6" providerId="LiveId" clId="{280C9FCF-F733-4ED9-B97D-B57625421472}" dt="2022-06-26T14:26:55.780" v="16" actId="20577"/>
        <pc:sldMkLst>
          <pc:docMk/>
          <pc:sldMk cId="868789932" sldId="307"/>
        </pc:sldMkLst>
        <pc:spChg chg="add mod">
          <ac:chgData name="Thuan Bui" userId="dbce0cea992f9cf6" providerId="LiveId" clId="{280C9FCF-F733-4ED9-B97D-B57625421472}" dt="2022-06-26T14:26:55.780" v="16" actId="20577"/>
          <ac:spMkLst>
            <pc:docMk/>
            <pc:sldMk cId="868789932" sldId="307"/>
            <ac:spMk id="66" creationId="{4A827E71-E5EB-104F-9148-AF215C291517}"/>
          </ac:spMkLst>
        </pc:spChg>
      </pc:sldChg>
      <pc:sldChg chg="addSp modSp mod">
        <pc:chgData name="Thuan Bui" userId="dbce0cea992f9cf6" providerId="LiveId" clId="{280C9FCF-F733-4ED9-B97D-B57625421472}" dt="2022-06-26T14:27:18.284" v="27" actId="20577"/>
        <pc:sldMkLst>
          <pc:docMk/>
          <pc:sldMk cId="3353874863" sldId="308"/>
        </pc:sldMkLst>
        <pc:spChg chg="add mod">
          <ac:chgData name="Thuan Bui" userId="dbce0cea992f9cf6" providerId="LiveId" clId="{280C9FCF-F733-4ED9-B97D-B57625421472}" dt="2022-06-26T14:27:18.284" v="27" actId="20577"/>
          <ac:spMkLst>
            <pc:docMk/>
            <pc:sldMk cId="3353874863" sldId="308"/>
            <ac:spMk id="73" creationId="{B3D7C0FF-6350-0111-CD2D-9344DA8ADF22}"/>
          </ac:spMkLst>
        </pc:spChg>
      </pc:sldChg>
      <pc:sldChg chg="addSp modSp mod">
        <pc:chgData name="Thuan Bui" userId="dbce0cea992f9cf6" providerId="LiveId" clId="{280C9FCF-F733-4ED9-B97D-B57625421472}" dt="2022-06-26T14:27:24.329" v="29" actId="20577"/>
        <pc:sldMkLst>
          <pc:docMk/>
          <pc:sldMk cId="2307112124" sldId="309"/>
        </pc:sldMkLst>
        <pc:spChg chg="add mod">
          <ac:chgData name="Thuan Bui" userId="dbce0cea992f9cf6" providerId="LiveId" clId="{280C9FCF-F733-4ED9-B97D-B57625421472}" dt="2022-06-26T14:27:24.329" v="29" actId="20577"/>
          <ac:spMkLst>
            <pc:docMk/>
            <pc:sldMk cId="2307112124" sldId="309"/>
            <ac:spMk id="78" creationId="{8492AA66-199B-A72B-ED99-9776F0B35006}"/>
          </ac:spMkLst>
        </pc:spChg>
      </pc:sldChg>
      <pc:sldChg chg="addSp modSp mod">
        <pc:chgData name="Thuan Bui" userId="dbce0cea992f9cf6" providerId="LiveId" clId="{280C9FCF-F733-4ED9-B97D-B57625421472}" dt="2022-06-26T14:27:55.977" v="39" actId="20577"/>
        <pc:sldMkLst>
          <pc:docMk/>
          <pc:sldMk cId="960794196" sldId="311"/>
        </pc:sldMkLst>
        <pc:spChg chg="add mod">
          <ac:chgData name="Thuan Bui" userId="dbce0cea992f9cf6" providerId="LiveId" clId="{280C9FCF-F733-4ED9-B97D-B57625421472}" dt="2022-06-26T14:27:55.977" v="39" actId="20577"/>
          <ac:spMkLst>
            <pc:docMk/>
            <pc:sldMk cId="960794196" sldId="311"/>
            <ac:spMk id="70" creationId="{4B05C295-8037-B2C0-D63F-72B4F36813AC}"/>
          </ac:spMkLst>
        </pc:spChg>
      </pc:sldChg>
      <pc:sldChg chg="addSp modSp mod">
        <pc:chgData name="Thuan Bui" userId="dbce0cea992f9cf6" providerId="LiveId" clId="{280C9FCF-F733-4ED9-B97D-B57625421472}" dt="2022-06-26T14:28:01.248" v="41" actId="20577"/>
        <pc:sldMkLst>
          <pc:docMk/>
          <pc:sldMk cId="502230895" sldId="312"/>
        </pc:sldMkLst>
        <pc:spChg chg="add mod">
          <ac:chgData name="Thuan Bui" userId="dbce0cea992f9cf6" providerId="LiveId" clId="{280C9FCF-F733-4ED9-B97D-B57625421472}" dt="2022-06-26T14:28:01.248" v="41" actId="20577"/>
          <ac:spMkLst>
            <pc:docMk/>
            <pc:sldMk cId="502230895" sldId="312"/>
            <ac:spMk id="78" creationId="{D0FDAE4F-93E0-5428-13B5-C4EA4E3F7BE0}"/>
          </ac:spMkLst>
        </pc:spChg>
      </pc:sldChg>
      <pc:sldChg chg="addSp modSp mod">
        <pc:chgData name="Thuan Bui" userId="dbce0cea992f9cf6" providerId="LiveId" clId="{280C9FCF-F733-4ED9-B97D-B57625421472}" dt="2022-06-26T14:28:14.528" v="45" actId="20577"/>
        <pc:sldMkLst>
          <pc:docMk/>
          <pc:sldMk cId="789454688" sldId="313"/>
        </pc:sldMkLst>
        <pc:spChg chg="add mod">
          <ac:chgData name="Thuan Bui" userId="dbce0cea992f9cf6" providerId="LiveId" clId="{280C9FCF-F733-4ED9-B97D-B57625421472}" dt="2022-06-26T14:28:14.528" v="45" actId="20577"/>
          <ac:spMkLst>
            <pc:docMk/>
            <pc:sldMk cId="789454688" sldId="313"/>
            <ac:spMk id="6" creationId="{A5F74C15-25EE-EA27-7FA6-64A69781BE55}"/>
          </ac:spMkLst>
        </pc:spChg>
      </pc:sldChg>
      <pc:sldChg chg="addSp modSp mod">
        <pc:chgData name="Thuan Bui" userId="dbce0cea992f9cf6" providerId="LiveId" clId="{280C9FCF-F733-4ED9-B97D-B57625421472}" dt="2022-06-26T14:28:18.824" v="47" actId="20577"/>
        <pc:sldMkLst>
          <pc:docMk/>
          <pc:sldMk cId="557781340" sldId="314"/>
        </pc:sldMkLst>
        <pc:spChg chg="add mod">
          <ac:chgData name="Thuan Bui" userId="dbce0cea992f9cf6" providerId="LiveId" clId="{280C9FCF-F733-4ED9-B97D-B57625421472}" dt="2022-06-26T14:28:18.824" v="47" actId="20577"/>
          <ac:spMkLst>
            <pc:docMk/>
            <pc:sldMk cId="557781340" sldId="314"/>
            <ac:spMk id="6" creationId="{4D7C55A9-0FCB-2590-0F66-3F7F5B8A6076}"/>
          </ac:spMkLst>
        </pc:spChg>
      </pc:sldChg>
      <pc:sldChg chg="addSp modSp mod">
        <pc:chgData name="Thuan Bui" userId="dbce0cea992f9cf6" providerId="LiveId" clId="{280C9FCF-F733-4ED9-B97D-B57625421472}" dt="2022-06-26T14:28:24.069" v="49" actId="20577"/>
        <pc:sldMkLst>
          <pc:docMk/>
          <pc:sldMk cId="3838508869" sldId="315"/>
        </pc:sldMkLst>
        <pc:spChg chg="add mod">
          <ac:chgData name="Thuan Bui" userId="dbce0cea992f9cf6" providerId="LiveId" clId="{280C9FCF-F733-4ED9-B97D-B57625421472}" dt="2022-06-26T14:28:24.069" v="49" actId="20577"/>
          <ac:spMkLst>
            <pc:docMk/>
            <pc:sldMk cId="3838508869" sldId="315"/>
            <ac:spMk id="6" creationId="{33064897-33CE-A745-BF4E-90C1C602C2CE}"/>
          </ac:spMkLst>
        </pc:spChg>
      </pc:sldChg>
      <pc:sldChg chg="addSp modSp mod">
        <pc:chgData name="Thuan Bui" userId="dbce0cea992f9cf6" providerId="LiveId" clId="{280C9FCF-F733-4ED9-B97D-B57625421472}" dt="2022-06-26T14:28:29.829" v="53" actId="20577"/>
        <pc:sldMkLst>
          <pc:docMk/>
          <pc:sldMk cId="699404074" sldId="316"/>
        </pc:sldMkLst>
        <pc:spChg chg="add mod">
          <ac:chgData name="Thuan Bui" userId="dbce0cea992f9cf6" providerId="LiveId" clId="{280C9FCF-F733-4ED9-B97D-B57625421472}" dt="2022-06-26T14:28:29.829" v="53" actId="20577"/>
          <ac:spMkLst>
            <pc:docMk/>
            <pc:sldMk cId="699404074" sldId="316"/>
            <ac:spMk id="6" creationId="{AE8CDA4B-1367-5A2D-9A4E-C3B506A4CBFB}"/>
          </ac:spMkLst>
        </pc:spChg>
      </pc:sldChg>
      <pc:sldChg chg="addSp modSp mod">
        <pc:chgData name="Thuan Bui" userId="dbce0cea992f9cf6" providerId="LiveId" clId="{280C9FCF-F733-4ED9-B97D-B57625421472}" dt="2022-06-26T14:28:41.365" v="61" actId="20577"/>
        <pc:sldMkLst>
          <pc:docMk/>
          <pc:sldMk cId="423555032" sldId="317"/>
        </pc:sldMkLst>
        <pc:spChg chg="add mod">
          <ac:chgData name="Thuan Bui" userId="dbce0cea992f9cf6" providerId="LiveId" clId="{280C9FCF-F733-4ED9-B97D-B57625421472}" dt="2022-06-26T14:28:41.365" v="61" actId="20577"/>
          <ac:spMkLst>
            <pc:docMk/>
            <pc:sldMk cId="423555032" sldId="317"/>
            <ac:spMk id="8" creationId="{CC47CC12-FAF4-2C11-3A0F-105FE8D7255F}"/>
          </ac:spMkLst>
        </pc:spChg>
      </pc:sldChg>
      <pc:sldChg chg="addSp modSp mod">
        <pc:chgData name="Thuan Bui" userId="dbce0cea992f9cf6" providerId="LiveId" clId="{280C9FCF-F733-4ED9-B97D-B57625421472}" dt="2022-06-26T14:28:48.241" v="65" actId="20577"/>
        <pc:sldMkLst>
          <pc:docMk/>
          <pc:sldMk cId="805547894" sldId="318"/>
        </pc:sldMkLst>
        <pc:spChg chg="add mod">
          <ac:chgData name="Thuan Bui" userId="dbce0cea992f9cf6" providerId="LiveId" clId="{280C9FCF-F733-4ED9-B97D-B57625421472}" dt="2022-06-26T14:28:48.241" v="65" actId="20577"/>
          <ac:spMkLst>
            <pc:docMk/>
            <pc:sldMk cId="805547894" sldId="318"/>
            <ac:spMk id="7" creationId="{953091C8-4EB3-57D5-3DB3-CADE2C22E3C6}"/>
          </ac:spMkLst>
        </pc:spChg>
      </pc:sldChg>
      <pc:sldChg chg="addSp modSp mod">
        <pc:chgData name="Thuan Bui" userId="dbce0cea992f9cf6" providerId="LiveId" clId="{280C9FCF-F733-4ED9-B97D-B57625421472}" dt="2022-06-26T14:28:55.987" v="69" actId="20577"/>
        <pc:sldMkLst>
          <pc:docMk/>
          <pc:sldMk cId="3851091418" sldId="319"/>
        </pc:sldMkLst>
        <pc:spChg chg="add mod">
          <ac:chgData name="Thuan Bui" userId="dbce0cea992f9cf6" providerId="LiveId" clId="{280C9FCF-F733-4ED9-B97D-B57625421472}" dt="2022-06-26T14:28:55.987" v="69" actId="20577"/>
          <ac:spMkLst>
            <pc:docMk/>
            <pc:sldMk cId="3851091418" sldId="319"/>
            <ac:spMk id="7" creationId="{4770604D-4E5E-B174-4C24-B5201CB17784}"/>
          </ac:spMkLst>
        </pc:spChg>
      </pc:sldChg>
      <pc:sldChg chg="addSp modSp mod">
        <pc:chgData name="Thuan Bui" userId="dbce0cea992f9cf6" providerId="LiveId" clId="{280C9FCF-F733-4ED9-B97D-B57625421472}" dt="2022-06-26T14:29:10.539" v="77" actId="20577"/>
        <pc:sldMkLst>
          <pc:docMk/>
          <pc:sldMk cId="2029814065" sldId="320"/>
        </pc:sldMkLst>
        <pc:spChg chg="add mod">
          <ac:chgData name="Thuan Bui" userId="dbce0cea992f9cf6" providerId="LiveId" clId="{280C9FCF-F733-4ED9-B97D-B57625421472}" dt="2022-06-26T14:29:10.539" v="77" actId="20577"/>
          <ac:spMkLst>
            <pc:docMk/>
            <pc:sldMk cId="2029814065" sldId="320"/>
            <ac:spMk id="7" creationId="{89BDE9E0-E490-AFAC-F9B3-E75372BC211C}"/>
          </ac:spMkLst>
        </pc:spChg>
      </pc:sldChg>
      <pc:sldChg chg="addSp modSp mod">
        <pc:chgData name="Thuan Bui" userId="dbce0cea992f9cf6" providerId="LiveId" clId="{280C9FCF-F733-4ED9-B97D-B57625421472}" dt="2022-06-26T14:29:16.003" v="81" actId="20577"/>
        <pc:sldMkLst>
          <pc:docMk/>
          <pc:sldMk cId="2528462130" sldId="321"/>
        </pc:sldMkLst>
        <pc:spChg chg="add mod">
          <ac:chgData name="Thuan Bui" userId="dbce0cea992f9cf6" providerId="LiveId" clId="{280C9FCF-F733-4ED9-B97D-B57625421472}" dt="2022-06-26T14:29:16.003" v="81" actId="20577"/>
          <ac:spMkLst>
            <pc:docMk/>
            <pc:sldMk cId="2528462130" sldId="321"/>
            <ac:spMk id="7" creationId="{0AF1D5B0-075A-CDED-A5B9-AA584ABCC31F}"/>
          </ac:spMkLst>
        </pc:spChg>
      </pc:sldChg>
      <pc:sldChg chg="addSp modSp mod">
        <pc:chgData name="Thuan Bui" userId="dbce0cea992f9cf6" providerId="LiveId" clId="{280C9FCF-F733-4ED9-B97D-B57625421472}" dt="2022-06-26T14:29:24.148" v="85" actId="20577"/>
        <pc:sldMkLst>
          <pc:docMk/>
          <pc:sldMk cId="1421996257" sldId="322"/>
        </pc:sldMkLst>
        <pc:spChg chg="add mod">
          <ac:chgData name="Thuan Bui" userId="dbce0cea992f9cf6" providerId="LiveId" clId="{280C9FCF-F733-4ED9-B97D-B57625421472}" dt="2022-06-26T14:29:24.148" v="85" actId="20577"/>
          <ac:spMkLst>
            <pc:docMk/>
            <pc:sldMk cId="1421996257" sldId="322"/>
            <ac:spMk id="6" creationId="{41C18C12-5A44-B761-CD78-F4B78E9378F3}"/>
          </ac:spMkLst>
        </pc:spChg>
      </pc:sldChg>
      <pc:sldChg chg="addSp modSp mod">
        <pc:chgData name="Thuan Bui" userId="dbce0cea992f9cf6" providerId="LiveId" clId="{280C9FCF-F733-4ED9-B97D-B57625421472}" dt="2022-06-26T14:29:29.690" v="89" actId="20577"/>
        <pc:sldMkLst>
          <pc:docMk/>
          <pc:sldMk cId="3686842459" sldId="323"/>
        </pc:sldMkLst>
        <pc:spChg chg="add mod">
          <ac:chgData name="Thuan Bui" userId="dbce0cea992f9cf6" providerId="LiveId" clId="{280C9FCF-F733-4ED9-B97D-B57625421472}" dt="2022-06-26T14:29:29.690" v="89" actId="20577"/>
          <ac:spMkLst>
            <pc:docMk/>
            <pc:sldMk cId="3686842459" sldId="323"/>
            <ac:spMk id="9" creationId="{07CED096-3396-6801-88B6-41CB95E8BD0C}"/>
          </ac:spMkLst>
        </pc:spChg>
      </pc:sldChg>
      <pc:sldChg chg="addSp modSp mod">
        <pc:chgData name="Thuan Bui" userId="dbce0cea992f9cf6" providerId="LiveId" clId="{280C9FCF-F733-4ED9-B97D-B57625421472}" dt="2022-06-26T14:29:34.604" v="93" actId="20577"/>
        <pc:sldMkLst>
          <pc:docMk/>
          <pc:sldMk cId="1758014051" sldId="324"/>
        </pc:sldMkLst>
        <pc:spChg chg="add mod">
          <ac:chgData name="Thuan Bui" userId="dbce0cea992f9cf6" providerId="LiveId" clId="{280C9FCF-F733-4ED9-B97D-B57625421472}" dt="2022-06-26T14:29:34.604" v="93" actId="20577"/>
          <ac:spMkLst>
            <pc:docMk/>
            <pc:sldMk cId="1758014051" sldId="324"/>
            <ac:spMk id="6" creationId="{AB6234B5-6887-70E4-7C6C-CE5F8867120B}"/>
          </ac:spMkLst>
        </pc:spChg>
      </pc:sldChg>
      <pc:sldChg chg="addSp modSp mod">
        <pc:chgData name="Thuan Bui" userId="dbce0cea992f9cf6" providerId="LiveId" clId="{280C9FCF-F733-4ED9-B97D-B57625421472}" dt="2022-06-26T14:29:39.715" v="95" actId="20577"/>
        <pc:sldMkLst>
          <pc:docMk/>
          <pc:sldMk cId="282498048" sldId="325"/>
        </pc:sldMkLst>
        <pc:spChg chg="add mod">
          <ac:chgData name="Thuan Bui" userId="dbce0cea992f9cf6" providerId="LiveId" clId="{280C9FCF-F733-4ED9-B97D-B57625421472}" dt="2022-06-26T14:29:39.715" v="95" actId="20577"/>
          <ac:spMkLst>
            <pc:docMk/>
            <pc:sldMk cId="282498048" sldId="325"/>
            <ac:spMk id="8" creationId="{44C9FB39-0311-A536-341A-103BCFC9F10C}"/>
          </ac:spMkLst>
        </pc:spChg>
      </pc:sldChg>
      <pc:sldChg chg="addSp modSp mod">
        <pc:chgData name="Thuan Bui" userId="dbce0cea992f9cf6" providerId="LiveId" clId="{280C9FCF-F733-4ED9-B97D-B57625421472}" dt="2022-06-26T14:29:04.351" v="73" actId="20577"/>
        <pc:sldMkLst>
          <pc:docMk/>
          <pc:sldMk cId="3880314719" sldId="327"/>
        </pc:sldMkLst>
        <pc:spChg chg="add mod">
          <ac:chgData name="Thuan Bui" userId="dbce0cea992f9cf6" providerId="LiveId" clId="{280C9FCF-F733-4ED9-B97D-B57625421472}" dt="2022-06-26T14:29:04.351" v="73" actId="20577"/>
          <ac:spMkLst>
            <pc:docMk/>
            <pc:sldMk cId="3880314719" sldId="327"/>
            <ac:spMk id="5" creationId="{786D8862-06EF-09E4-042B-AFE13DD232DC}"/>
          </ac:spMkLst>
        </pc:spChg>
      </pc:sldChg>
      <pc:sldChg chg="addSp modSp mod">
        <pc:chgData name="Thuan Bui" userId="dbce0cea992f9cf6" providerId="LiveId" clId="{280C9FCF-F733-4ED9-B97D-B57625421472}" dt="2022-06-26T14:27:34.393" v="34" actId="1076"/>
        <pc:sldMkLst>
          <pc:docMk/>
          <pc:sldMk cId="887400472" sldId="329"/>
        </pc:sldMkLst>
        <pc:spChg chg="add mod">
          <ac:chgData name="Thuan Bui" userId="dbce0cea992f9cf6" providerId="LiveId" clId="{280C9FCF-F733-4ED9-B97D-B57625421472}" dt="2022-06-26T14:27:34.393" v="34" actId="1076"/>
          <ac:spMkLst>
            <pc:docMk/>
            <pc:sldMk cId="887400472" sldId="329"/>
            <ac:spMk id="79" creationId="{04724C0F-806E-9700-F0E5-29521FBCC38B}"/>
          </ac:spMkLst>
        </pc:spChg>
      </pc:sldChg>
      <pc:sldChg chg="addSp modSp mod">
        <pc:chgData name="Thuan Bui" userId="dbce0cea992f9cf6" providerId="LiveId" clId="{280C9FCF-F733-4ED9-B97D-B57625421472}" dt="2022-06-26T14:28:36.050" v="57" actId="20577"/>
        <pc:sldMkLst>
          <pc:docMk/>
          <pc:sldMk cId="1863115387" sldId="331"/>
        </pc:sldMkLst>
        <pc:spChg chg="add mod">
          <ac:chgData name="Thuan Bui" userId="dbce0cea992f9cf6" providerId="LiveId" clId="{280C9FCF-F733-4ED9-B97D-B57625421472}" dt="2022-06-26T14:28:36.050" v="57" actId="20577"/>
          <ac:spMkLst>
            <pc:docMk/>
            <pc:sldMk cId="1863115387" sldId="331"/>
            <ac:spMk id="5" creationId="{F3AE3C6D-5185-817A-8254-51E8158FDD1F}"/>
          </ac:spMkLst>
        </pc:spChg>
      </pc:sldChg>
      <pc:sldChg chg="addSp delSp modSp mod">
        <pc:chgData name="Thuan Bui" userId="dbce0cea992f9cf6" providerId="LiveId" clId="{280C9FCF-F733-4ED9-B97D-B57625421472}" dt="2022-06-26T14:27:50.033" v="37" actId="20577"/>
        <pc:sldMkLst>
          <pc:docMk/>
          <pc:sldMk cId="1425447790" sldId="332"/>
        </pc:sldMkLst>
        <pc:spChg chg="add mod">
          <ac:chgData name="Thuan Bui" userId="dbce0cea992f9cf6" providerId="LiveId" clId="{280C9FCF-F733-4ED9-B97D-B57625421472}" dt="2022-06-26T14:27:50.033" v="37" actId="20577"/>
          <ac:spMkLst>
            <pc:docMk/>
            <pc:sldMk cId="1425447790" sldId="332"/>
            <ac:spMk id="77" creationId="{70F2EB19-D963-6D54-0A18-DBEC7C9FEE5C}"/>
          </ac:spMkLst>
        </pc:spChg>
        <pc:grpChg chg="del">
          <ac:chgData name="Thuan Bui" userId="dbce0cea992f9cf6" providerId="LiveId" clId="{280C9FCF-F733-4ED9-B97D-B57625421472}" dt="2022-06-26T14:27:47.334" v="36" actId="478"/>
          <ac:grpSpMkLst>
            <pc:docMk/>
            <pc:sldMk cId="1425447790" sldId="332"/>
            <ac:grpSpMk id="1943"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0a4cfa67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0a4cfa67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635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0a4cfa67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0a4cfa67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461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0a4cfa67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0a4cfa67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75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0a4cfa67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0a4cfa67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082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0a4cfa67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0a4cfa67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140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0a4cfa67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0a4cfa67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95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0a4cfa67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0a4cfa67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Ảnh đầu có nhiều người đứng sát nhau thì nhận diện khá tốt, kể cả các cánh tay cũng không bị mất</a:t>
            </a:r>
          </a:p>
          <a:p>
            <a:r>
              <a:rPr lang="en-US"/>
              <a:t>Ảnh sau nhiều người nhưng đứng xa nhau cũng mang lại kết quả đáng mong đợi.</a:t>
            </a:r>
          </a:p>
        </p:txBody>
      </p:sp>
    </p:spTree>
    <p:extLst>
      <p:ext uri="{BB962C8B-B14F-4D97-AF65-F5344CB8AC3E}">
        <p14:creationId xmlns:p14="http://schemas.microsoft.com/office/powerpoint/2010/main" val="3416301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Ảnh đầu có nhiều người đứng sát nhau thì nhận diện khá tốt, kể cả các cánh tay cũng không bị mất</a:t>
            </a:r>
          </a:p>
          <a:p>
            <a:r>
              <a:rPr lang="en-US"/>
              <a:t>Ảnh sau nhiều người nhưng đứng xa nhau cũng mang lại kết quả đáng mong đợi.</a:t>
            </a:r>
          </a:p>
        </p:txBody>
      </p:sp>
    </p:spTree>
    <p:extLst>
      <p:ext uri="{BB962C8B-B14F-4D97-AF65-F5344CB8AC3E}">
        <p14:creationId xmlns:p14="http://schemas.microsoft.com/office/powerpoint/2010/main" val="3978305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0a4cfa67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0a4cfa67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014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10a4cfa67d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10a4cfa67d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0a4cfa67d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0a4cfa67d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0a4cfa67d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0a4cfa67d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571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0a4cfa67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0a4cfa67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9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0a4cfa67d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0a4cfa67d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319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0a4cfa67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0a4cfa67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822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0a4cfa67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0a4cfa67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745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25" y="-12300"/>
            <a:ext cx="9123927" cy="5187493"/>
            <a:chOff x="33197" y="-12175"/>
            <a:chExt cx="9123927" cy="5118900"/>
          </a:xfrm>
        </p:grpSpPr>
        <p:grpSp>
          <p:nvGrpSpPr>
            <p:cNvPr id="10" name="Google Shape;10;p2"/>
            <p:cNvGrpSpPr/>
            <p:nvPr/>
          </p:nvGrpSpPr>
          <p:grpSpPr>
            <a:xfrm>
              <a:off x="577902" y="-12175"/>
              <a:ext cx="7986672" cy="5118900"/>
              <a:chOff x="577902" y="-12175"/>
              <a:chExt cx="7986672" cy="5118900"/>
            </a:xfrm>
          </p:grpSpPr>
          <p:cxnSp>
            <p:nvCxnSpPr>
              <p:cNvPr id="11" name="Google Shape;11;p2"/>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 name="Google Shape;12;p2"/>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 name="Google Shape;13;p2"/>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4" name="Google Shape;14;p2"/>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5" name="Google Shape;15;p2"/>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6" name="Google Shape;16;p2"/>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7" name="Google Shape;17;p2"/>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8" name="Google Shape;18;p2"/>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9" name="Google Shape;19;p2"/>
              <p:cNvCxnSpPr/>
              <p:nvPr/>
            </p:nvCxnSpPr>
            <p:spPr>
              <a:xfrm>
                <a:off x="514171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0" name="Google Shape;20;p2"/>
              <p:cNvCxnSpPr/>
              <p:nvPr/>
            </p:nvCxnSpPr>
            <p:spPr>
              <a:xfrm>
                <a:off x="571219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1" name="Google Shape;21;p2"/>
              <p:cNvCxnSpPr/>
              <p:nvPr/>
            </p:nvCxnSpPr>
            <p:spPr>
              <a:xfrm>
                <a:off x="628266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2" name="Google Shape;22;p2"/>
              <p:cNvCxnSpPr/>
              <p:nvPr/>
            </p:nvCxnSpPr>
            <p:spPr>
              <a:xfrm>
                <a:off x="685314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3" name="Google Shape;23;p2"/>
              <p:cNvCxnSpPr/>
              <p:nvPr/>
            </p:nvCxnSpPr>
            <p:spPr>
              <a:xfrm>
                <a:off x="7423620"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4" name="Google Shape;24;p2"/>
              <p:cNvCxnSpPr/>
              <p:nvPr/>
            </p:nvCxnSpPr>
            <p:spPr>
              <a:xfrm>
                <a:off x="799409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5" name="Google Shape;25;p2"/>
              <p:cNvCxnSpPr/>
              <p:nvPr/>
            </p:nvCxnSpPr>
            <p:spPr>
              <a:xfrm>
                <a:off x="8564573" y="-12175"/>
                <a:ext cx="0" cy="5118900"/>
              </a:xfrm>
              <a:prstGeom prst="straightConnector1">
                <a:avLst/>
              </a:prstGeom>
              <a:noFill/>
              <a:ln w="9525" cap="flat" cmpd="sng">
                <a:solidFill>
                  <a:schemeClr val="accent6"/>
                </a:solidFill>
                <a:prstDash val="solid"/>
                <a:round/>
                <a:headEnd type="none" w="med" len="med"/>
                <a:tailEnd type="none" w="med" len="med"/>
              </a:ln>
            </p:spPr>
          </p:cxnSp>
        </p:grpSp>
        <p:grpSp>
          <p:nvGrpSpPr>
            <p:cNvPr id="26" name="Google Shape;26;p2"/>
            <p:cNvGrpSpPr/>
            <p:nvPr/>
          </p:nvGrpSpPr>
          <p:grpSpPr>
            <a:xfrm rot="5400000">
              <a:off x="2598493" y="-2006994"/>
              <a:ext cx="3993336" cy="9123927"/>
              <a:chOff x="577902" y="-12175"/>
              <a:chExt cx="3993336" cy="5118900"/>
            </a:xfrm>
          </p:grpSpPr>
          <p:cxnSp>
            <p:nvCxnSpPr>
              <p:cNvPr id="27" name="Google Shape;27;p2"/>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8" name="Google Shape;28;p2"/>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9" name="Google Shape;29;p2"/>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30" name="Google Shape;30;p2"/>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31" name="Google Shape;31;p2"/>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32" name="Google Shape;32;p2"/>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33" name="Google Shape;33;p2"/>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34" name="Google Shape;34;p2"/>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grpSp>
      </p:grpSp>
      <p:sp>
        <p:nvSpPr>
          <p:cNvPr id="35" name="Google Shape;35;p2"/>
          <p:cNvSpPr txBox="1">
            <a:spLocks noGrp="1"/>
          </p:cNvSpPr>
          <p:nvPr>
            <p:ph type="ctrTitle"/>
          </p:nvPr>
        </p:nvSpPr>
        <p:spPr>
          <a:xfrm>
            <a:off x="941825" y="1297925"/>
            <a:ext cx="5648100" cy="25965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45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36" name="Google Shape;36;p2"/>
          <p:cNvSpPr txBox="1">
            <a:spLocks noGrp="1"/>
          </p:cNvSpPr>
          <p:nvPr>
            <p:ph type="subTitle" idx="1"/>
          </p:nvPr>
        </p:nvSpPr>
        <p:spPr>
          <a:xfrm>
            <a:off x="941825" y="4027196"/>
            <a:ext cx="3597600" cy="3657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500"/>
              <a:buNone/>
              <a:defRPr>
                <a:latin typeface="Barlow Medium"/>
                <a:ea typeface="Barlow Medium"/>
                <a:cs typeface="Barlow Medium"/>
                <a:sym typeface="Barlow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36"/>
        <p:cNvGrpSpPr/>
        <p:nvPr/>
      </p:nvGrpSpPr>
      <p:grpSpPr>
        <a:xfrm>
          <a:off x="0" y="0"/>
          <a:ext cx="0" cy="0"/>
          <a:chOff x="0" y="0"/>
          <a:chExt cx="0" cy="0"/>
        </a:xfrm>
      </p:grpSpPr>
      <p:grpSp>
        <p:nvGrpSpPr>
          <p:cNvPr id="1337" name="Google Shape;1337;p26"/>
          <p:cNvGrpSpPr/>
          <p:nvPr/>
        </p:nvGrpSpPr>
        <p:grpSpPr>
          <a:xfrm>
            <a:off x="10025" y="-12300"/>
            <a:ext cx="9123927" cy="5187493"/>
            <a:chOff x="33197" y="-12175"/>
            <a:chExt cx="9123927" cy="5118900"/>
          </a:xfrm>
        </p:grpSpPr>
        <p:grpSp>
          <p:nvGrpSpPr>
            <p:cNvPr id="1338" name="Google Shape;1338;p26"/>
            <p:cNvGrpSpPr/>
            <p:nvPr/>
          </p:nvGrpSpPr>
          <p:grpSpPr>
            <a:xfrm>
              <a:off x="577902" y="-12175"/>
              <a:ext cx="7986672" cy="5118900"/>
              <a:chOff x="577902" y="-12175"/>
              <a:chExt cx="7986672" cy="5118900"/>
            </a:xfrm>
          </p:grpSpPr>
          <p:cxnSp>
            <p:nvCxnSpPr>
              <p:cNvPr id="1339" name="Google Shape;1339;p26"/>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40" name="Google Shape;1340;p26"/>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41" name="Google Shape;1341;p26"/>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42" name="Google Shape;1342;p26"/>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43" name="Google Shape;1343;p26"/>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44" name="Google Shape;1344;p26"/>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45" name="Google Shape;1345;p26"/>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46" name="Google Shape;1346;p26"/>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47" name="Google Shape;1347;p26"/>
              <p:cNvCxnSpPr/>
              <p:nvPr/>
            </p:nvCxnSpPr>
            <p:spPr>
              <a:xfrm>
                <a:off x="514171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48" name="Google Shape;1348;p26"/>
              <p:cNvCxnSpPr/>
              <p:nvPr/>
            </p:nvCxnSpPr>
            <p:spPr>
              <a:xfrm>
                <a:off x="571219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49" name="Google Shape;1349;p26"/>
              <p:cNvCxnSpPr/>
              <p:nvPr/>
            </p:nvCxnSpPr>
            <p:spPr>
              <a:xfrm>
                <a:off x="628266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50" name="Google Shape;1350;p26"/>
              <p:cNvCxnSpPr/>
              <p:nvPr/>
            </p:nvCxnSpPr>
            <p:spPr>
              <a:xfrm>
                <a:off x="685314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51" name="Google Shape;1351;p26"/>
              <p:cNvCxnSpPr/>
              <p:nvPr/>
            </p:nvCxnSpPr>
            <p:spPr>
              <a:xfrm>
                <a:off x="7423620"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52" name="Google Shape;1352;p26"/>
              <p:cNvCxnSpPr/>
              <p:nvPr/>
            </p:nvCxnSpPr>
            <p:spPr>
              <a:xfrm>
                <a:off x="799409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53" name="Google Shape;1353;p26"/>
              <p:cNvCxnSpPr/>
              <p:nvPr/>
            </p:nvCxnSpPr>
            <p:spPr>
              <a:xfrm>
                <a:off x="8564573" y="-12175"/>
                <a:ext cx="0" cy="5118900"/>
              </a:xfrm>
              <a:prstGeom prst="straightConnector1">
                <a:avLst/>
              </a:prstGeom>
              <a:noFill/>
              <a:ln w="9525" cap="flat" cmpd="sng">
                <a:solidFill>
                  <a:schemeClr val="accent6"/>
                </a:solidFill>
                <a:prstDash val="solid"/>
                <a:round/>
                <a:headEnd type="none" w="med" len="med"/>
                <a:tailEnd type="none" w="med" len="med"/>
              </a:ln>
            </p:spPr>
          </p:cxnSp>
        </p:grpSp>
        <p:grpSp>
          <p:nvGrpSpPr>
            <p:cNvPr id="1354" name="Google Shape;1354;p26"/>
            <p:cNvGrpSpPr/>
            <p:nvPr/>
          </p:nvGrpSpPr>
          <p:grpSpPr>
            <a:xfrm rot="5400000">
              <a:off x="2598493" y="-2006994"/>
              <a:ext cx="3993336" cy="9123927"/>
              <a:chOff x="577902" y="-12175"/>
              <a:chExt cx="3993336" cy="5118900"/>
            </a:xfrm>
          </p:grpSpPr>
          <p:cxnSp>
            <p:nvCxnSpPr>
              <p:cNvPr id="1355" name="Google Shape;1355;p26"/>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56" name="Google Shape;1356;p26"/>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57" name="Google Shape;1357;p26"/>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58" name="Google Shape;1358;p26"/>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59" name="Google Shape;1359;p26"/>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60" name="Google Shape;1360;p26"/>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61" name="Google Shape;1361;p26"/>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62" name="Google Shape;1362;p26"/>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grpSp>
      </p:grpSp>
      <p:grpSp>
        <p:nvGrpSpPr>
          <p:cNvPr id="1363" name="Google Shape;1363;p26"/>
          <p:cNvGrpSpPr/>
          <p:nvPr/>
        </p:nvGrpSpPr>
        <p:grpSpPr>
          <a:xfrm>
            <a:off x="159382" y="236346"/>
            <a:ext cx="969437" cy="969860"/>
            <a:chOff x="769800" y="2509975"/>
            <a:chExt cx="1145500" cy="1146000"/>
          </a:xfrm>
        </p:grpSpPr>
        <p:sp>
          <p:nvSpPr>
            <p:cNvPr id="1364" name="Google Shape;1364;p26"/>
            <p:cNvSpPr/>
            <p:nvPr/>
          </p:nvSpPr>
          <p:spPr>
            <a:xfrm>
              <a:off x="769800" y="2509975"/>
              <a:ext cx="1145500" cy="1146000"/>
            </a:xfrm>
            <a:custGeom>
              <a:avLst/>
              <a:gdLst/>
              <a:ahLst/>
              <a:cxnLst/>
              <a:rect l="l" t="t" r="r" b="b"/>
              <a:pathLst>
                <a:path w="45820" h="45840" extrusionOk="0">
                  <a:moveTo>
                    <a:pt x="22317" y="1"/>
                  </a:moveTo>
                  <a:lnTo>
                    <a:pt x="21735" y="41"/>
                  </a:lnTo>
                  <a:lnTo>
                    <a:pt x="21152" y="61"/>
                  </a:lnTo>
                  <a:lnTo>
                    <a:pt x="20569" y="121"/>
                  </a:lnTo>
                  <a:lnTo>
                    <a:pt x="19987" y="181"/>
                  </a:lnTo>
                  <a:lnTo>
                    <a:pt x="19425" y="262"/>
                  </a:lnTo>
                  <a:lnTo>
                    <a:pt x="18842" y="362"/>
                  </a:lnTo>
                  <a:lnTo>
                    <a:pt x="18280" y="463"/>
                  </a:lnTo>
                  <a:lnTo>
                    <a:pt x="17737" y="583"/>
                  </a:lnTo>
                  <a:lnTo>
                    <a:pt x="17175" y="724"/>
                  </a:lnTo>
                  <a:lnTo>
                    <a:pt x="16632" y="864"/>
                  </a:lnTo>
                  <a:lnTo>
                    <a:pt x="16090" y="1025"/>
                  </a:lnTo>
                  <a:lnTo>
                    <a:pt x="15568" y="1206"/>
                  </a:lnTo>
                  <a:lnTo>
                    <a:pt x="15025" y="1387"/>
                  </a:lnTo>
                  <a:lnTo>
                    <a:pt x="14503" y="1588"/>
                  </a:lnTo>
                  <a:lnTo>
                    <a:pt x="13981" y="1808"/>
                  </a:lnTo>
                  <a:lnTo>
                    <a:pt x="13479" y="2029"/>
                  </a:lnTo>
                  <a:lnTo>
                    <a:pt x="12977" y="2270"/>
                  </a:lnTo>
                  <a:lnTo>
                    <a:pt x="12474" y="2512"/>
                  </a:lnTo>
                  <a:lnTo>
                    <a:pt x="11992" y="2773"/>
                  </a:lnTo>
                  <a:lnTo>
                    <a:pt x="11510" y="3034"/>
                  </a:lnTo>
                  <a:lnTo>
                    <a:pt x="11028" y="3315"/>
                  </a:lnTo>
                  <a:lnTo>
                    <a:pt x="10566" y="3616"/>
                  </a:lnTo>
                  <a:lnTo>
                    <a:pt x="10104" y="3918"/>
                  </a:lnTo>
                  <a:lnTo>
                    <a:pt x="9642" y="4239"/>
                  </a:lnTo>
                  <a:lnTo>
                    <a:pt x="9200" y="4560"/>
                  </a:lnTo>
                  <a:lnTo>
                    <a:pt x="8758" y="4882"/>
                  </a:lnTo>
                  <a:lnTo>
                    <a:pt x="8336" y="5243"/>
                  </a:lnTo>
                  <a:lnTo>
                    <a:pt x="7915" y="5585"/>
                  </a:lnTo>
                  <a:lnTo>
                    <a:pt x="7493" y="5946"/>
                  </a:lnTo>
                  <a:lnTo>
                    <a:pt x="7091" y="6328"/>
                  </a:lnTo>
                  <a:lnTo>
                    <a:pt x="6709" y="6710"/>
                  </a:lnTo>
                  <a:lnTo>
                    <a:pt x="6328" y="7112"/>
                  </a:lnTo>
                  <a:lnTo>
                    <a:pt x="5946" y="7513"/>
                  </a:lnTo>
                  <a:lnTo>
                    <a:pt x="5584" y="7915"/>
                  </a:lnTo>
                  <a:lnTo>
                    <a:pt x="5223" y="8337"/>
                  </a:lnTo>
                  <a:lnTo>
                    <a:pt x="4881" y="8779"/>
                  </a:lnTo>
                  <a:lnTo>
                    <a:pt x="4540" y="9201"/>
                  </a:lnTo>
                  <a:lnTo>
                    <a:pt x="4219" y="9663"/>
                  </a:lnTo>
                  <a:lnTo>
                    <a:pt x="3897" y="10105"/>
                  </a:lnTo>
                  <a:lnTo>
                    <a:pt x="3596" y="10567"/>
                  </a:lnTo>
                  <a:lnTo>
                    <a:pt x="3315" y="11029"/>
                  </a:lnTo>
                  <a:lnTo>
                    <a:pt x="3033" y="11511"/>
                  </a:lnTo>
                  <a:lnTo>
                    <a:pt x="2752" y="11993"/>
                  </a:lnTo>
                  <a:lnTo>
                    <a:pt x="2491" y="12495"/>
                  </a:lnTo>
                  <a:lnTo>
                    <a:pt x="2250" y="12977"/>
                  </a:lnTo>
                  <a:lnTo>
                    <a:pt x="2009" y="13479"/>
                  </a:lnTo>
                  <a:lnTo>
                    <a:pt x="1788" y="14001"/>
                  </a:lnTo>
                  <a:lnTo>
                    <a:pt x="1587" y="14524"/>
                  </a:lnTo>
                  <a:lnTo>
                    <a:pt x="1386" y="15046"/>
                  </a:lnTo>
                  <a:lnTo>
                    <a:pt x="1205" y="15568"/>
                  </a:lnTo>
                  <a:lnTo>
                    <a:pt x="1025" y="16111"/>
                  </a:lnTo>
                  <a:lnTo>
                    <a:pt x="864" y="16653"/>
                  </a:lnTo>
                  <a:lnTo>
                    <a:pt x="723" y="17195"/>
                  </a:lnTo>
                  <a:lnTo>
                    <a:pt x="583" y="17738"/>
                  </a:lnTo>
                  <a:lnTo>
                    <a:pt x="462" y="18300"/>
                  </a:lnTo>
                  <a:lnTo>
                    <a:pt x="342" y="18863"/>
                  </a:lnTo>
                  <a:lnTo>
                    <a:pt x="261" y="19425"/>
                  </a:lnTo>
                  <a:lnTo>
                    <a:pt x="181" y="20008"/>
                  </a:lnTo>
                  <a:lnTo>
                    <a:pt x="101" y="20570"/>
                  </a:lnTo>
                  <a:lnTo>
                    <a:pt x="60" y="21152"/>
                  </a:lnTo>
                  <a:lnTo>
                    <a:pt x="20" y="21735"/>
                  </a:lnTo>
                  <a:lnTo>
                    <a:pt x="0" y="22318"/>
                  </a:lnTo>
                  <a:lnTo>
                    <a:pt x="0" y="22920"/>
                  </a:lnTo>
                  <a:lnTo>
                    <a:pt x="0" y="23503"/>
                  </a:lnTo>
                  <a:lnTo>
                    <a:pt x="20" y="24105"/>
                  </a:lnTo>
                  <a:lnTo>
                    <a:pt x="60" y="24688"/>
                  </a:lnTo>
                  <a:lnTo>
                    <a:pt x="101" y="25270"/>
                  </a:lnTo>
                  <a:lnTo>
                    <a:pt x="181" y="25833"/>
                  </a:lnTo>
                  <a:lnTo>
                    <a:pt x="261" y="26415"/>
                  </a:lnTo>
                  <a:lnTo>
                    <a:pt x="342" y="26978"/>
                  </a:lnTo>
                  <a:lnTo>
                    <a:pt x="462" y="27540"/>
                  </a:lnTo>
                  <a:lnTo>
                    <a:pt x="583" y="28103"/>
                  </a:lnTo>
                  <a:lnTo>
                    <a:pt x="723" y="28645"/>
                  </a:lnTo>
                  <a:lnTo>
                    <a:pt x="864" y="29187"/>
                  </a:lnTo>
                  <a:lnTo>
                    <a:pt x="1025" y="29730"/>
                  </a:lnTo>
                  <a:lnTo>
                    <a:pt x="1205" y="30272"/>
                  </a:lnTo>
                  <a:lnTo>
                    <a:pt x="1386" y="30794"/>
                  </a:lnTo>
                  <a:lnTo>
                    <a:pt x="1587" y="31317"/>
                  </a:lnTo>
                  <a:lnTo>
                    <a:pt x="1788" y="31839"/>
                  </a:lnTo>
                  <a:lnTo>
                    <a:pt x="2009" y="32341"/>
                  </a:lnTo>
                  <a:lnTo>
                    <a:pt x="2250" y="32843"/>
                  </a:lnTo>
                  <a:lnTo>
                    <a:pt x="2491" y="33345"/>
                  </a:lnTo>
                  <a:lnTo>
                    <a:pt x="2752" y="33848"/>
                  </a:lnTo>
                  <a:lnTo>
                    <a:pt x="3033" y="34330"/>
                  </a:lnTo>
                  <a:lnTo>
                    <a:pt x="3315" y="34792"/>
                  </a:lnTo>
                  <a:lnTo>
                    <a:pt x="3596" y="35274"/>
                  </a:lnTo>
                  <a:lnTo>
                    <a:pt x="3897" y="35736"/>
                  </a:lnTo>
                  <a:lnTo>
                    <a:pt x="4219" y="36178"/>
                  </a:lnTo>
                  <a:lnTo>
                    <a:pt x="4540" y="36620"/>
                  </a:lnTo>
                  <a:lnTo>
                    <a:pt x="4881" y="37062"/>
                  </a:lnTo>
                  <a:lnTo>
                    <a:pt x="5223" y="37504"/>
                  </a:lnTo>
                  <a:lnTo>
                    <a:pt x="5584" y="37905"/>
                  </a:lnTo>
                  <a:lnTo>
                    <a:pt x="5946" y="38327"/>
                  </a:lnTo>
                  <a:lnTo>
                    <a:pt x="6328" y="38729"/>
                  </a:lnTo>
                  <a:lnTo>
                    <a:pt x="6709" y="39131"/>
                  </a:lnTo>
                  <a:lnTo>
                    <a:pt x="7091" y="39512"/>
                  </a:lnTo>
                  <a:lnTo>
                    <a:pt x="7493" y="39874"/>
                  </a:lnTo>
                  <a:lnTo>
                    <a:pt x="7915" y="40255"/>
                  </a:lnTo>
                  <a:lnTo>
                    <a:pt x="8336" y="40597"/>
                  </a:lnTo>
                  <a:lnTo>
                    <a:pt x="8758" y="40938"/>
                  </a:lnTo>
                  <a:lnTo>
                    <a:pt x="9200" y="41280"/>
                  </a:lnTo>
                  <a:lnTo>
                    <a:pt x="9642" y="41601"/>
                  </a:lnTo>
                  <a:lnTo>
                    <a:pt x="10104" y="41923"/>
                  </a:lnTo>
                  <a:lnTo>
                    <a:pt x="10566" y="42224"/>
                  </a:lnTo>
                  <a:lnTo>
                    <a:pt x="11028" y="42525"/>
                  </a:lnTo>
                  <a:lnTo>
                    <a:pt x="11510" y="42807"/>
                  </a:lnTo>
                  <a:lnTo>
                    <a:pt x="11992" y="43068"/>
                  </a:lnTo>
                  <a:lnTo>
                    <a:pt x="12474" y="43329"/>
                  </a:lnTo>
                  <a:lnTo>
                    <a:pt x="12977" y="43570"/>
                  </a:lnTo>
                  <a:lnTo>
                    <a:pt x="13479" y="43811"/>
                  </a:lnTo>
                  <a:lnTo>
                    <a:pt x="13981" y="44032"/>
                  </a:lnTo>
                  <a:lnTo>
                    <a:pt x="14503" y="44253"/>
                  </a:lnTo>
                  <a:lnTo>
                    <a:pt x="15025" y="44434"/>
                  </a:lnTo>
                  <a:lnTo>
                    <a:pt x="15568" y="44634"/>
                  </a:lnTo>
                  <a:lnTo>
                    <a:pt x="16090" y="44795"/>
                  </a:lnTo>
                  <a:lnTo>
                    <a:pt x="16632" y="44956"/>
                  </a:lnTo>
                  <a:lnTo>
                    <a:pt x="17175" y="45117"/>
                  </a:lnTo>
                  <a:lnTo>
                    <a:pt x="17737" y="45237"/>
                  </a:lnTo>
                  <a:lnTo>
                    <a:pt x="18280" y="45378"/>
                  </a:lnTo>
                  <a:lnTo>
                    <a:pt x="18842" y="45478"/>
                  </a:lnTo>
                  <a:lnTo>
                    <a:pt x="19425" y="45579"/>
                  </a:lnTo>
                  <a:lnTo>
                    <a:pt x="19987" y="45659"/>
                  </a:lnTo>
                  <a:lnTo>
                    <a:pt x="20569" y="45719"/>
                  </a:lnTo>
                  <a:lnTo>
                    <a:pt x="21152" y="45759"/>
                  </a:lnTo>
                  <a:lnTo>
                    <a:pt x="21735" y="45800"/>
                  </a:lnTo>
                  <a:lnTo>
                    <a:pt x="22317" y="45820"/>
                  </a:lnTo>
                  <a:lnTo>
                    <a:pt x="22900" y="45840"/>
                  </a:lnTo>
                  <a:lnTo>
                    <a:pt x="23502" y="45820"/>
                  </a:lnTo>
                  <a:lnTo>
                    <a:pt x="24085" y="45800"/>
                  </a:lnTo>
                  <a:lnTo>
                    <a:pt x="24667" y="45759"/>
                  </a:lnTo>
                  <a:lnTo>
                    <a:pt x="25250" y="45719"/>
                  </a:lnTo>
                  <a:lnTo>
                    <a:pt x="25832" y="45659"/>
                  </a:lnTo>
                  <a:lnTo>
                    <a:pt x="26395" y="45579"/>
                  </a:lnTo>
                  <a:lnTo>
                    <a:pt x="26957" y="45478"/>
                  </a:lnTo>
                  <a:lnTo>
                    <a:pt x="27520" y="45378"/>
                  </a:lnTo>
                  <a:lnTo>
                    <a:pt x="28082" y="45237"/>
                  </a:lnTo>
                  <a:lnTo>
                    <a:pt x="28645" y="45117"/>
                  </a:lnTo>
                  <a:lnTo>
                    <a:pt x="29187" y="44956"/>
                  </a:lnTo>
                  <a:lnTo>
                    <a:pt x="29729" y="44795"/>
                  </a:lnTo>
                  <a:lnTo>
                    <a:pt x="30252" y="44634"/>
                  </a:lnTo>
                  <a:lnTo>
                    <a:pt x="30794" y="44434"/>
                  </a:lnTo>
                  <a:lnTo>
                    <a:pt x="31316" y="44253"/>
                  </a:lnTo>
                  <a:lnTo>
                    <a:pt x="31818" y="44032"/>
                  </a:lnTo>
                  <a:lnTo>
                    <a:pt x="32341" y="43811"/>
                  </a:lnTo>
                  <a:lnTo>
                    <a:pt x="32843" y="43570"/>
                  </a:lnTo>
                  <a:lnTo>
                    <a:pt x="33345" y="43329"/>
                  </a:lnTo>
                  <a:lnTo>
                    <a:pt x="33827" y="43068"/>
                  </a:lnTo>
                  <a:lnTo>
                    <a:pt x="34309" y="42807"/>
                  </a:lnTo>
                  <a:lnTo>
                    <a:pt x="34791" y="42525"/>
                  </a:lnTo>
                  <a:lnTo>
                    <a:pt x="35253" y="42224"/>
                  </a:lnTo>
                  <a:lnTo>
                    <a:pt x="35715" y="41923"/>
                  </a:lnTo>
                  <a:lnTo>
                    <a:pt x="36177" y="41601"/>
                  </a:lnTo>
                  <a:lnTo>
                    <a:pt x="36619" y="41280"/>
                  </a:lnTo>
                  <a:lnTo>
                    <a:pt x="37061" y="40938"/>
                  </a:lnTo>
                  <a:lnTo>
                    <a:pt x="37483" y="40597"/>
                  </a:lnTo>
                  <a:lnTo>
                    <a:pt x="37905" y="40255"/>
                  </a:lnTo>
                  <a:lnTo>
                    <a:pt x="38306" y="39874"/>
                  </a:lnTo>
                  <a:lnTo>
                    <a:pt x="38708" y="39512"/>
                  </a:lnTo>
                  <a:lnTo>
                    <a:pt x="39110" y="39131"/>
                  </a:lnTo>
                  <a:lnTo>
                    <a:pt x="39492" y="38729"/>
                  </a:lnTo>
                  <a:lnTo>
                    <a:pt x="39873" y="38327"/>
                  </a:lnTo>
                  <a:lnTo>
                    <a:pt x="40235" y="37905"/>
                  </a:lnTo>
                  <a:lnTo>
                    <a:pt x="40596" y="37504"/>
                  </a:lnTo>
                  <a:lnTo>
                    <a:pt x="40938" y="37062"/>
                  </a:lnTo>
                  <a:lnTo>
                    <a:pt x="41279" y="36620"/>
                  </a:lnTo>
                  <a:lnTo>
                    <a:pt x="41601" y="36178"/>
                  </a:lnTo>
                  <a:lnTo>
                    <a:pt x="41902" y="35736"/>
                  </a:lnTo>
                  <a:lnTo>
                    <a:pt x="42203" y="35274"/>
                  </a:lnTo>
                  <a:lnTo>
                    <a:pt x="42505" y="34792"/>
                  </a:lnTo>
                  <a:lnTo>
                    <a:pt x="42786" y="34330"/>
                  </a:lnTo>
                  <a:lnTo>
                    <a:pt x="43067" y="33848"/>
                  </a:lnTo>
                  <a:lnTo>
                    <a:pt x="43308" y="33345"/>
                  </a:lnTo>
                  <a:lnTo>
                    <a:pt x="43569" y="32843"/>
                  </a:lnTo>
                  <a:lnTo>
                    <a:pt x="43790" y="32341"/>
                  </a:lnTo>
                  <a:lnTo>
                    <a:pt x="44031" y="31839"/>
                  </a:lnTo>
                  <a:lnTo>
                    <a:pt x="44232" y="31317"/>
                  </a:lnTo>
                  <a:lnTo>
                    <a:pt x="44433" y="30794"/>
                  </a:lnTo>
                  <a:lnTo>
                    <a:pt x="44614" y="30272"/>
                  </a:lnTo>
                  <a:lnTo>
                    <a:pt x="44795" y="29730"/>
                  </a:lnTo>
                  <a:lnTo>
                    <a:pt x="44955" y="29187"/>
                  </a:lnTo>
                  <a:lnTo>
                    <a:pt x="45096" y="28645"/>
                  </a:lnTo>
                  <a:lnTo>
                    <a:pt x="45237" y="28103"/>
                  </a:lnTo>
                  <a:lnTo>
                    <a:pt x="45357" y="27540"/>
                  </a:lnTo>
                  <a:lnTo>
                    <a:pt x="45458" y="26978"/>
                  </a:lnTo>
                  <a:lnTo>
                    <a:pt x="45558" y="26415"/>
                  </a:lnTo>
                  <a:lnTo>
                    <a:pt x="45638" y="25833"/>
                  </a:lnTo>
                  <a:lnTo>
                    <a:pt x="45699" y="25270"/>
                  </a:lnTo>
                  <a:lnTo>
                    <a:pt x="45759" y="24688"/>
                  </a:lnTo>
                  <a:lnTo>
                    <a:pt x="45799" y="24105"/>
                  </a:lnTo>
                  <a:lnTo>
                    <a:pt x="45819" y="23503"/>
                  </a:lnTo>
                  <a:lnTo>
                    <a:pt x="45819" y="22920"/>
                  </a:lnTo>
                  <a:lnTo>
                    <a:pt x="45819" y="22318"/>
                  </a:lnTo>
                  <a:lnTo>
                    <a:pt x="45799" y="21735"/>
                  </a:lnTo>
                  <a:lnTo>
                    <a:pt x="45759" y="21152"/>
                  </a:lnTo>
                  <a:lnTo>
                    <a:pt x="45699" y="20570"/>
                  </a:lnTo>
                  <a:lnTo>
                    <a:pt x="45638" y="20008"/>
                  </a:lnTo>
                  <a:lnTo>
                    <a:pt x="45558" y="19425"/>
                  </a:lnTo>
                  <a:lnTo>
                    <a:pt x="45458" y="18863"/>
                  </a:lnTo>
                  <a:lnTo>
                    <a:pt x="45357" y="18300"/>
                  </a:lnTo>
                  <a:lnTo>
                    <a:pt x="45237" y="17738"/>
                  </a:lnTo>
                  <a:lnTo>
                    <a:pt x="45096" y="17195"/>
                  </a:lnTo>
                  <a:lnTo>
                    <a:pt x="44955" y="16653"/>
                  </a:lnTo>
                  <a:lnTo>
                    <a:pt x="44795" y="16111"/>
                  </a:lnTo>
                  <a:lnTo>
                    <a:pt x="44614" y="15568"/>
                  </a:lnTo>
                  <a:lnTo>
                    <a:pt x="44433" y="15046"/>
                  </a:lnTo>
                  <a:lnTo>
                    <a:pt x="44232" y="14524"/>
                  </a:lnTo>
                  <a:lnTo>
                    <a:pt x="44031" y="14001"/>
                  </a:lnTo>
                  <a:lnTo>
                    <a:pt x="43790" y="13479"/>
                  </a:lnTo>
                  <a:lnTo>
                    <a:pt x="43569" y="12977"/>
                  </a:lnTo>
                  <a:lnTo>
                    <a:pt x="43308" y="12495"/>
                  </a:lnTo>
                  <a:lnTo>
                    <a:pt x="43067" y="11993"/>
                  </a:lnTo>
                  <a:lnTo>
                    <a:pt x="42786" y="11511"/>
                  </a:lnTo>
                  <a:lnTo>
                    <a:pt x="42505" y="11029"/>
                  </a:lnTo>
                  <a:lnTo>
                    <a:pt x="42203" y="10567"/>
                  </a:lnTo>
                  <a:lnTo>
                    <a:pt x="41902" y="10105"/>
                  </a:lnTo>
                  <a:lnTo>
                    <a:pt x="41601" y="9663"/>
                  </a:lnTo>
                  <a:lnTo>
                    <a:pt x="41279" y="9201"/>
                  </a:lnTo>
                  <a:lnTo>
                    <a:pt x="40938" y="8779"/>
                  </a:lnTo>
                  <a:lnTo>
                    <a:pt x="40596" y="8337"/>
                  </a:lnTo>
                  <a:lnTo>
                    <a:pt x="40235" y="7915"/>
                  </a:lnTo>
                  <a:lnTo>
                    <a:pt x="39873" y="7513"/>
                  </a:lnTo>
                  <a:lnTo>
                    <a:pt x="39492" y="7112"/>
                  </a:lnTo>
                  <a:lnTo>
                    <a:pt x="39110" y="6710"/>
                  </a:lnTo>
                  <a:lnTo>
                    <a:pt x="38708" y="6328"/>
                  </a:lnTo>
                  <a:lnTo>
                    <a:pt x="38306" y="5946"/>
                  </a:lnTo>
                  <a:lnTo>
                    <a:pt x="37905" y="5585"/>
                  </a:lnTo>
                  <a:lnTo>
                    <a:pt x="37483" y="5243"/>
                  </a:lnTo>
                  <a:lnTo>
                    <a:pt x="37061" y="4882"/>
                  </a:lnTo>
                  <a:lnTo>
                    <a:pt x="36619" y="4560"/>
                  </a:lnTo>
                  <a:lnTo>
                    <a:pt x="36177" y="4239"/>
                  </a:lnTo>
                  <a:lnTo>
                    <a:pt x="35715" y="3918"/>
                  </a:lnTo>
                  <a:lnTo>
                    <a:pt x="35253" y="3616"/>
                  </a:lnTo>
                  <a:lnTo>
                    <a:pt x="34791" y="3315"/>
                  </a:lnTo>
                  <a:lnTo>
                    <a:pt x="34309" y="3034"/>
                  </a:lnTo>
                  <a:lnTo>
                    <a:pt x="33827" y="2773"/>
                  </a:lnTo>
                  <a:lnTo>
                    <a:pt x="33345" y="2512"/>
                  </a:lnTo>
                  <a:lnTo>
                    <a:pt x="32843" y="2270"/>
                  </a:lnTo>
                  <a:lnTo>
                    <a:pt x="32341" y="2029"/>
                  </a:lnTo>
                  <a:lnTo>
                    <a:pt x="31818" y="1808"/>
                  </a:lnTo>
                  <a:lnTo>
                    <a:pt x="31316" y="1588"/>
                  </a:lnTo>
                  <a:lnTo>
                    <a:pt x="30794" y="1387"/>
                  </a:lnTo>
                  <a:lnTo>
                    <a:pt x="30252" y="1206"/>
                  </a:lnTo>
                  <a:lnTo>
                    <a:pt x="29729" y="1025"/>
                  </a:lnTo>
                  <a:lnTo>
                    <a:pt x="29187" y="864"/>
                  </a:lnTo>
                  <a:lnTo>
                    <a:pt x="28645" y="724"/>
                  </a:lnTo>
                  <a:lnTo>
                    <a:pt x="28082" y="583"/>
                  </a:lnTo>
                  <a:lnTo>
                    <a:pt x="27520" y="463"/>
                  </a:lnTo>
                  <a:lnTo>
                    <a:pt x="26957" y="362"/>
                  </a:lnTo>
                  <a:lnTo>
                    <a:pt x="26395" y="262"/>
                  </a:lnTo>
                  <a:lnTo>
                    <a:pt x="25832" y="181"/>
                  </a:lnTo>
                  <a:lnTo>
                    <a:pt x="25250" y="121"/>
                  </a:lnTo>
                  <a:lnTo>
                    <a:pt x="24667" y="61"/>
                  </a:lnTo>
                  <a:lnTo>
                    <a:pt x="24085" y="41"/>
                  </a:lnTo>
                  <a:lnTo>
                    <a:pt x="235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6"/>
            <p:cNvSpPr/>
            <p:nvPr/>
          </p:nvSpPr>
          <p:spPr>
            <a:xfrm>
              <a:off x="819500" y="2560200"/>
              <a:ext cx="1046075" cy="1045550"/>
            </a:xfrm>
            <a:custGeom>
              <a:avLst/>
              <a:gdLst/>
              <a:ahLst/>
              <a:cxnLst/>
              <a:rect l="l" t="t" r="r" b="b"/>
              <a:pathLst>
                <a:path w="41843" h="41822" extrusionOk="0">
                  <a:moveTo>
                    <a:pt x="20389" y="0"/>
                  </a:moveTo>
                  <a:lnTo>
                    <a:pt x="19847" y="20"/>
                  </a:lnTo>
                  <a:lnTo>
                    <a:pt x="19305" y="61"/>
                  </a:lnTo>
                  <a:lnTo>
                    <a:pt x="18782" y="101"/>
                  </a:lnTo>
                  <a:lnTo>
                    <a:pt x="18260" y="161"/>
                  </a:lnTo>
                  <a:lnTo>
                    <a:pt x="17738" y="241"/>
                  </a:lnTo>
                  <a:lnTo>
                    <a:pt x="17216" y="322"/>
                  </a:lnTo>
                  <a:lnTo>
                    <a:pt x="16713" y="422"/>
                  </a:lnTo>
                  <a:lnTo>
                    <a:pt x="16191" y="523"/>
                  </a:lnTo>
                  <a:lnTo>
                    <a:pt x="15689" y="643"/>
                  </a:lnTo>
                  <a:lnTo>
                    <a:pt x="15187" y="784"/>
                  </a:lnTo>
                  <a:lnTo>
                    <a:pt x="14705" y="924"/>
                  </a:lnTo>
                  <a:lnTo>
                    <a:pt x="14202" y="1085"/>
                  </a:lnTo>
                  <a:lnTo>
                    <a:pt x="13720" y="1266"/>
                  </a:lnTo>
                  <a:lnTo>
                    <a:pt x="13258" y="1447"/>
                  </a:lnTo>
                  <a:lnTo>
                    <a:pt x="12776" y="1627"/>
                  </a:lnTo>
                  <a:lnTo>
                    <a:pt x="12314" y="1848"/>
                  </a:lnTo>
                  <a:lnTo>
                    <a:pt x="11852" y="2049"/>
                  </a:lnTo>
                  <a:lnTo>
                    <a:pt x="11390" y="2290"/>
                  </a:lnTo>
                  <a:lnTo>
                    <a:pt x="10948" y="2511"/>
                  </a:lnTo>
                  <a:lnTo>
                    <a:pt x="10506" y="2772"/>
                  </a:lnTo>
                  <a:lnTo>
                    <a:pt x="10065" y="3013"/>
                  </a:lnTo>
                  <a:lnTo>
                    <a:pt x="9643" y="3295"/>
                  </a:lnTo>
                  <a:lnTo>
                    <a:pt x="9221" y="3556"/>
                  </a:lnTo>
                  <a:lnTo>
                    <a:pt x="8819" y="3857"/>
                  </a:lnTo>
                  <a:lnTo>
                    <a:pt x="8397" y="4138"/>
                  </a:lnTo>
                  <a:lnTo>
                    <a:pt x="7614" y="4761"/>
                  </a:lnTo>
                  <a:lnTo>
                    <a:pt x="6851" y="5424"/>
                  </a:lnTo>
                  <a:lnTo>
                    <a:pt x="6127" y="6127"/>
                  </a:lnTo>
                  <a:lnTo>
                    <a:pt x="5444" y="6850"/>
                  </a:lnTo>
                  <a:lnTo>
                    <a:pt x="4782" y="7613"/>
                  </a:lnTo>
                  <a:lnTo>
                    <a:pt x="4159" y="8397"/>
                  </a:lnTo>
                  <a:lnTo>
                    <a:pt x="3858" y="8799"/>
                  </a:lnTo>
                  <a:lnTo>
                    <a:pt x="3576" y="9220"/>
                  </a:lnTo>
                  <a:lnTo>
                    <a:pt x="3295" y="9642"/>
                  </a:lnTo>
                  <a:lnTo>
                    <a:pt x="3034" y="10064"/>
                  </a:lnTo>
                  <a:lnTo>
                    <a:pt x="2773" y="10506"/>
                  </a:lnTo>
                  <a:lnTo>
                    <a:pt x="2532" y="10948"/>
                  </a:lnTo>
                  <a:lnTo>
                    <a:pt x="2291" y="11390"/>
                  </a:lnTo>
                  <a:lnTo>
                    <a:pt x="2070" y="11832"/>
                  </a:lnTo>
                  <a:lnTo>
                    <a:pt x="1849" y="12294"/>
                  </a:lnTo>
                  <a:lnTo>
                    <a:pt x="1648" y="12776"/>
                  </a:lnTo>
                  <a:lnTo>
                    <a:pt x="1447" y="13238"/>
                  </a:lnTo>
                  <a:lnTo>
                    <a:pt x="1266" y="13720"/>
                  </a:lnTo>
                  <a:lnTo>
                    <a:pt x="1106" y="14202"/>
                  </a:lnTo>
                  <a:lnTo>
                    <a:pt x="945" y="14684"/>
                  </a:lnTo>
                  <a:lnTo>
                    <a:pt x="804" y="15186"/>
                  </a:lnTo>
                  <a:lnTo>
                    <a:pt x="664" y="15688"/>
                  </a:lnTo>
                  <a:lnTo>
                    <a:pt x="543" y="16191"/>
                  </a:lnTo>
                  <a:lnTo>
                    <a:pt x="423" y="16693"/>
                  </a:lnTo>
                  <a:lnTo>
                    <a:pt x="322" y="17215"/>
                  </a:lnTo>
                  <a:lnTo>
                    <a:pt x="242" y="17717"/>
                  </a:lnTo>
                  <a:lnTo>
                    <a:pt x="162" y="18240"/>
                  </a:lnTo>
                  <a:lnTo>
                    <a:pt x="101" y="18762"/>
                  </a:lnTo>
                  <a:lnTo>
                    <a:pt x="61" y="19304"/>
                  </a:lnTo>
                  <a:lnTo>
                    <a:pt x="21" y="19826"/>
                  </a:lnTo>
                  <a:lnTo>
                    <a:pt x="1" y="20369"/>
                  </a:lnTo>
                  <a:lnTo>
                    <a:pt x="1" y="20911"/>
                  </a:lnTo>
                  <a:lnTo>
                    <a:pt x="1" y="21454"/>
                  </a:lnTo>
                  <a:lnTo>
                    <a:pt x="21" y="21976"/>
                  </a:lnTo>
                  <a:lnTo>
                    <a:pt x="61" y="22518"/>
                  </a:lnTo>
                  <a:lnTo>
                    <a:pt x="101" y="23040"/>
                  </a:lnTo>
                  <a:lnTo>
                    <a:pt x="162" y="23583"/>
                  </a:lnTo>
                  <a:lnTo>
                    <a:pt x="242" y="24085"/>
                  </a:lnTo>
                  <a:lnTo>
                    <a:pt x="322" y="24607"/>
                  </a:lnTo>
                  <a:lnTo>
                    <a:pt x="423" y="25129"/>
                  </a:lnTo>
                  <a:lnTo>
                    <a:pt x="543" y="25632"/>
                  </a:lnTo>
                  <a:lnTo>
                    <a:pt x="664" y="26134"/>
                  </a:lnTo>
                  <a:lnTo>
                    <a:pt x="804" y="26636"/>
                  </a:lnTo>
                  <a:lnTo>
                    <a:pt x="945" y="27138"/>
                  </a:lnTo>
                  <a:lnTo>
                    <a:pt x="1106" y="27620"/>
                  </a:lnTo>
                  <a:lnTo>
                    <a:pt x="1266" y="28102"/>
                  </a:lnTo>
                  <a:lnTo>
                    <a:pt x="1447" y="28584"/>
                  </a:lnTo>
                  <a:lnTo>
                    <a:pt x="1648" y="29047"/>
                  </a:lnTo>
                  <a:lnTo>
                    <a:pt x="1849" y="29509"/>
                  </a:lnTo>
                  <a:lnTo>
                    <a:pt x="2070" y="29971"/>
                  </a:lnTo>
                  <a:lnTo>
                    <a:pt x="2291" y="30433"/>
                  </a:lnTo>
                  <a:lnTo>
                    <a:pt x="2532" y="30874"/>
                  </a:lnTo>
                  <a:lnTo>
                    <a:pt x="2773" y="31316"/>
                  </a:lnTo>
                  <a:lnTo>
                    <a:pt x="3034" y="31758"/>
                  </a:lnTo>
                  <a:lnTo>
                    <a:pt x="3295" y="32180"/>
                  </a:lnTo>
                  <a:lnTo>
                    <a:pt x="3576" y="32602"/>
                  </a:lnTo>
                  <a:lnTo>
                    <a:pt x="3858" y="33024"/>
                  </a:lnTo>
                  <a:lnTo>
                    <a:pt x="4159" y="33426"/>
                  </a:lnTo>
                  <a:lnTo>
                    <a:pt x="4782" y="34209"/>
                  </a:lnTo>
                  <a:lnTo>
                    <a:pt x="5444" y="34972"/>
                  </a:lnTo>
                  <a:lnTo>
                    <a:pt x="6127" y="35695"/>
                  </a:lnTo>
                  <a:lnTo>
                    <a:pt x="6851" y="36398"/>
                  </a:lnTo>
                  <a:lnTo>
                    <a:pt x="7614" y="37041"/>
                  </a:lnTo>
                  <a:lnTo>
                    <a:pt x="8397" y="37664"/>
                  </a:lnTo>
                  <a:lnTo>
                    <a:pt x="8819" y="37965"/>
                  </a:lnTo>
                  <a:lnTo>
                    <a:pt x="9221" y="38246"/>
                  </a:lnTo>
                  <a:lnTo>
                    <a:pt x="9643" y="38528"/>
                  </a:lnTo>
                  <a:lnTo>
                    <a:pt x="10065" y="38789"/>
                  </a:lnTo>
                  <a:lnTo>
                    <a:pt x="10506" y="39050"/>
                  </a:lnTo>
                  <a:lnTo>
                    <a:pt x="10948" y="39311"/>
                  </a:lnTo>
                  <a:lnTo>
                    <a:pt x="11390" y="39532"/>
                  </a:lnTo>
                  <a:lnTo>
                    <a:pt x="11852" y="39773"/>
                  </a:lnTo>
                  <a:lnTo>
                    <a:pt x="12314" y="39974"/>
                  </a:lnTo>
                  <a:lnTo>
                    <a:pt x="12776" y="40175"/>
                  </a:lnTo>
                  <a:lnTo>
                    <a:pt x="13258" y="40376"/>
                  </a:lnTo>
                  <a:lnTo>
                    <a:pt x="13720" y="40556"/>
                  </a:lnTo>
                  <a:lnTo>
                    <a:pt x="14202" y="40737"/>
                  </a:lnTo>
                  <a:lnTo>
                    <a:pt x="14705" y="40878"/>
                  </a:lnTo>
                  <a:lnTo>
                    <a:pt x="15187" y="41039"/>
                  </a:lnTo>
                  <a:lnTo>
                    <a:pt x="15689" y="41159"/>
                  </a:lnTo>
                  <a:lnTo>
                    <a:pt x="16191" y="41300"/>
                  </a:lnTo>
                  <a:lnTo>
                    <a:pt x="16713" y="41400"/>
                  </a:lnTo>
                  <a:lnTo>
                    <a:pt x="17216" y="41501"/>
                  </a:lnTo>
                  <a:lnTo>
                    <a:pt x="17738" y="41581"/>
                  </a:lnTo>
                  <a:lnTo>
                    <a:pt x="18260" y="41661"/>
                  </a:lnTo>
                  <a:lnTo>
                    <a:pt x="18782" y="41722"/>
                  </a:lnTo>
                  <a:lnTo>
                    <a:pt x="19305" y="41762"/>
                  </a:lnTo>
                  <a:lnTo>
                    <a:pt x="19847" y="41802"/>
                  </a:lnTo>
                  <a:lnTo>
                    <a:pt x="20389" y="41822"/>
                  </a:lnTo>
                  <a:lnTo>
                    <a:pt x="21454" y="41822"/>
                  </a:lnTo>
                  <a:lnTo>
                    <a:pt x="21996" y="41802"/>
                  </a:lnTo>
                  <a:lnTo>
                    <a:pt x="22539" y="41762"/>
                  </a:lnTo>
                  <a:lnTo>
                    <a:pt x="23061" y="41722"/>
                  </a:lnTo>
                  <a:lnTo>
                    <a:pt x="23583" y="41661"/>
                  </a:lnTo>
                  <a:lnTo>
                    <a:pt x="24105" y="41581"/>
                  </a:lnTo>
                  <a:lnTo>
                    <a:pt x="24628" y="41501"/>
                  </a:lnTo>
                  <a:lnTo>
                    <a:pt x="25130" y="41400"/>
                  </a:lnTo>
                  <a:lnTo>
                    <a:pt x="25652" y="41300"/>
                  </a:lnTo>
                  <a:lnTo>
                    <a:pt x="26154" y="41159"/>
                  </a:lnTo>
                  <a:lnTo>
                    <a:pt x="26636" y="41039"/>
                  </a:lnTo>
                  <a:lnTo>
                    <a:pt x="27139" y="40878"/>
                  </a:lnTo>
                  <a:lnTo>
                    <a:pt x="27621" y="40737"/>
                  </a:lnTo>
                  <a:lnTo>
                    <a:pt x="28103" y="40556"/>
                  </a:lnTo>
                  <a:lnTo>
                    <a:pt x="28585" y="40376"/>
                  </a:lnTo>
                  <a:lnTo>
                    <a:pt x="29067" y="40175"/>
                  </a:lnTo>
                  <a:lnTo>
                    <a:pt x="29529" y="39974"/>
                  </a:lnTo>
                  <a:lnTo>
                    <a:pt x="29991" y="39773"/>
                  </a:lnTo>
                  <a:lnTo>
                    <a:pt x="30433" y="39532"/>
                  </a:lnTo>
                  <a:lnTo>
                    <a:pt x="30895" y="39311"/>
                  </a:lnTo>
                  <a:lnTo>
                    <a:pt x="31337" y="39050"/>
                  </a:lnTo>
                  <a:lnTo>
                    <a:pt x="31759" y="38789"/>
                  </a:lnTo>
                  <a:lnTo>
                    <a:pt x="32201" y="38528"/>
                  </a:lnTo>
                  <a:lnTo>
                    <a:pt x="32622" y="38246"/>
                  </a:lnTo>
                  <a:lnTo>
                    <a:pt x="33024" y="37965"/>
                  </a:lnTo>
                  <a:lnTo>
                    <a:pt x="33426" y="37664"/>
                  </a:lnTo>
                  <a:lnTo>
                    <a:pt x="34229" y="37041"/>
                  </a:lnTo>
                  <a:lnTo>
                    <a:pt x="34993" y="36398"/>
                  </a:lnTo>
                  <a:lnTo>
                    <a:pt x="35716" y="35695"/>
                  </a:lnTo>
                  <a:lnTo>
                    <a:pt x="36399" y="34972"/>
                  </a:lnTo>
                  <a:lnTo>
                    <a:pt x="37062" y="34209"/>
                  </a:lnTo>
                  <a:lnTo>
                    <a:pt x="37684" y="33426"/>
                  </a:lnTo>
                  <a:lnTo>
                    <a:pt x="37986" y="33024"/>
                  </a:lnTo>
                  <a:lnTo>
                    <a:pt x="38267" y="32602"/>
                  </a:lnTo>
                  <a:lnTo>
                    <a:pt x="38548" y="32180"/>
                  </a:lnTo>
                  <a:lnTo>
                    <a:pt x="38809" y="31758"/>
                  </a:lnTo>
                  <a:lnTo>
                    <a:pt x="39070" y="31316"/>
                  </a:lnTo>
                  <a:lnTo>
                    <a:pt x="39311" y="30874"/>
                  </a:lnTo>
                  <a:lnTo>
                    <a:pt x="39553" y="30433"/>
                  </a:lnTo>
                  <a:lnTo>
                    <a:pt x="39773" y="29971"/>
                  </a:lnTo>
                  <a:lnTo>
                    <a:pt x="39994" y="29509"/>
                  </a:lnTo>
                  <a:lnTo>
                    <a:pt x="40195" y="29047"/>
                  </a:lnTo>
                  <a:lnTo>
                    <a:pt x="40376" y="28584"/>
                  </a:lnTo>
                  <a:lnTo>
                    <a:pt x="40577" y="28102"/>
                  </a:lnTo>
                  <a:lnTo>
                    <a:pt x="40738" y="27620"/>
                  </a:lnTo>
                  <a:lnTo>
                    <a:pt x="40898" y="27138"/>
                  </a:lnTo>
                  <a:lnTo>
                    <a:pt x="41039" y="26636"/>
                  </a:lnTo>
                  <a:lnTo>
                    <a:pt x="41180" y="26134"/>
                  </a:lnTo>
                  <a:lnTo>
                    <a:pt x="41300" y="25632"/>
                  </a:lnTo>
                  <a:lnTo>
                    <a:pt x="41421" y="25129"/>
                  </a:lnTo>
                  <a:lnTo>
                    <a:pt x="41501" y="24607"/>
                  </a:lnTo>
                  <a:lnTo>
                    <a:pt x="41601" y="24085"/>
                  </a:lnTo>
                  <a:lnTo>
                    <a:pt x="41662" y="23583"/>
                  </a:lnTo>
                  <a:lnTo>
                    <a:pt x="41722" y="23040"/>
                  </a:lnTo>
                  <a:lnTo>
                    <a:pt x="41782" y="22518"/>
                  </a:lnTo>
                  <a:lnTo>
                    <a:pt x="41802" y="21976"/>
                  </a:lnTo>
                  <a:lnTo>
                    <a:pt x="41822" y="21454"/>
                  </a:lnTo>
                  <a:lnTo>
                    <a:pt x="41842" y="20911"/>
                  </a:lnTo>
                  <a:lnTo>
                    <a:pt x="41822" y="20369"/>
                  </a:lnTo>
                  <a:lnTo>
                    <a:pt x="41802" y="19826"/>
                  </a:lnTo>
                  <a:lnTo>
                    <a:pt x="41782" y="19304"/>
                  </a:lnTo>
                  <a:lnTo>
                    <a:pt x="41722" y="18762"/>
                  </a:lnTo>
                  <a:lnTo>
                    <a:pt x="41662" y="18240"/>
                  </a:lnTo>
                  <a:lnTo>
                    <a:pt x="41601" y="17717"/>
                  </a:lnTo>
                  <a:lnTo>
                    <a:pt x="41501" y="17215"/>
                  </a:lnTo>
                  <a:lnTo>
                    <a:pt x="41421" y="16693"/>
                  </a:lnTo>
                  <a:lnTo>
                    <a:pt x="41300" y="16191"/>
                  </a:lnTo>
                  <a:lnTo>
                    <a:pt x="41180" y="15688"/>
                  </a:lnTo>
                  <a:lnTo>
                    <a:pt x="41039" y="15186"/>
                  </a:lnTo>
                  <a:lnTo>
                    <a:pt x="40898" y="14684"/>
                  </a:lnTo>
                  <a:lnTo>
                    <a:pt x="40738" y="14202"/>
                  </a:lnTo>
                  <a:lnTo>
                    <a:pt x="40577" y="13720"/>
                  </a:lnTo>
                  <a:lnTo>
                    <a:pt x="40376" y="13238"/>
                  </a:lnTo>
                  <a:lnTo>
                    <a:pt x="40195" y="12776"/>
                  </a:lnTo>
                  <a:lnTo>
                    <a:pt x="39994" y="12294"/>
                  </a:lnTo>
                  <a:lnTo>
                    <a:pt x="39773" y="11832"/>
                  </a:lnTo>
                  <a:lnTo>
                    <a:pt x="39553" y="11390"/>
                  </a:lnTo>
                  <a:lnTo>
                    <a:pt x="39311" y="10948"/>
                  </a:lnTo>
                  <a:lnTo>
                    <a:pt x="39070" y="10506"/>
                  </a:lnTo>
                  <a:lnTo>
                    <a:pt x="38809" y="10064"/>
                  </a:lnTo>
                  <a:lnTo>
                    <a:pt x="38548" y="9642"/>
                  </a:lnTo>
                  <a:lnTo>
                    <a:pt x="38267" y="9220"/>
                  </a:lnTo>
                  <a:lnTo>
                    <a:pt x="37986" y="8799"/>
                  </a:lnTo>
                  <a:lnTo>
                    <a:pt x="37684" y="8397"/>
                  </a:lnTo>
                  <a:lnTo>
                    <a:pt x="37062" y="7613"/>
                  </a:lnTo>
                  <a:lnTo>
                    <a:pt x="36399" y="6850"/>
                  </a:lnTo>
                  <a:lnTo>
                    <a:pt x="35716" y="6127"/>
                  </a:lnTo>
                  <a:lnTo>
                    <a:pt x="34993" y="5424"/>
                  </a:lnTo>
                  <a:lnTo>
                    <a:pt x="34229" y="4761"/>
                  </a:lnTo>
                  <a:lnTo>
                    <a:pt x="33426" y="4138"/>
                  </a:lnTo>
                  <a:lnTo>
                    <a:pt x="33024" y="3857"/>
                  </a:lnTo>
                  <a:lnTo>
                    <a:pt x="32622" y="3556"/>
                  </a:lnTo>
                  <a:lnTo>
                    <a:pt x="32201" y="3295"/>
                  </a:lnTo>
                  <a:lnTo>
                    <a:pt x="31759" y="3013"/>
                  </a:lnTo>
                  <a:lnTo>
                    <a:pt x="31337" y="2772"/>
                  </a:lnTo>
                  <a:lnTo>
                    <a:pt x="30895" y="2511"/>
                  </a:lnTo>
                  <a:lnTo>
                    <a:pt x="30433" y="2290"/>
                  </a:lnTo>
                  <a:lnTo>
                    <a:pt x="29991" y="2049"/>
                  </a:lnTo>
                  <a:lnTo>
                    <a:pt x="29529" y="1848"/>
                  </a:lnTo>
                  <a:lnTo>
                    <a:pt x="29067" y="1627"/>
                  </a:lnTo>
                  <a:lnTo>
                    <a:pt x="28585" y="1447"/>
                  </a:lnTo>
                  <a:lnTo>
                    <a:pt x="28103" y="1266"/>
                  </a:lnTo>
                  <a:lnTo>
                    <a:pt x="27621" y="1085"/>
                  </a:lnTo>
                  <a:lnTo>
                    <a:pt x="27139" y="924"/>
                  </a:lnTo>
                  <a:lnTo>
                    <a:pt x="26636" y="784"/>
                  </a:lnTo>
                  <a:lnTo>
                    <a:pt x="26154" y="643"/>
                  </a:lnTo>
                  <a:lnTo>
                    <a:pt x="25652" y="523"/>
                  </a:lnTo>
                  <a:lnTo>
                    <a:pt x="25130" y="422"/>
                  </a:lnTo>
                  <a:lnTo>
                    <a:pt x="24628" y="322"/>
                  </a:lnTo>
                  <a:lnTo>
                    <a:pt x="24105" y="241"/>
                  </a:lnTo>
                  <a:lnTo>
                    <a:pt x="23583" y="161"/>
                  </a:lnTo>
                  <a:lnTo>
                    <a:pt x="23061" y="101"/>
                  </a:lnTo>
                  <a:lnTo>
                    <a:pt x="22539" y="61"/>
                  </a:lnTo>
                  <a:lnTo>
                    <a:pt x="21996" y="20"/>
                  </a:lnTo>
                  <a:lnTo>
                    <a:pt x="21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6"/>
            <p:cNvSpPr/>
            <p:nvPr/>
          </p:nvSpPr>
          <p:spPr>
            <a:xfrm>
              <a:off x="1305125" y="3045300"/>
              <a:ext cx="74850" cy="75350"/>
            </a:xfrm>
            <a:custGeom>
              <a:avLst/>
              <a:gdLst/>
              <a:ahLst/>
              <a:cxnLst/>
              <a:rect l="l" t="t" r="r" b="b"/>
              <a:pathLst>
                <a:path w="2994" h="3014" extrusionOk="0">
                  <a:moveTo>
                    <a:pt x="1487" y="1"/>
                  </a:moveTo>
                  <a:lnTo>
                    <a:pt x="1346" y="21"/>
                  </a:lnTo>
                  <a:lnTo>
                    <a:pt x="1185" y="41"/>
                  </a:lnTo>
                  <a:lnTo>
                    <a:pt x="1045" y="81"/>
                  </a:lnTo>
                  <a:lnTo>
                    <a:pt x="904" y="121"/>
                  </a:lnTo>
                  <a:lnTo>
                    <a:pt x="784" y="181"/>
                  </a:lnTo>
                  <a:lnTo>
                    <a:pt x="663" y="262"/>
                  </a:lnTo>
                  <a:lnTo>
                    <a:pt x="543" y="342"/>
                  </a:lnTo>
                  <a:lnTo>
                    <a:pt x="442" y="443"/>
                  </a:lnTo>
                  <a:lnTo>
                    <a:pt x="342" y="543"/>
                  </a:lnTo>
                  <a:lnTo>
                    <a:pt x="241" y="664"/>
                  </a:lnTo>
                  <a:lnTo>
                    <a:pt x="181" y="784"/>
                  </a:lnTo>
                  <a:lnTo>
                    <a:pt x="121" y="925"/>
                  </a:lnTo>
                  <a:lnTo>
                    <a:pt x="60" y="1065"/>
                  </a:lnTo>
                  <a:lnTo>
                    <a:pt x="20" y="1206"/>
                  </a:lnTo>
                  <a:lnTo>
                    <a:pt x="0" y="1346"/>
                  </a:lnTo>
                  <a:lnTo>
                    <a:pt x="0" y="1507"/>
                  </a:lnTo>
                  <a:lnTo>
                    <a:pt x="0" y="1668"/>
                  </a:lnTo>
                  <a:lnTo>
                    <a:pt x="20" y="1808"/>
                  </a:lnTo>
                  <a:lnTo>
                    <a:pt x="60" y="1949"/>
                  </a:lnTo>
                  <a:lnTo>
                    <a:pt x="121" y="2090"/>
                  </a:lnTo>
                  <a:lnTo>
                    <a:pt x="181" y="2230"/>
                  </a:lnTo>
                  <a:lnTo>
                    <a:pt x="241" y="2351"/>
                  </a:lnTo>
                  <a:lnTo>
                    <a:pt x="342" y="2451"/>
                  </a:lnTo>
                  <a:lnTo>
                    <a:pt x="442" y="2572"/>
                  </a:lnTo>
                  <a:lnTo>
                    <a:pt x="543" y="2672"/>
                  </a:lnTo>
                  <a:lnTo>
                    <a:pt x="663" y="2753"/>
                  </a:lnTo>
                  <a:lnTo>
                    <a:pt x="784" y="2833"/>
                  </a:lnTo>
                  <a:lnTo>
                    <a:pt x="904" y="2893"/>
                  </a:lnTo>
                  <a:lnTo>
                    <a:pt x="1045" y="2933"/>
                  </a:lnTo>
                  <a:lnTo>
                    <a:pt x="1185" y="2974"/>
                  </a:lnTo>
                  <a:lnTo>
                    <a:pt x="1346" y="2994"/>
                  </a:lnTo>
                  <a:lnTo>
                    <a:pt x="1487" y="3014"/>
                  </a:lnTo>
                  <a:lnTo>
                    <a:pt x="1647" y="2994"/>
                  </a:lnTo>
                  <a:lnTo>
                    <a:pt x="1788" y="2974"/>
                  </a:lnTo>
                  <a:lnTo>
                    <a:pt x="1949" y="2933"/>
                  </a:lnTo>
                  <a:lnTo>
                    <a:pt x="2069" y="2893"/>
                  </a:lnTo>
                  <a:lnTo>
                    <a:pt x="2210" y="2833"/>
                  </a:lnTo>
                  <a:lnTo>
                    <a:pt x="2330" y="2753"/>
                  </a:lnTo>
                  <a:lnTo>
                    <a:pt x="2451" y="2672"/>
                  </a:lnTo>
                  <a:lnTo>
                    <a:pt x="2551" y="2572"/>
                  </a:lnTo>
                  <a:lnTo>
                    <a:pt x="2652" y="2451"/>
                  </a:lnTo>
                  <a:lnTo>
                    <a:pt x="2732" y="2351"/>
                  </a:lnTo>
                  <a:lnTo>
                    <a:pt x="2812" y="2230"/>
                  </a:lnTo>
                  <a:lnTo>
                    <a:pt x="2873" y="2090"/>
                  </a:lnTo>
                  <a:lnTo>
                    <a:pt x="2933" y="1949"/>
                  </a:lnTo>
                  <a:lnTo>
                    <a:pt x="2973" y="1808"/>
                  </a:lnTo>
                  <a:lnTo>
                    <a:pt x="2993" y="1668"/>
                  </a:lnTo>
                  <a:lnTo>
                    <a:pt x="2993" y="1507"/>
                  </a:lnTo>
                  <a:lnTo>
                    <a:pt x="2993" y="1346"/>
                  </a:lnTo>
                  <a:lnTo>
                    <a:pt x="2973" y="1206"/>
                  </a:lnTo>
                  <a:lnTo>
                    <a:pt x="2933" y="1065"/>
                  </a:lnTo>
                  <a:lnTo>
                    <a:pt x="2873" y="925"/>
                  </a:lnTo>
                  <a:lnTo>
                    <a:pt x="2812" y="784"/>
                  </a:lnTo>
                  <a:lnTo>
                    <a:pt x="2732" y="664"/>
                  </a:lnTo>
                  <a:lnTo>
                    <a:pt x="2652" y="543"/>
                  </a:lnTo>
                  <a:lnTo>
                    <a:pt x="2551" y="443"/>
                  </a:lnTo>
                  <a:lnTo>
                    <a:pt x="2451" y="342"/>
                  </a:lnTo>
                  <a:lnTo>
                    <a:pt x="2330" y="262"/>
                  </a:lnTo>
                  <a:lnTo>
                    <a:pt x="2210" y="181"/>
                  </a:lnTo>
                  <a:lnTo>
                    <a:pt x="2069" y="121"/>
                  </a:lnTo>
                  <a:lnTo>
                    <a:pt x="1949" y="81"/>
                  </a:lnTo>
                  <a:lnTo>
                    <a:pt x="1788" y="41"/>
                  </a:lnTo>
                  <a:lnTo>
                    <a:pt x="1647" y="21"/>
                  </a:lnTo>
                  <a:lnTo>
                    <a:pt x="1487"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6"/>
            <p:cNvSpPr/>
            <p:nvPr/>
          </p:nvSpPr>
          <p:spPr>
            <a:xfrm>
              <a:off x="1323200" y="2560200"/>
              <a:ext cx="38175" cy="104475"/>
            </a:xfrm>
            <a:custGeom>
              <a:avLst/>
              <a:gdLst/>
              <a:ahLst/>
              <a:cxnLst/>
              <a:rect l="l" t="t" r="r" b="b"/>
              <a:pathLst>
                <a:path w="1527" h="4179" extrusionOk="0">
                  <a:moveTo>
                    <a:pt x="764" y="0"/>
                  </a:moveTo>
                  <a:lnTo>
                    <a:pt x="623" y="20"/>
                  </a:lnTo>
                  <a:lnTo>
                    <a:pt x="482" y="61"/>
                  </a:lnTo>
                  <a:lnTo>
                    <a:pt x="342" y="141"/>
                  </a:lnTo>
                  <a:lnTo>
                    <a:pt x="241" y="241"/>
                  </a:lnTo>
                  <a:lnTo>
                    <a:pt x="141" y="342"/>
                  </a:lnTo>
                  <a:lnTo>
                    <a:pt x="61" y="482"/>
                  </a:lnTo>
                  <a:lnTo>
                    <a:pt x="20" y="623"/>
                  </a:lnTo>
                  <a:lnTo>
                    <a:pt x="0" y="764"/>
                  </a:lnTo>
                  <a:lnTo>
                    <a:pt x="0" y="3415"/>
                  </a:lnTo>
                  <a:lnTo>
                    <a:pt x="20" y="3576"/>
                  </a:lnTo>
                  <a:lnTo>
                    <a:pt x="61" y="3717"/>
                  </a:lnTo>
                  <a:lnTo>
                    <a:pt x="141" y="3837"/>
                  </a:lnTo>
                  <a:lnTo>
                    <a:pt x="241" y="3958"/>
                  </a:lnTo>
                  <a:lnTo>
                    <a:pt x="342" y="4038"/>
                  </a:lnTo>
                  <a:lnTo>
                    <a:pt x="482" y="4118"/>
                  </a:lnTo>
                  <a:lnTo>
                    <a:pt x="623" y="4158"/>
                  </a:lnTo>
                  <a:lnTo>
                    <a:pt x="764" y="4179"/>
                  </a:lnTo>
                  <a:lnTo>
                    <a:pt x="924" y="4158"/>
                  </a:lnTo>
                  <a:lnTo>
                    <a:pt x="1065" y="4118"/>
                  </a:lnTo>
                  <a:lnTo>
                    <a:pt x="1206" y="4038"/>
                  </a:lnTo>
                  <a:lnTo>
                    <a:pt x="1306" y="3958"/>
                  </a:lnTo>
                  <a:lnTo>
                    <a:pt x="1406" y="3837"/>
                  </a:lnTo>
                  <a:lnTo>
                    <a:pt x="1467" y="3717"/>
                  </a:lnTo>
                  <a:lnTo>
                    <a:pt x="1527" y="3576"/>
                  </a:lnTo>
                  <a:lnTo>
                    <a:pt x="1527" y="3415"/>
                  </a:lnTo>
                  <a:lnTo>
                    <a:pt x="1527" y="764"/>
                  </a:lnTo>
                  <a:lnTo>
                    <a:pt x="1527" y="623"/>
                  </a:lnTo>
                  <a:lnTo>
                    <a:pt x="1467" y="482"/>
                  </a:lnTo>
                  <a:lnTo>
                    <a:pt x="1406" y="342"/>
                  </a:lnTo>
                  <a:lnTo>
                    <a:pt x="1306" y="241"/>
                  </a:lnTo>
                  <a:lnTo>
                    <a:pt x="1206" y="141"/>
                  </a:lnTo>
                  <a:lnTo>
                    <a:pt x="1065" y="61"/>
                  </a:lnTo>
                  <a:lnTo>
                    <a:pt x="924" y="20"/>
                  </a:lnTo>
                  <a:lnTo>
                    <a:pt x="76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6"/>
            <p:cNvSpPr/>
            <p:nvPr/>
          </p:nvSpPr>
          <p:spPr>
            <a:xfrm>
              <a:off x="1760600" y="3063875"/>
              <a:ext cx="104475" cy="38200"/>
            </a:xfrm>
            <a:custGeom>
              <a:avLst/>
              <a:gdLst/>
              <a:ahLst/>
              <a:cxnLst/>
              <a:rect l="l" t="t" r="r" b="b"/>
              <a:pathLst>
                <a:path w="4179" h="1528" extrusionOk="0">
                  <a:moveTo>
                    <a:pt x="764" y="1"/>
                  </a:moveTo>
                  <a:lnTo>
                    <a:pt x="623" y="21"/>
                  </a:lnTo>
                  <a:lnTo>
                    <a:pt x="482" y="61"/>
                  </a:lnTo>
                  <a:lnTo>
                    <a:pt x="342" y="121"/>
                  </a:lnTo>
                  <a:lnTo>
                    <a:pt x="241" y="222"/>
                  </a:lnTo>
                  <a:lnTo>
                    <a:pt x="141" y="342"/>
                  </a:lnTo>
                  <a:lnTo>
                    <a:pt x="60" y="463"/>
                  </a:lnTo>
                  <a:lnTo>
                    <a:pt x="20" y="603"/>
                  </a:lnTo>
                  <a:lnTo>
                    <a:pt x="0" y="764"/>
                  </a:lnTo>
                  <a:lnTo>
                    <a:pt x="20" y="925"/>
                  </a:lnTo>
                  <a:lnTo>
                    <a:pt x="60" y="1065"/>
                  </a:lnTo>
                  <a:lnTo>
                    <a:pt x="141" y="1186"/>
                  </a:lnTo>
                  <a:lnTo>
                    <a:pt x="241" y="1307"/>
                  </a:lnTo>
                  <a:lnTo>
                    <a:pt x="342" y="1387"/>
                  </a:lnTo>
                  <a:lnTo>
                    <a:pt x="482" y="1467"/>
                  </a:lnTo>
                  <a:lnTo>
                    <a:pt x="623" y="1507"/>
                  </a:lnTo>
                  <a:lnTo>
                    <a:pt x="764" y="1527"/>
                  </a:lnTo>
                  <a:lnTo>
                    <a:pt x="3415" y="1527"/>
                  </a:lnTo>
                  <a:lnTo>
                    <a:pt x="3576" y="1507"/>
                  </a:lnTo>
                  <a:lnTo>
                    <a:pt x="3716" y="1467"/>
                  </a:lnTo>
                  <a:lnTo>
                    <a:pt x="3837" y="1387"/>
                  </a:lnTo>
                  <a:lnTo>
                    <a:pt x="3957" y="1307"/>
                  </a:lnTo>
                  <a:lnTo>
                    <a:pt x="4038" y="1186"/>
                  </a:lnTo>
                  <a:lnTo>
                    <a:pt x="4118" y="1065"/>
                  </a:lnTo>
                  <a:lnTo>
                    <a:pt x="4158" y="925"/>
                  </a:lnTo>
                  <a:lnTo>
                    <a:pt x="4178" y="764"/>
                  </a:lnTo>
                  <a:lnTo>
                    <a:pt x="4158" y="603"/>
                  </a:lnTo>
                  <a:lnTo>
                    <a:pt x="4118" y="463"/>
                  </a:lnTo>
                  <a:lnTo>
                    <a:pt x="4038" y="342"/>
                  </a:lnTo>
                  <a:lnTo>
                    <a:pt x="3957" y="222"/>
                  </a:lnTo>
                  <a:lnTo>
                    <a:pt x="3837" y="121"/>
                  </a:lnTo>
                  <a:lnTo>
                    <a:pt x="3716" y="61"/>
                  </a:lnTo>
                  <a:lnTo>
                    <a:pt x="3576" y="21"/>
                  </a:lnTo>
                  <a:lnTo>
                    <a:pt x="3415"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6"/>
            <p:cNvSpPr/>
            <p:nvPr/>
          </p:nvSpPr>
          <p:spPr>
            <a:xfrm>
              <a:off x="1568250" y="2649075"/>
              <a:ext cx="54275" cy="74350"/>
            </a:xfrm>
            <a:custGeom>
              <a:avLst/>
              <a:gdLst/>
              <a:ahLst/>
              <a:cxnLst/>
              <a:rect l="l" t="t" r="r" b="b"/>
              <a:pathLst>
                <a:path w="2171" h="2974" extrusionOk="0">
                  <a:moveTo>
                    <a:pt x="1708" y="1"/>
                  </a:moveTo>
                  <a:lnTo>
                    <a:pt x="1648" y="21"/>
                  </a:lnTo>
                  <a:lnTo>
                    <a:pt x="1568" y="61"/>
                  </a:lnTo>
                  <a:lnTo>
                    <a:pt x="1527" y="101"/>
                  </a:lnTo>
                  <a:lnTo>
                    <a:pt x="1467" y="162"/>
                  </a:lnTo>
                  <a:lnTo>
                    <a:pt x="61" y="2391"/>
                  </a:lnTo>
                  <a:lnTo>
                    <a:pt x="21" y="2472"/>
                  </a:lnTo>
                  <a:lnTo>
                    <a:pt x="1" y="2532"/>
                  </a:lnTo>
                  <a:lnTo>
                    <a:pt x="1" y="2612"/>
                  </a:lnTo>
                  <a:lnTo>
                    <a:pt x="1" y="2692"/>
                  </a:lnTo>
                  <a:lnTo>
                    <a:pt x="21" y="2753"/>
                  </a:lnTo>
                  <a:lnTo>
                    <a:pt x="61" y="2813"/>
                  </a:lnTo>
                  <a:lnTo>
                    <a:pt x="101" y="2873"/>
                  </a:lnTo>
                  <a:lnTo>
                    <a:pt x="162" y="2913"/>
                  </a:lnTo>
                  <a:lnTo>
                    <a:pt x="262" y="2974"/>
                  </a:lnTo>
                  <a:lnTo>
                    <a:pt x="463" y="2974"/>
                  </a:lnTo>
                  <a:lnTo>
                    <a:pt x="563" y="2934"/>
                  </a:lnTo>
                  <a:lnTo>
                    <a:pt x="624" y="2873"/>
                  </a:lnTo>
                  <a:lnTo>
                    <a:pt x="704" y="2813"/>
                  </a:lnTo>
                  <a:lnTo>
                    <a:pt x="2110" y="583"/>
                  </a:lnTo>
                  <a:lnTo>
                    <a:pt x="2150" y="503"/>
                  </a:lnTo>
                  <a:lnTo>
                    <a:pt x="2170" y="443"/>
                  </a:lnTo>
                  <a:lnTo>
                    <a:pt x="2170" y="362"/>
                  </a:lnTo>
                  <a:lnTo>
                    <a:pt x="2170" y="282"/>
                  </a:lnTo>
                  <a:lnTo>
                    <a:pt x="2150" y="222"/>
                  </a:lnTo>
                  <a:lnTo>
                    <a:pt x="2110" y="162"/>
                  </a:lnTo>
                  <a:lnTo>
                    <a:pt x="2050" y="101"/>
                  </a:lnTo>
                  <a:lnTo>
                    <a:pt x="1989" y="61"/>
                  </a:lnTo>
                  <a:lnTo>
                    <a:pt x="1929" y="21"/>
                  </a:lnTo>
                  <a:lnTo>
                    <a:pt x="1849"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6"/>
            <p:cNvSpPr/>
            <p:nvPr/>
          </p:nvSpPr>
          <p:spPr>
            <a:xfrm>
              <a:off x="1715900" y="2830375"/>
              <a:ext cx="76850" cy="50750"/>
            </a:xfrm>
            <a:custGeom>
              <a:avLst/>
              <a:gdLst/>
              <a:ahLst/>
              <a:cxnLst/>
              <a:rect l="l" t="t" r="r" b="b"/>
              <a:pathLst>
                <a:path w="3074" h="2030" extrusionOk="0">
                  <a:moveTo>
                    <a:pt x="2652" y="0"/>
                  </a:moveTo>
                  <a:lnTo>
                    <a:pt x="2592" y="20"/>
                  </a:lnTo>
                  <a:lnTo>
                    <a:pt x="2511" y="40"/>
                  </a:lnTo>
                  <a:lnTo>
                    <a:pt x="201" y="1326"/>
                  </a:lnTo>
                  <a:lnTo>
                    <a:pt x="141" y="1366"/>
                  </a:lnTo>
                  <a:lnTo>
                    <a:pt x="81" y="1426"/>
                  </a:lnTo>
                  <a:lnTo>
                    <a:pt x="41" y="1487"/>
                  </a:lnTo>
                  <a:lnTo>
                    <a:pt x="21" y="1547"/>
                  </a:lnTo>
                  <a:lnTo>
                    <a:pt x="0" y="1627"/>
                  </a:lnTo>
                  <a:lnTo>
                    <a:pt x="0" y="1688"/>
                  </a:lnTo>
                  <a:lnTo>
                    <a:pt x="21" y="1768"/>
                  </a:lnTo>
                  <a:lnTo>
                    <a:pt x="41" y="1828"/>
                  </a:lnTo>
                  <a:lnTo>
                    <a:pt x="121" y="1929"/>
                  </a:lnTo>
                  <a:lnTo>
                    <a:pt x="201" y="1989"/>
                  </a:lnTo>
                  <a:lnTo>
                    <a:pt x="282" y="2029"/>
                  </a:lnTo>
                  <a:lnTo>
                    <a:pt x="483" y="2029"/>
                  </a:lnTo>
                  <a:lnTo>
                    <a:pt x="563" y="1989"/>
                  </a:lnTo>
                  <a:lnTo>
                    <a:pt x="2873" y="703"/>
                  </a:lnTo>
                  <a:lnTo>
                    <a:pt x="2953" y="663"/>
                  </a:lnTo>
                  <a:lnTo>
                    <a:pt x="2993" y="603"/>
                  </a:lnTo>
                  <a:lnTo>
                    <a:pt x="3034" y="543"/>
                  </a:lnTo>
                  <a:lnTo>
                    <a:pt x="3054" y="482"/>
                  </a:lnTo>
                  <a:lnTo>
                    <a:pt x="3074" y="402"/>
                  </a:lnTo>
                  <a:lnTo>
                    <a:pt x="3074" y="342"/>
                  </a:lnTo>
                  <a:lnTo>
                    <a:pt x="3054" y="261"/>
                  </a:lnTo>
                  <a:lnTo>
                    <a:pt x="3034" y="201"/>
                  </a:lnTo>
                  <a:lnTo>
                    <a:pt x="2993" y="121"/>
                  </a:lnTo>
                  <a:lnTo>
                    <a:pt x="2933" y="81"/>
                  </a:lnTo>
                  <a:lnTo>
                    <a:pt x="2873" y="40"/>
                  </a:lnTo>
                  <a:lnTo>
                    <a:pt x="2813" y="20"/>
                  </a:lnTo>
                  <a:lnTo>
                    <a:pt x="273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6"/>
            <p:cNvSpPr/>
            <p:nvPr/>
          </p:nvSpPr>
          <p:spPr>
            <a:xfrm>
              <a:off x="1323200" y="3501275"/>
              <a:ext cx="38175" cy="103975"/>
            </a:xfrm>
            <a:custGeom>
              <a:avLst/>
              <a:gdLst/>
              <a:ahLst/>
              <a:cxnLst/>
              <a:rect l="l" t="t" r="r" b="b"/>
              <a:pathLst>
                <a:path w="1527" h="4159" extrusionOk="0">
                  <a:moveTo>
                    <a:pt x="764" y="1"/>
                  </a:moveTo>
                  <a:lnTo>
                    <a:pt x="623" y="21"/>
                  </a:lnTo>
                  <a:lnTo>
                    <a:pt x="482" y="61"/>
                  </a:lnTo>
                  <a:lnTo>
                    <a:pt x="342" y="121"/>
                  </a:lnTo>
                  <a:lnTo>
                    <a:pt x="241" y="222"/>
                  </a:lnTo>
                  <a:lnTo>
                    <a:pt x="141" y="342"/>
                  </a:lnTo>
                  <a:lnTo>
                    <a:pt x="61" y="463"/>
                  </a:lnTo>
                  <a:lnTo>
                    <a:pt x="20" y="603"/>
                  </a:lnTo>
                  <a:lnTo>
                    <a:pt x="0" y="764"/>
                  </a:lnTo>
                  <a:lnTo>
                    <a:pt x="0" y="3396"/>
                  </a:lnTo>
                  <a:lnTo>
                    <a:pt x="20" y="3556"/>
                  </a:lnTo>
                  <a:lnTo>
                    <a:pt x="61" y="3697"/>
                  </a:lnTo>
                  <a:lnTo>
                    <a:pt x="141" y="3837"/>
                  </a:lnTo>
                  <a:lnTo>
                    <a:pt x="241" y="3938"/>
                  </a:lnTo>
                  <a:lnTo>
                    <a:pt x="342" y="4038"/>
                  </a:lnTo>
                  <a:lnTo>
                    <a:pt x="482" y="4099"/>
                  </a:lnTo>
                  <a:lnTo>
                    <a:pt x="623" y="4159"/>
                  </a:lnTo>
                  <a:lnTo>
                    <a:pt x="924" y="4159"/>
                  </a:lnTo>
                  <a:lnTo>
                    <a:pt x="1065" y="4099"/>
                  </a:lnTo>
                  <a:lnTo>
                    <a:pt x="1206" y="4038"/>
                  </a:lnTo>
                  <a:lnTo>
                    <a:pt x="1306" y="3938"/>
                  </a:lnTo>
                  <a:lnTo>
                    <a:pt x="1406" y="3837"/>
                  </a:lnTo>
                  <a:lnTo>
                    <a:pt x="1467" y="3697"/>
                  </a:lnTo>
                  <a:lnTo>
                    <a:pt x="1527" y="3556"/>
                  </a:lnTo>
                  <a:lnTo>
                    <a:pt x="1527" y="3396"/>
                  </a:lnTo>
                  <a:lnTo>
                    <a:pt x="1527" y="764"/>
                  </a:lnTo>
                  <a:lnTo>
                    <a:pt x="1527" y="603"/>
                  </a:lnTo>
                  <a:lnTo>
                    <a:pt x="1467" y="463"/>
                  </a:lnTo>
                  <a:lnTo>
                    <a:pt x="1406" y="342"/>
                  </a:lnTo>
                  <a:lnTo>
                    <a:pt x="1306" y="222"/>
                  </a:lnTo>
                  <a:lnTo>
                    <a:pt x="1206" y="121"/>
                  </a:lnTo>
                  <a:lnTo>
                    <a:pt x="1065" y="61"/>
                  </a:lnTo>
                  <a:lnTo>
                    <a:pt x="924" y="21"/>
                  </a:lnTo>
                  <a:lnTo>
                    <a:pt x="76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6"/>
            <p:cNvSpPr/>
            <p:nvPr/>
          </p:nvSpPr>
          <p:spPr>
            <a:xfrm>
              <a:off x="1568250" y="3442025"/>
              <a:ext cx="54275" cy="74850"/>
            </a:xfrm>
            <a:custGeom>
              <a:avLst/>
              <a:gdLst/>
              <a:ahLst/>
              <a:cxnLst/>
              <a:rect l="l" t="t" r="r" b="b"/>
              <a:pathLst>
                <a:path w="2171" h="2994" extrusionOk="0">
                  <a:moveTo>
                    <a:pt x="382" y="1"/>
                  </a:moveTo>
                  <a:lnTo>
                    <a:pt x="302" y="21"/>
                  </a:lnTo>
                  <a:lnTo>
                    <a:pt x="242" y="41"/>
                  </a:lnTo>
                  <a:lnTo>
                    <a:pt x="162" y="61"/>
                  </a:lnTo>
                  <a:lnTo>
                    <a:pt x="101" y="121"/>
                  </a:lnTo>
                  <a:lnTo>
                    <a:pt x="61" y="181"/>
                  </a:lnTo>
                  <a:lnTo>
                    <a:pt x="21" y="242"/>
                  </a:lnTo>
                  <a:lnTo>
                    <a:pt x="1" y="302"/>
                  </a:lnTo>
                  <a:lnTo>
                    <a:pt x="1" y="382"/>
                  </a:lnTo>
                  <a:lnTo>
                    <a:pt x="1" y="463"/>
                  </a:lnTo>
                  <a:lnTo>
                    <a:pt x="21" y="523"/>
                  </a:lnTo>
                  <a:lnTo>
                    <a:pt x="61" y="603"/>
                  </a:lnTo>
                  <a:lnTo>
                    <a:pt x="1467" y="2833"/>
                  </a:lnTo>
                  <a:lnTo>
                    <a:pt x="1527" y="2893"/>
                  </a:lnTo>
                  <a:lnTo>
                    <a:pt x="1608" y="2953"/>
                  </a:lnTo>
                  <a:lnTo>
                    <a:pt x="1708" y="2994"/>
                  </a:lnTo>
                  <a:lnTo>
                    <a:pt x="1889" y="2994"/>
                  </a:lnTo>
                  <a:lnTo>
                    <a:pt x="1989" y="2933"/>
                  </a:lnTo>
                  <a:lnTo>
                    <a:pt x="2050" y="2893"/>
                  </a:lnTo>
                  <a:lnTo>
                    <a:pt x="2110" y="2833"/>
                  </a:lnTo>
                  <a:lnTo>
                    <a:pt x="2150" y="2773"/>
                  </a:lnTo>
                  <a:lnTo>
                    <a:pt x="2170" y="2692"/>
                  </a:lnTo>
                  <a:lnTo>
                    <a:pt x="2170" y="2632"/>
                  </a:lnTo>
                  <a:lnTo>
                    <a:pt x="2170" y="2552"/>
                  </a:lnTo>
                  <a:lnTo>
                    <a:pt x="2150" y="2491"/>
                  </a:lnTo>
                  <a:lnTo>
                    <a:pt x="2110" y="2411"/>
                  </a:lnTo>
                  <a:lnTo>
                    <a:pt x="704" y="181"/>
                  </a:lnTo>
                  <a:lnTo>
                    <a:pt x="644" y="121"/>
                  </a:lnTo>
                  <a:lnTo>
                    <a:pt x="583" y="81"/>
                  </a:lnTo>
                  <a:lnTo>
                    <a:pt x="523" y="41"/>
                  </a:lnTo>
                  <a:lnTo>
                    <a:pt x="463" y="21"/>
                  </a:lnTo>
                  <a:lnTo>
                    <a:pt x="38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6"/>
            <p:cNvSpPr/>
            <p:nvPr/>
          </p:nvSpPr>
          <p:spPr>
            <a:xfrm>
              <a:off x="1715900" y="3284850"/>
              <a:ext cx="76850" cy="50750"/>
            </a:xfrm>
            <a:custGeom>
              <a:avLst/>
              <a:gdLst/>
              <a:ahLst/>
              <a:cxnLst/>
              <a:rect l="l" t="t" r="r" b="b"/>
              <a:pathLst>
                <a:path w="3074" h="2030" extrusionOk="0">
                  <a:moveTo>
                    <a:pt x="282" y="0"/>
                  </a:moveTo>
                  <a:lnTo>
                    <a:pt x="201" y="40"/>
                  </a:lnTo>
                  <a:lnTo>
                    <a:pt x="141" y="81"/>
                  </a:lnTo>
                  <a:lnTo>
                    <a:pt x="101" y="121"/>
                  </a:lnTo>
                  <a:lnTo>
                    <a:pt x="41" y="181"/>
                  </a:lnTo>
                  <a:lnTo>
                    <a:pt x="21" y="261"/>
                  </a:lnTo>
                  <a:lnTo>
                    <a:pt x="0" y="342"/>
                  </a:lnTo>
                  <a:lnTo>
                    <a:pt x="0" y="402"/>
                  </a:lnTo>
                  <a:lnTo>
                    <a:pt x="21" y="482"/>
                  </a:lnTo>
                  <a:lnTo>
                    <a:pt x="41" y="543"/>
                  </a:lnTo>
                  <a:lnTo>
                    <a:pt x="81" y="603"/>
                  </a:lnTo>
                  <a:lnTo>
                    <a:pt x="141" y="663"/>
                  </a:lnTo>
                  <a:lnTo>
                    <a:pt x="201" y="703"/>
                  </a:lnTo>
                  <a:lnTo>
                    <a:pt x="2511" y="1989"/>
                  </a:lnTo>
                  <a:lnTo>
                    <a:pt x="2612" y="2009"/>
                  </a:lnTo>
                  <a:lnTo>
                    <a:pt x="2692" y="2029"/>
                  </a:lnTo>
                  <a:lnTo>
                    <a:pt x="2793" y="2009"/>
                  </a:lnTo>
                  <a:lnTo>
                    <a:pt x="2893" y="1969"/>
                  </a:lnTo>
                  <a:lnTo>
                    <a:pt x="2973" y="1909"/>
                  </a:lnTo>
                  <a:lnTo>
                    <a:pt x="3034" y="1828"/>
                  </a:lnTo>
                  <a:lnTo>
                    <a:pt x="3054" y="1768"/>
                  </a:lnTo>
                  <a:lnTo>
                    <a:pt x="3074" y="1688"/>
                  </a:lnTo>
                  <a:lnTo>
                    <a:pt x="3074" y="1607"/>
                  </a:lnTo>
                  <a:lnTo>
                    <a:pt x="3054" y="1547"/>
                  </a:lnTo>
                  <a:lnTo>
                    <a:pt x="3034" y="1467"/>
                  </a:lnTo>
                  <a:lnTo>
                    <a:pt x="2993" y="1406"/>
                  </a:lnTo>
                  <a:lnTo>
                    <a:pt x="2953" y="1366"/>
                  </a:lnTo>
                  <a:lnTo>
                    <a:pt x="2873" y="1306"/>
                  </a:lnTo>
                  <a:lnTo>
                    <a:pt x="563" y="40"/>
                  </a:lnTo>
                  <a:lnTo>
                    <a:pt x="50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6"/>
            <p:cNvSpPr/>
            <p:nvPr/>
          </p:nvSpPr>
          <p:spPr>
            <a:xfrm>
              <a:off x="820000" y="3063875"/>
              <a:ext cx="103975" cy="38200"/>
            </a:xfrm>
            <a:custGeom>
              <a:avLst/>
              <a:gdLst/>
              <a:ahLst/>
              <a:cxnLst/>
              <a:rect l="l" t="t" r="r" b="b"/>
              <a:pathLst>
                <a:path w="4159" h="1528" extrusionOk="0">
                  <a:moveTo>
                    <a:pt x="764" y="1"/>
                  </a:moveTo>
                  <a:lnTo>
                    <a:pt x="604" y="21"/>
                  </a:lnTo>
                  <a:lnTo>
                    <a:pt x="463" y="61"/>
                  </a:lnTo>
                  <a:lnTo>
                    <a:pt x="342" y="121"/>
                  </a:lnTo>
                  <a:lnTo>
                    <a:pt x="222" y="222"/>
                  </a:lnTo>
                  <a:lnTo>
                    <a:pt x="121" y="342"/>
                  </a:lnTo>
                  <a:lnTo>
                    <a:pt x="61" y="463"/>
                  </a:lnTo>
                  <a:lnTo>
                    <a:pt x="21" y="603"/>
                  </a:lnTo>
                  <a:lnTo>
                    <a:pt x="1" y="764"/>
                  </a:lnTo>
                  <a:lnTo>
                    <a:pt x="21" y="925"/>
                  </a:lnTo>
                  <a:lnTo>
                    <a:pt x="61" y="1065"/>
                  </a:lnTo>
                  <a:lnTo>
                    <a:pt x="121" y="1186"/>
                  </a:lnTo>
                  <a:lnTo>
                    <a:pt x="222" y="1307"/>
                  </a:lnTo>
                  <a:lnTo>
                    <a:pt x="342" y="1387"/>
                  </a:lnTo>
                  <a:lnTo>
                    <a:pt x="463" y="1467"/>
                  </a:lnTo>
                  <a:lnTo>
                    <a:pt x="604" y="1507"/>
                  </a:lnTo>
                  <a:lnTo>
                    <a:pt x="764" y="1527"/>
                  </a:lnTo>
                  <a:lnTo>
                    <a:pt x="3396" y="1527"/>
                  </a:lnTo>
                  <a:lnTo>
                    <a:pt x="3556" y="1507"/>
                  </a:lnTo>
                  <a:lnTo>
                    <a:pt x="3697" y="1467"/>
                  </a:lnTo>
                  <a:lnTo>
                    <a:pt x="3838" y="1387"/>
                  </a:lnTo>
                  <a:lnTo>
                    <a:pt x="3938" y="1307"/>
                  </a:lnTo>
                  <a:lnTo>
                    <a:pt x="4038" y="1186"/>
                  </a:lnTo>
                  <a:lnTo>
                    <a:pt x="4099" y="1065"/>
                  </a:lnTo>
                  <a:lnTo>
                    <a:pt x="4159" y="925"/>
                  </a:lnTo>
                  <a:lnTo>
                    <a:pt x="4159" y="764"/>
                  </a:lnTo>
                  <a:lnTo>
                    <a:pt x="4159" y="603"/>
                  </a:lnTo>
                  <a:lnTo>
                    <a:pt x="4099" y="463"/>
                  </a:lnTo>
                  <a:lnTo>
                    <a:pt x="4038" y="342"/>
                  </a:lnTo>
                  <a:lnTo>
                    <a:pt x="3938" y="222"/>
                  </a:lnTo>
                  <a:lnTo>
                    <a:pt x="3838" y="121"/>
                  </a:lnTo>
                  <a:lnTo>
                    <a:pt x="3697" y="61"/>
                  </a:lnTo>
                  <a:lnTo>
                    <a:pt x="3556" y="21"/>
                  </a:lnTo>
                  <a:lnTo>
                    <a:pt x="339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6"/>
            <p:cNvSpPr/>
            <p:nvPr/>
          </p:nvSpPr>
          <p:spPr>
            <a:xfrm>
              <a:off x="1062575" y="2649075"/>
              <a:ext cx="54250" cy="74350"/>
            </a:xfrm>
            <a:custGeom>
              <a:avLst/>
              <a:gdLst/>
              <a:ahLst/>
              <a:cxnLst/>
              <a:rect l="l" t="t" r="r" b="b"/>
              <a:pathLst>
                <a:path w="2170" h="2974" extrusionOk="0">
                  <a:moveTo>
                    <a:pt x="301" y="1"/>
                  </a:moveTo>
                  <a:lnTo>
                    <a:pt x="241" y="21"/>
                  </a:lnTo>
                  <a:lnTo>
                    <a:pt x="161" y="61"/>
                  </a:lnTo>
                  <a:lnTo>
                    <a:pt x="100" y="101"/>
                  </a:lnTo>
                  <a:lnTo>
                    <a:pt x="60" y="162"/>
                  </a:lnTo>
                  <a:lnTo>
                    <a:pt x="20" y="222"/>
                  </a:lnTo>
                  <a:lnTo>
                    <a:pt x="0" y="282"/>
                  </a:lnTo>
                  <a:lnTo>
                    <a:pt x="0" y="362"/>
                  </a:lnTo>
                  <a:lnTo>
                    <a:pt x="0" y="443"/>
                  </a:lnTo>
                  <a:lnTo>
                    <a:pt x="20" y="503"/>
                  </a:lnTo>
                  <a:lnTo>
                    <a:pt x="60" y="583"/>
                  </a:lnTo>
                  <a:lnTo>
                    <a:pt x="1466" y="2813"/>
                  </a:lnTo>
                  <a:lnTo>
                    <a:pt x="1527" y="2873"/>
                  </a:lnTo>
                  <a:lnTo>
                    <a:pt x="1607" y="2934"/>
                  </a:lnTo>
                  <a:lnTo>
                    <a:pt x="1707" y="2974"/>
                  </a:lnTo>
                  <a:lnTo>
                    <a:pt x="1888" y="2974"/>
                  </a:lnTo>
                  <a:lnTo>
                    <a:pt x="1989" y="2913"/>
                  </a:lnTo>
                  <a:lnTo>
                    <a:pt x="2049" y="2873"/>
                  </a:lnTo>
                  <a:lnTo>
                    <a:pt x="2109" y="2813"/>
                  </a:lnTo>
                  <a:lnTo>
                    <a:pt x="2149" y="2753"/>
                  </a:lnTo>
                  <a:lnTo>
                    <a:pt x="2169" y="2692"/>
                  </a:lnTo>
                  <a:lnTo>
                    <a:pt x="2169" y="2612"/>
                  </a:lnTo>
                  <a:lnTo>
                    <a:pt x="2169" y="2532"/>
                  </a:lnTo>
                  <a:lnTo>
                    <a:pt x="2149" y="2472"/>
                  </a:lnTo>
                  <a:lnTo>
                    <a:pt x="2109" y="2391"/>
                  </a:lnTo>
                  <a:lnTo>
                    <a:pt x="703" y="162"/>
                  </a:lnTo>
                  <a:lnTo>
                    <a:pt x="643" y="101"/>
                  </a:lnTo>
                  <a:lnTo>
                    <a:pt x="583" y="61"/>
                  </a:lnTo>
                  <a:lnTo>
                    <a:pt x="522" y="21"/>
                  </a:lnTo>
                  <a:lnTo>
                    <a:pt x="46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6"/>
            <p:cNvSpPr/>
            <p:nvPr/>
          </p:nvSpPr>
          <p:spPr>
            <a:xfrm>
              <a:off x="892325" y="2830375"/>
              <a:ext cx="76850" cy="50750"/>
            </a:xfrm>
            <a:custGeom>
              <a:avLst/>
              <a:gdLst/>
              <a:ahLst/>
              <a:cxnLst/>
              <a:rect l="l" t="t" r="r" b="b"/>
              <a:pathLst>
                <a:path w="3074" h="2030" extrusionOk="0">
                  <a:moveTo>
                    <a:pt x="342" y="0"/>
                  </a:moveTo>
                  <a:lnTo>
                    <a:pt x="262" y="20"/>
                  </a:lnTo>
                  <a:lnTo>
                    <a:pt x="201" y="40"/>
                  </a:lnTo>
                  <a:lnTo>
                    <a:pt x="141" y="81"/>
                  </a:lnTo>
                  <a:lnTo>
                    <a:pt x="81" y="121"/>
                  </a:lnTo>
                  <a:lnTo>
                    <a:pt x="41" y="201"/>
                  </a:lnTo>
                  <a:lnTo>
                    <a:pt x="0" y="261"/>
                  </a:lnTo>
                  <a:lnTo>
                    <a:pt x="0" y="342"/>
                  </a:lnTo>
                  <a:lnTo>
                    <a:pt x="0" y="402"/>
                  </a:lnTo>
                  <a:lnTo>
                    <a:pt x="0" y="482"/>
                  </a:lnTo>
                  <a:lnTo>
                    <a:pt x="41" y="543"/>
                  </a:lnTo>
                  <a:lnTo>
                    <a:pt x="81" y="603"/>
                  </a:lnTo>
                  <a:lnTo>
                    <a:pt x="121" y="663"/>
                  </a:lnTo>
                  <a:lnTo>
                    <a:pt x="181" y="703"/>
                  </a:lnTo>
                  <a:lnTo>
                    <a:pt x="2511" y="1989"/>
                  </a:lnTo>
                  <a:lnTo>
                    <a:pt x="2592" y="2029"/>
                  </a:lnTo>
                  <a:lnTo>
                    <a:pt x="2793" y="2029"/>
                  </a:lnTo>
                  <a:lnTo>
                    <a:pt x="2873" y="1989"/>
                  </a:lnTo>
                  <a:lnTo>
                    <a:pt x="2953" y="1929"/>
                  </a:lnTo>
                  <a:lnTo>
                    <a:pt x="3014" y="1828"/>
                  </a:lnTo>
                  <a:lnTo>
                    <a:pt x="3054" y="1768"/>
                  </a:lnTo>
                  <a:lnTo>
                    <a:pt x="3074" y="1688"/>
                  </a:lnTo>
                  <a:lnTo>
                    <a:pt x="3074" y="1627"/>
                  </a:lnTo>
                  <a:lnTo>
                    <a:pt x="3054" y="1547"/>
                  </a:lnTo>
                  <a:lnTo>
                    <a:pt x="3034" y="1487"/>
                  </a:lnTo>
                  <a:lnTo>
                    <a:pt x="2993" y="1426"/>
                  </a:lnTo>
                  <a:lnTo>
                    <a:pt x="2933" y="1366"/>
                  </a:lnTo>
                  <a:lnTo>
                    <a:pt x="2873" y="1326"/>
                  </a:lnTo>
                  <a:lnTo>
                    <a:pt x="563" y="40"/>
                  </a:lnTo>
                  <a:lnTo>
                    <a:pt x="483" y="20"/>
                  </a:lnTo>
                  <a:lnTo>
                    <a:pt x="40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6"/>
            <p:cNvSpPr/>
            <p:nvPr/>
          </p:nvSpPr>
          <p:spPr>
            <a:xfrm>
              <a:off x="1062575" y="3442025"/>
              <a:ext cx="54250" cy="74850"/>
            </a:xfrm>
            <a:custGeom>
              <a:avLst/>
              <a:gdLst/>
              <a:ahLst/>
              <a:cxnLst/>
              <a:rect l="l" t="t" r="r" b="b"/>
              <a:pathLst>
                <a:path w="2170" h="2994" extrusionOk="0">
                  <a:moveTo>
                    <a:pt x="1788" y="1"/>
                  </a:moveTo>
                  <a:lnTo>
                    <a:pt x="1707" y="21"/>
                  </a:lnTo>
                  <a:lnTo>
                    <a:pt x="1647" y="41"/>
                  </a:lnTo>
                  <a:lnTo>
                    <a:pt x="1567" y="81"/>
                  </a:lnTo>
                  <a:lnTo>
                    <a:pt x="1527" y="121"/>
                  </a:lnTo>
                  <a:lnTo>
                    <a:pt x="1466" y="181"/>
                  </a:lnTo>
                  <a:lnTo>
                    <a:pt x="60" y="2411"/>
                  </a:lnTo>
                  <a:lnTo>
                    <a:pt x="20" y="2491"/>
                  </a:lnTo>
                  <a:lnTo>
                    <a:pt x="0" y="2552"/>
                  </a:lnTo>
                  <a:lnTo>
                    <a:pt x="0" y="2632"/>
                  </a:lnTo>
                  <a:lnTo>
                    <a:pt x="0" y="2692"/>
                  </a:lnTo>
                  <a:lnTo>
                    <a:pt x="20" y="2773"/>
                  </a:lnTo>
                  <a:lnTo>
                    <a:pt x="60" y="2833"/>
                  </a:lnTo>
                  <a:lnTo>
                    <a:pt x="100" y="2893"/>
                  </a:lnTo>
                  <a:lnTo>
                    <a:pt x="161" y="2933"/>
                  </a:lnTo>
                  <a:lnTo>
                    <a:pt x="261" y="2994"/>
                  </a:lnTo>
                  <a:lnTo>
                    <a:pt x="462" y="2994"/>
                  </a:lnTo>
                  <a:lnTo>
                    <a:pt x="562" y="2953"/>
                  </a:lnTo>
                  <a:lnTo>
                    <a:pt x="623" y="2893"/>
                  </a:lnTo>
                  <a:lnTo>
                    <a:pt x="703" y="2833"/>
                  </a:lnTo>
                  <a:lnTo>
                    <a:pt x="2109" y="603"/>
                  </a:lnTo>
                  <a:lnTo>
                    <a:pt x="2149" y="523"/>
                  </a:lnTo>
                  <a:lnTo>
                    <a:pt x="2169" y="463"/>
                  </a:lnTo>
                  <a:lnTo>
                    <a:pt x="2169" y="382"/>
                  </a:lnTo>
                  <a:lnTo>
                    <a:pt x="2169" y="302"/>
                  </a:lnTo>
                  <a:lnTo>
                    <a:pt x="2149" y="242"/>
                  </a:lnTo>
                  <a:lnTo>
                    <a:pt x="2109" y="181"/>
                  </a:lnTo>
                  <a:lnTo>
                    <a:pt x="2049" y="121"/>
                  </a:lnTo>
                  <a:lnTo>
                    <a:pt x="1989" y="61"/>
                  </a:lnTo>
                  <a:lnTo>
                    <a:pt x="1928" y="41"/>
                  </a:lnTo>
                  <a:lnTo>
                    <a:pt x="1848" y="21"/>
                  </a:lnTo>
                  <a:lnTo>
                    <a:pt x="178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6"/>
            <p:cNvSpPr/>
            <p:nvPr/>
          </p:nvSpPr>
          <p:spPr>
            <a:xfrm>
              <a:off x="892325" y="3284850"/>
              <a:ext cx="76850" cy="50750"/>
            </a:xfrm>
            <a:custGeom>
              <a:avLst/>
              <a:gdLst/>
              <a:ahLst/>
              <a:cxnLst/>
              <a:rect l="l" t="t" r="r" b="b"/>
              <a:pathLst>
                <a:path w="3074" h="2030" extrusionOk="0">
                  <a:moveTo>
                    <a:pt x="2572" y="0"/>
                  </a:moveTo>
                  <a:lnTo>
                    <a:pt x="2511" y="40"/>
                  </a:lnTo>
                  <a:lnTo>
                    <a:pt x="181" y="1306"/>
                  </a:lnTo>
                  <a:lnTo>
                    <a:pt x="121" y="1366"/>
                  </a:lnTo>
                  <a:lnTo>
                    <a:pt x="81" y="1406"/>
                  </a:lnTo>
                  <a:lnTo>
                    <a:pt x="41" y="1467"/>
                  </a:lnTo>
                  <a:lnTo>
                    <a:pt x="0" y="1547"/>
                  </a:lnTo>
                  <a:lnTo>
                    <a:pt x="0" y="1607"/>
                  </a:lnTo>
                  <a:lnTo>
                    <a:pt x="0" y="1688"/>
                  </a:lnTo>
                  <a:lnTo>
                    <a:pt x="0" y="1768"/>
                  </a:lnTo>
                  <a:lnTo>
                    <a:pt x="41" y="1828"/>
                  </a:lnTo>
                  <a:lnTo>
                    <a:pt x="101" y="1909"/>
                  </a:lnTo>
                  <a:lnTo>
                    <a:pt x="181" y="1969"/>
                  </a:lnTo>
                  <a:lnTo>
                    <a:pt x="282" y="2009"/>
                  </a:lnTo>
                  <a:lnTo>
                    <a:pt x="382" y="2029"/>
                  </a:lnTo>
                  <a:lnTo>
                    <a:pt x="462" y="2009"/>
                  </a:lnTo>
                  <a:lnTo>
                    <a:pt x="563" y="1989"/>
                  </a:lnTo>
                  <a:lnTo>
                    <a:pt x="2873" y="703"/>
                  </a:lnTo>
                  <a:lnTo>
                    <a:pt x="2933" y="663"/>
                  </a:lnTo>
                  <a:lnTo>
                    <a:pt x="2993" y="603"/>
                  </a:lnTo>
                  <a:lnTo>
                    <a:pt x="3034" y="543"/>
                  </a:lnTo>
                  <a:lnTo>
                    <a:pt x="3054" y="482"/>
                  </a:lnTo>
                  <a:lnTo>
                    <a:pt x="3074" y="402"/>
                  </a:lnTo>
                  <a:lnTo>
                    <a:pt x="3074" y="342"/>
                  </a:lnTo>
                  <a:lnTo>
                    <a:pt x="3054" y="261"/>
                  </a:lnTo>
                  <a:lnTo>
                    <a:pt x="3014" y="181"/>
                  </a:lnTo>
                  <a:lnTo>
                    <a:pt x="2973" y="121"/>
                  </a:lnTo>
                  <a:lnTo>
                    <a:pt x="2913" y="81"/>
                  </a:lnTo>
                  <a:lnTo>
                    <a:pt x="2853" y="40"/>
                  </a:lnTo>
                  <a:lnTo>
                    <a:pt x="279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6"/>
            <p:cNvSpPr/>
            <p:nvPr/>
          </p:nvSpPr>
          <p:spPr>
            <a:xfrm>
              <a:off x="1323200" y="2722400"/>
              <a:ext cx="38175" cy="379675"/>
            </a:xfrm>
            <a:custGeom>
              <a:avLst/>
              <a:gdLst/>
              <a:ahLst/>
              <a:cxnLst/>
              <a:rect l="l" t="t" r="r" b="b"/>
              <a:pathLst>
                <a:path w="1527" h="15187" extrusionOk="0">
                  <a:moveTo>
                    <a:pt x="764" y="1"/>
                  </a:moveTo>
                  <a:lnTo>
                    <a:pt x="623" y="21"/>
                  </a:lnTo>
                  <a:lnTo>
                    <a:pt x="482" y="61"/>
                  </a:lnTo>
                  <a:lnTo>
                    <a:pt x="342" y="141"/>
                  </a:lnTo>
                  <a:lnTo>
                    <a:pt x="241" y="221"/>
                  </a:lnTo>
                  <a:lnTo>
                    <a:pt x="141" y="342"/>
                  </a:lnTo>
                  <a:lnTo>
                    <a:pt x="61" y="463"/>
                  </a:lnTo>
                  <a:lnTo>
                    <a:pt x="20" y="603"/>
                  </a:lnTo>
                  <a:lnTo>
                    <a:pt x="0" y="764"/>
                  </a:lnTo>
                  <a:lnTo>
                    <a:pt x="0" y="14423"/>
                  </a:lnTo>
                  <a:lnTo>
                    <a:pt x="20" y="14584"/>
                  </a:lnTo>
                  <a:lnTo>
                    <a:pt x="61" y="14724"/>
                  </a:lnTo>
                  <a:lnTo>
                    <a:pt x="141" y="14845"/>
                  </a:lnTo>
                  <a:lnTo>
                    <a:pt x="241" y="14966"/>
                  </a:lnTo>
                  <a:lnTo>
                    <a:pt x="342" y="15046"/>
                  </a:lnTo>
                  <a:lnTo>
                    <a:pt x="482" y="15126"/>
                  </a:lnTo>
                  <a:lnTo>
                    <a:pt x="623" y="15166"/>
                  </a:lnTo>
                  <a:lnTo>
                    <a:pt x="764" y="15186"/>
                  </a:lnTo>
                  <a:lnTo>
                    <a:pt x="924" y="15166"/>
                  </a:lnTo>
                  <a:lnTo>
                    <a:pt x="1065" y="15126"/>
                  </a:lnTo>
                  <a:lnTo>
                    <a:pt x="1206" y="15046"/>
                  </a:lnTo>
                  <a:lnTo>
                    <a:pt x="1306" y="14966"/>
                  </a:lnTo>
                  <a:lnTo>
                    <a:pt x="1406" y="14845"/>
                  </a:lnTo>
                  <a:lnTo>
                    <a:pt x="1467" y="14724"/>
                  </a:lnTo>
                  <a:lnTo>
                    <a:pt x="1527" y="14584"/>
                  </a:lnTo>
                  <a:lnTo>
                    <a:pt x="1527" y="14423"/>
                  </a:lnTo>
                  <a:lnTo>
                    <a:pt x="1527" y="764"/>
                  </a:lnTo>
                  <a:lnTo>
                    <a:pt x="1527" y="603"/>
                  </a:lnTo>
                  <a:lnTo>
                    <a:pt x="1467" y="463"/>
                  </a:lnTo>
                  <a:lnTo>
                    <a:pt x="1406" y="342"/>
                  </a:lnTo>
                  <a:lnTo>
                    <a:pt x="1306" y="221"/>
                  </a:lnTo>
                  <a:lnTo>
                    <a:pt x="1206" y="141"/>
                  </a:lnTo>
                  <a:lnTo>
                    <a:pt x="1065" y="61"/>
                  </a:lnTo>
                  <a:lnTo>
                    <a:pt x="924" y="21"/>
                  </a:lnTo>
                  <a:lnTo>
                    <a:pt x="76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6"/>
            <p:cNvSpPr/>
            <p:nvPr/>
          </p:nvSpPr>
          <p:spPr>
            <a:xfrm>
              <a:off x="1323700" y="3063875"/>
              <a:ext cx="220975" cy="127075"/>
            </a:xfrm>
            <a:custGeom>
              <a:avLst/>
              <a:gdLst/>
              <a:ahLst/>
              <a:cxnLst/>
              <a:rect l="l" t="t" r="r" b="b"/>
              <a:pathLst>
                <a:path w="8839" h="5083" extrusionOk="0">
                  <a:moveTo>
                    <a:pt x="643" y="1"/>
                  </a:moveTo>
                  <a:lnTo>
                    <a:pt x="503" y="41"/>
                  </a:lnTo>
                  <a:lnTo>
                    <a:pt x="362" y="101"/>
                  </a:lnTo>
                  <a:lnTo>
                    <a:pt x="241" y="182"/>
                  </a:lnTo>
                  <a:lnTo>
                    <a:pt x="141" y="302"/>
                  </a:lnTo>
                  <a:lnTo>
                    <a:pt x="61" y="423"/>
                  </a:lnTo>
                  <a:lnTo>
                    <a:pt x="20" y="583"/>
                  </a:lnTo>
                  <a:lnTo>
                    <a:pt x="0" y="724"/>
                  </a:lnTo>
                  <a:lnTo>
                    <a:pt x="0" y="865"/>
                  </a:lnTo>
                  <a:lnTo>
                    <a:pt x="41" y="1005"/>
                  </a:lnTo>
                  <a:lnTo>
                    <a:pt x="101" y="1146"/>
                  </a:lnTo>
                  <a:lnTo>
                    <a:pt x="181" y="1266"/>
                  </a:lnTo>
                  <a:lnTo>
                    <a:pt x="282" y="1367"/>
                  </a:lnTo>
                  <a:lnTo>
                    <a:pt x="422" y="1447"/>
                  </a:lnTo>
                  <a:lnTo>
                    <a:pt x="7734" y="5003"/>
                  </a:lnTo>
                  <a:lnTo>
                    <a:pt x="7895" y="5063"/>
                  </a:lnTo>
                  <a:lnTo>
                    <a:pt x="8075" y="5083"/>
                  </a:lnTo>
                  <a:lnTo>
                    <a:pt x="8176" y="5083"/>
                  </a:lnTo>
                  <a:lnTo>
                    <a:pt x="8276" y="5063"/>
                  </a:lnTo>
                  <a:lnTo>
                    <a:pt x="8377" y="5023"/>
                  </a:lnTo>
                  <a:lnTo>
                    <a:pt x="8477" y="4982"/>
                  </a:lnTo>
                  <a:lnTo>
                    <a:pt x="8558" y="4922"/>
                  </a:lnTo>
                  <a:lnTo>
                    <a:pt x="8638" y="4842"/>
                  </a:lnTo>
                  <a:lnTo>
                    <a:pt x="8698" y="4762"/>
                  </a:lnTo>
                  <a:lnTo>
                    <a:pt x="8758" y="4661"/>
                  </a:lnTo>
                  <a:lnTo>
                    <a:pt x="8819" y="4520"/>
                  </a:lnTo>
                  <a:lnTo>
                    <a:pt x="8839" y="4360"/>
                  </a:lnTo>
                  <a:lnTo>
                    <a:pt x="8819" y="4219"/>
                  </a:lnTo>
                  <a:lnTo>
                    <a:pt x="8799" y="4079"/>
                  </a:lnTo>
                  <a:lnTo>
                    <a:pt x="8738" y="3938"/>
                  </a:lnTo>
                  <a:lnTo>
                    <a:pt x="8638" y="3817"/>
                  </a:lnTo>
                  <a:lnTo>
                    <a:pt x="8537" y="3717"/>
                  </a:lnTo>
                  <a:lnTo>
                    <a:pt x="8397" y="3637"/>
                  </a:lnTo>
                  <a:lnTo>
                    <a:pt x="1085" y="81"/>
                  </a:lnTo>
                  <a:lnTo>
                    <a:pt x="944" y="21"/>
                  </a:lnTo>
                  <a:lnTo>
                    <a:pt x="78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26"/>
          <p:cNvGrpSpPr/>
          <p:nvPr/>
        </p:nvGrpSpPr>
        <p:grpSpPr>
          <a:xfrm>
            <a:off x="1551000" y="452264"/>
            <a:ext cx="6042000" cy="4363911"/>
            <a:chOff x="1551000" y="452264"/>
            <a:chExt cx="6042000" cy="4363911"/>
          </a:xfrm>
        </p:grpSpPr>
        <p:sp>
          <p:nvSpPr>
            <p:cNvPr id="1382" name="Google Shape;1382;p26"/>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26"/>
            <p:cNvGrpSpPr/>
            <p:nvPr/>
          </p:nvGrpSpPr>
          <p:grpSpPr>
            <a:xfrm>
              <a:off x="1705800" y="452264"/>
              <a:ext cx="5732400" cy="4147136"/>
              <a:chOff x="628875" y="452264"/>
              <a:chExt cx="5732400" cy="4147136"/>
            </a:xfrm>
          </p:grpSpPr>
          <p:sp>
            <p:nvSpPr>
              <p:cNvPr id="1384" name="Google Shape;1384;p26"/>
              <p:cNvSpPr/>
              <p:nvPr/>
            </p:nvSpPr>
            <p:spPr>
              <a:xfrm>
                <a:off x="713225" y="617500"/>
                <a:ext cx="5598900"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6"/>
              <p:cNvSpPr/>
              <p:nvPr/>
            </p:nvSpPr>
            <p:spPr>
              <a:xfrm>
                <a:off x="628875" y="527550"/>
                <a:ext cx="5732400" cy="433500"/>
              </a:xfrm>
              <a:prstGeom prst="roundRect">
                <a:avLst>
                  <a:gd name="adj" fmla="val 13206"/>
                </a:avLst>
              </a:prstGeom>
              <a:solidFill>
                <a:srgbClr val="2D8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6" name="Google Shape;1386;p26"/>
              <p:cNvGrpSpPr/>
              <p:nvPr/>
            </p:nvGrpSpPr>
            <p:grpSpPr>
              <a:xfrm>
                <a:off x="816950" y="452264"/>
                <a:ext cx="196200" cy="375250"/>
                <a:chOff x="816950" y="467150"/>
                <a:chExt cx="196200" cy="375250"/>
              </a:xfrm>
            </p:grpSpPr>
            <p:sp>
              <p:nvSpPr>
                <p:cNvPr id="1387" name="Google Shape;1387;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6"/>
              <p:cNvGrpSpPr/>
              <p:nvPr/>
            </p:nvGrpSpPr>
            <p:grpSpPr>
              <a:xfrm>
                <a:off x="1244763" y="452264"/>
                <a:ext cx="196200" cy="375250"/>
                <a:chOff x="816950" y="467150"/>
                <a:chExt cx="196200" cy="375250"/>
              </a:xfrm>
            </p:grpSpPr>
            <p:sp>
              <p:nvSpPr>
                <p:cNvPr id="1390" name="Google Shape;1390;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26"/>
              <p:cNvGrpSpPr/>
              <p:nvPr/>
            </p:nvGrpSpPr>
            <p:grpSpPr>
              <a:xfrm>
                <a:off x="1672575" y="452264"/>
                <a:ext cx="196200" cy="375250"/>
                <a:chOff x="816950" y="467150"/>
                <a:chExt cx="196200" cy="375250"/>
              </a:xfrm>
            </p:grpSpPr>
            <p:sp>
              <p:nvSpPr>
                <p:cNvPr id="1393" name="Google Shape;1393;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26"/>
              <p:cNvGrpSpPr/>
              <p:nvPr/>
            </p:nvGrpSpPr>
            <p:grpSpPr>
              <a:xfrm>
                <a:off x="2100388" y="452264"/>
                <a:ext cx="196200" cy="375250"/>
                <a:chOff x="816950" y="467150"/>
                <a:chExt cx="196200" cy="375250"/>
              </a:xfrm>
            </p:grpSpPr>
            <p:sp>
              <p:nvSpPr>
                <p:cNvPr id="1396" name="Google Shape;1396;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26"/>
              <p:cNvGrpSpPr/>
              <p:nvPr/>
            </p:nvGrpSpPr>
            <p:grpSpPr>
              <a:xfrm>
                <a:off x="2528200" y="452264"/>
                <a:ext cx="196200" cy="375250"/>
                <a:chOff x="816950" y="467150"/>
                <a:chExt cx="196200" cy="375250"/>
              </a:xfrm>
            </p:grpSpPr>
            <p:sp>
              <p:nvSpPr>
                <p:cNvPr id="1399" name="Google Shape;1399;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26"/>
              <p:cNvGrpSpPr/>
              <p:nvPr/>
            </p:nvGrpSpPr>
            <p:grpSpPr>
              <a:xfrm>
                <a:off x="2956013" y="452264"/>
                <a:ext cx="196200" cy="375250"/>
                <a:chOff x="816950" y="467150"/>
                <a:chExt cx="196200" cy="375250"/>
              </a:xfrm>
            </p:grpSpPr>
            <p:sp>
              <p:nvSpPr>
                <p:cNvPr id="1402" name="Google Shape;1402;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26"/>
              <p:cNvGrpSpPr/>
              <p:nvPr/>
            </p:nvGrpSpPr>
            <p:grpSpPr>
              <a:xfrm>
                <a:off x="3383825" y="452264"/>
                <a:ext cx="196200" cy="375250"/>
                <a:chOff x="816950" y="467150"/>
                <a:chExt cx="196200" cy="375250"/>
              </a:xfrm>
            </p:grpSpPr>
            <p:sp>
              <p:nvSpPr>
                <p:cNvPr id="1405" name="Google Shape;1405;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26"/>
              <p:cNvGrpSpPr/>
              <p:nvPr/>
            </p:nvGrpSpPr>
            <p:grpSpPr>
              <a:xfrm>
                <a:off x="3811638" y="452264"/>
                <a:ext cx="196200" cy="375250"/>
                <a:chOff x="816950" y="467150"/>
                <a:chExt cx="196200" cy="375250"/>
              </a:xfrm>
            </p:grpSpPr>
            <p:sp>
              <p:nvSpPr>
                <p:cNvPr id="1408" name="Google Shape;1408;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26"/>
              <p:cNvGrpSpPr/>
              <p:nvPr/>
            </p:nvGrpSpPr>
            <p:grpSpPr>
              <a:xfrm>
                <a:off x="4239450" y="452264"/>
                <a:ext cx="196200" cy="375250"/>
                <a:chOff x="816950" y="467150"/>
                <a:chExt cx="196200" cy="375250"/>
              </a:xfrm>
            </p:grpSpPr>
            <p:sp>
              <p:nvSpPr>
                <p:cNvPr id="1411" name="Google Shape;1411;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26"/>
              <p:cNvGrpSpPr/>
              <p:nvPr/>
            </p:nvGrpSpPr>
            <p:grpSpPr>
              <a:xfrm>
                <a:off x="4667263" y="452264"/>
                <a:ext cx="196200" cy="375250"/>
                <a:chOff x="816950" y="467150"/>
                <a:chExt cx="196200" cy="375250"/>
              </a:xfrm>
            </p:grpSpPr>
            <p:sp>
              <p:nvSpPr>
                <p:cNvPr id="1414" name="Google Shape;1414;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26"/>
              <p:cNvGrpSpPr/>
              <p:nvPr/>
            </p:nvGrpSpPr>
            <p:grpSpPr>
              <a:xfrm>
                <a:off x="5095075" y="452264"/>
                <a:ext cx="196200" cy="375250"/>
                <a:chOff x="816950" y="467150"/>
                <a:chExt cx="196200" cy="375250"/>
              </a:xfrm>
            </p:grpSpPr>
            <p:sp>
              <p:nvSpPr>
                <p:cNvPr id="1417" name="Google Shape;1417;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26"/>
              <p:cNvGrpSpPr/>
              <p:nvPr/>
            </p:nvGrpSpPr>
            <p:grpSpPr>
              <a:xfrm>
                <a:off x="5522888" y="452264"/>
                <a:ext cx="196200" cy="375250"/>
                <a:chOff x="816950" y="467150"/>
                <a:chExt cx="196200" cy="375250"/>
              </a:xfrm>
            </p:grpSpPr>
            <p:sp>
              <p:nvSpPr>
                <p:cNvPr id="1420" name="Google Shape;1420;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26"/>
              <p:cNvGrpSpPr/>
              <p:nvPr/>
            </p:nvGrpSpPr>
            <p:grpSpPr>
              <a:xfrm>
                <a:off x="5950700" y="452264"/>
                <a:ext cx="196200" cy="375250"/>
                <a:chOff x="816950" y="467150"/>
                <a:chExt cx="196200" cy="375250"/>
              </a:xfrm>
            </p:grpSpPr>
            <p:sp>
              <p:nvSpPr>
                <p:cNvPr id="1423" name="Google Shape;1423;p26"/>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25" name="Google Shape;1425;p26"/>
          <p:cNvGrpSpPr/>
          <p:nvPr/>
        </p:nvGrpSpPr>
        <p:grpSpPr>
          <a:xfrm>
            <a:off x="7784950" y="452284"/>
            <a:ext cx="701095" cy="1079022"/>
            <a:chOff x="5120675" y="1937000"/>
            <a:chExt cx="925050" cy="1423700"/>
          </a:xfrm>
        </p:grpSpPr>
        <p:sp>
          <p:nvSpPr>
            <p:cNvPr id="1426" name="Google Shape;1426;p26"/>
            <p:cNvSpPr/>
            <p:nvPr/>
          </p:nvSpPr>
          <p:spPr>
            <a:xfrm>
              <a:off x="5120675" y="1937000"/>
              <a:ext cx="925050" cy="1423700"/>
            </a:xfrm>
            <a:custGeom>
              <a:avLst/>
              <a:gdLst/>
              <a:ahLst/>
              <a:cxnLst/>
              <a:rect l="l" t="t" r="r" b="b"/>
              <a:pathLst>
                <a:path w="37002" h="56948" extrusionOk="0">
                  <a:moveTo>
                    <a:pt x="4400" y="0"/>
                  </a:moveTo>
                  <a:lnTo>
                    <a:pt x="3958" y="20"/>
                  </a:lnTo>
                  <a:lnTo>
                    <a:pt x="3516" y="80"/>
                  </a:lnTo>
                  <a:lnTo>
                    <a:pt x="3094" y="181"/>
                  </a:lnTo>
                  <a:lnTo>
                    <a:pt x="2692" y="301"/>
                  </a:lnTo>
                  <a:lnTo>
                    <a:pt x="2311" y="462"/>
                  </a:lnTo>
                  <a:lnTo>
                    <a:pt x="1949" y="663"/>
                  </a:lnTo>
                  <a:lnTo>
                    <a:pt x="1608" y="884"/>
                  </a:lnTo>
                  <a:lnTo>
                    <a:pt x="1286" y="1125"/>
                  </a:lnTo>
                  <a:lnTo>
                    <a:pt x="1005" y="1406"/>
                  </a:lnTo>
                  <a:lnTo>
                    <a:pt x="764" y="1708"/>
                  </a:lnTo>
                  <a:lnTo>
                    <a:pt x="543" y="2029"/>
                  </a:lnTo>
                  <a:lnTo>
                    <a:pt x="342" y="2370"/>
                  </a:lnTo>
                  <a:lnTo>
                    <a:pt x="201" y="2712"/>
                  </a:lnTo>
                  <a:lnTo>
                    <a:pt x="101" y="3094"/>
                  </a:lnTo>
                  <a:lnTo>
                    <a:pt x="21" y="3475"/>
                  </a:lnTo>
                  <a:lnTo>
                    <a:pt x="1" y="3877"/>
                  </a:lnTo>
                  <a:lnTo>
                    <a:pt x="1" y="46241"/>
                  </a:lnTo>
                  <a:lnTo>
                    <a:pt x="21" y="46643"/>
                  </a:lnTo>
                  <a:lnTo>
                    <a:pt x="101" y="47024"/>
                  </a:lnTo>
                  <a:lnTo>
                    <a:pt x="201" y="47406"/>
                  </a:lnTo>
                  <a:lnTo>
                    <a:pt x="342" y="47747"/>
                  </a:lnTo>
                  <a:lnTo>
                    <a:pt x="543" y="48089"/>
                  </a:lnTo>
                  <a:lnTo>
                    <a:pt x="764" y="48410"/>
                  </a:lnTo>
                  <a:lnTo>
                    <a:pt x="1005" y="48712"/>
                  </a:lnTo>
                  <a:lnTo>
                    <a:pt x="1286" y="48993"/>
                  </a:lnTo>
                  <a:lnTo>
                    <a:pt x="1608" y="49234"/>
                  </a:lnTo>
                  <a:lnTo>
                    <a:pt x="1949" y="49455"/>
                  </a:lnTo>
                  <a:lnTo>
                    <a:pt x="2311" y="49656"/>
                  </a:lnTo>
                  <a:lnTo>
                    <a:pt x="2692" y="49816"/>
                  </a:lnTo>
                  <a:lnTo>
                    <a:pt x="3094" y="49937"/>
                  </a:lnTo>
                  <a:lnTo>
                    <a:pt x="3516" y="50037"/>
                  </a:lnTo>
                  <a:lnTo>
                    <a:pt x="3958" y="50098"/>
                  </a:lnTo>
                  <a:lnTo>
                    <a:pt x="4400" y="50118"/>
                  </a:lnTo>
                  <a:lnTo>
                    <a:pt x="4641" y="50118"/>
                  </a:lnTo>
                  <a:lnTo>
                    <a:pt x="4641" y="56285"/>
                  </a:lnTo>
                  <a:lnTo>
                    <a:pt x="4641" y="56405"/>
                  </a:lnTo>
                  <a:lnTo>
                    <a:pt x="4681" y="56505"/>
                  </a:lnTo>
                  <a:lnTo>
                    <a:pt x="4721" y="56606"/>
                  </a:lnTo>
                  <a:lnTo>
                    <a:pt x="4781" y="56686"/>
                  </a:lnTo>
                  <a:lnTo>
                    <a:pt x="4862" y="56767"/>
                  </a:lnTo>
                  <a:lnTo>
                    <a:pt x="4962" y="56827"/>
                  </a:lnTo>
                  <a:lnTo>
                    <a:pt x="5042" y="56887"/>
                  </a:lnTo>
                  <a:lnTo>
                    <a:pt x="5163" y="56927"/>
                  </a:lnTo>
                  <a:lnTo>
                    <a:pt x="5263" y="56947"/>
                  </a:lnTo>
                  <a:lnTo>
                    <a:pt x="5484" y="56947"/>
                  </a:lnTo>
                  <a:lnTo>
                    <a:pt x="5605" y="56927"/>
                  </a:lnTo>
                  <a:lnTo>
                    <a:pt x="5705" y="56887"/>
                  </a:lnTo>
                  <a:lnTo>
                    <a:pt x="5806" y="56847"/>
                  </a:lnTo>
                  <a:lnTo>
                    <a:pt x="5906" y="56767"/>
                  </a:lnTo>
                  <a:lnTo>
                    <a:pt x="5987" y="56686"/>
                  </a:lnTo>
                  <a:lnTo>
                    <a:pt x="11470" y="50118"/>
                  </a:lnTo>
                  <a:lnTo>
                    <a:pt x="32602" y="50118"/>
                  </a:lnTo>
                  <a:lnTo>
                    <a:pt x="33044" y="50098"/>
                  </a:lnTo>
                  <a:lnTo>
                    <a:pt x="33486" y="50037"/>
                  </a:lnTo>
                  <a:lnTo>
                    <a:pt x="33908" y="49937"/>
                  </a:lnTo>
                  <a:lnTo>
                    <a:pt x="34309" y="49816"/>
                  </a:lnTo>
                  <a:lnTo>
                    <a:pt x="34691" y="49656"/>
                  </a:lnTo>
                  <a:lnTo>
                    <a:pt x="35053" y="49455"/>
                  </a:lnTo>
                  <a:lnTo>
                    <a:pt x="35394" y="49234"/>
                  </a:lnTo>
                  <a:lnTo>
                    <a:pt x="35716" y="48993"/>
                  </a:lnTo>
                  <a:lnTo>
                    <a:pt x="35997" y="48712"/>
                  </a:lnTo>
                  <a:lnTo>
                    <a:pt x="36238" y="48410"/>
                  </a:lnTo>
                  <a:lnTo>
                    <a:pt x="36459" y="48089"/>
                  </a:lnTo>
                  <a:lnTo>
                    <a:pt x="36660" y="47747"/>
                  </a:lnTo>
                  <a:lnTo>
                    <a:pt x="36800" y="47406"/>
                  </a:lnTo>
                  <a:lnTo>
                    <a:pt x="36901" y="47024"/>
                  </a:lnTo>
                  <a:lnTo>
                    <a:pt x="36981" y="46643"/>
                  </a:lnTo>
                  <a:lnTo>
                    <a:pt x="37001" y="46241"/>
                  </a:lnTo>
                  <a:lnTo>
                    <a:pt x="37001" y="3877"/>
                  </a:lnTo>
                  <a:lnTo>
                    <a:pt x="36981" y="3475"/>
                  </a:lnTo>
                  <a:lnTo>
                    <a:pt x="36901" y="3094"/>
                  </a:lnTo>
                  <a:lnTo>
                    <a:pt x="36800" y="2712"/>
                  </a:lnTo>
                  <a:lnTo>
                    <a:pt x="36660" y="2370"/>
                  </a:lnTo>
                  <a:lnTo>
                    <a:pt x="36459" y="2029"/>
                  </a:lnTo>
                  <a:lnTo>
                    <a:pt x="36238" y="1708"/>
                  </a:lnTo>
                  <a:lnTo>
                    <a:pt x="35997" y="1406"/>
                  </a:lnTo>
                  <a:lnTo>
                    <a:pt x="35716" y="1125"/>
                  </a:lnTo>
                  <a:lnTo>
                    <a:pt x="35394" y="884"/>
                  </a:lnTo>
                  <a:lnTo>
                    <a:pt x="35053" y="663"/>
                  </a:lnTo>
                  <a:lnTo>
                    <a:pt x="34691" y="462"/>
                  </a:lnTo>
                  <a:lnTo>
                    <a:pt x="34309" y="301"/>
                  </a:lnTo>
                  <a:lnTo>
                    <a:pt x="33908" y="181"/>
                  </a:lnTo>
                  <a:lnTo>
                    <a:pt x="33486" y="80"/>
                  </a:lnTo>
                  <a:lnTo>
                    <a:pt x="33044" y="20"/>
                  </a:lnTo>
                  <a:lnTo>
                    <a:pt x="326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6"/>
            <p:cNvSpPr/>
            <p:nvPr/>
          </p:nvSpPr>
          <p:spPr>
            <a:xfrm>
              <a:off x="5236675" y="2133850"/>
              <a:ext cx="693025" cy="57275"/>
            </a:xfrm>
            <a:custGeom>
              <a:avLst/>
              <a:gdLst/>
              <a:ahLst/>
              <a:cxnLst/>
              <a:rect l="l" t="t" r="r" b="b"/>
              <a:pathLst>
                <a:path w="27721" h="2291" extrusionOk="0">
                  <a:moveTo>
                    <a:pt x="1" y="0"/>
                  </a:moveTo>
                  <a:lnTo>
                    <a:pt x="1" y="2290"/>
                  </a:lnTo>
                  <a:lnTo>
                    <a:pt x="27721" y="2290"/>
                  </a:lnTo>
                  <a:lnTo>
                    <a:pt x="277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6"/>
            <p:cNvSpPr/>
            <p:nvPr/>
          </p:nvSpPr>
          <p:spPr>
            <a:xfrm>
              <a:off x="5236675" y="2293550"/>
              <a:ext cx="693025" cy="57775"/>
            </a:xfrm>
            <a:custGeom>
              <a:avLst/>
              <a:gdLst/>
              <a:ahLst/>
              <a:cxnLst/>
              <a:rect l="l" t="t" r="r" b="b"/>
              <a:pathLst>
                <a:path w="27721" h="2311" extrusionOk="0">
                  <a:moveTo>
                    <a:pt x="1" y="0"/>
                  </a:moveTo>
                  <a:lnTo>
                    <a:pt x="1" y="2310"/>
                  </a:lnTo>
                  <a:lnTo>
                    <a:pt x="27721" y="2310"/>
                  </a:lnTo>
                  <a:lnTo>
                    <a:pt x="277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6"/>
            <p:cNvSpPr/>
            <p:nvPr/>
          </p:nvSpPr>
          <p:spPr>
            <a:xfrm>
              <a:off x="5236675" y="2453225"/>
              <a:ext cx="693025" cy="57775"/>
            </a:xfrm>
            <a:custGeom>
              <a:avLst/>
              <a:gdLst/>
              <a:ahLst/>
              <a:cxnLst/>
              <a:rect l="l" t="t" r="r" b="b"/>
              <a:pathLst>
                <a:path w="27721" h="2311" extrusionOk="0">
                  <a:moveTo>
                    <a:pt x="1" y="1"/>
                  </a:moveTo>
                  <a:lnTo>
                    <a:pt x="1" y="2311"/>
                  </a:lnTo>
                  <a:lnTo>
                    <a:pt x="27721" y="2311"/>
                  </a:lnTo>
                  <a:lnTo>
                    <a:pt x="277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6"/>
            <p:cNvSpPr/>
            <p:nvPr/>
          </p:nvSpPr>
          <p:spPr>
            <a:xfrm>
              <a:off x="5236675" y="2613425"/>
              <a:ext cx="693025" cy="57775"/>
            </a:xfrm>
            <a:custGeom>
              <a:avLst/>
              <a:gdLst/>
              <a:ahLst/>
              <a:cxnLst/>
              <a:rect l="l" t="t" r="r" b="b"/>
              <a:pathLst>
                <a:path w="27721" h="2311" extrusionOk="0">
                  <a:moveTo>
                    <a:pt x="1" y="1"/>
                  </a:moveTo>
                  <a:lnTo>
                    <a:pt x="1" y="2311"/>
                  </a:lnTo>
                  <a:lnTo>
                    <a:pt x="27721" y="2311"/>
                  </a:lnTo>
                  <a:lnTo>
                    <a:pt x="277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6"/>
            <p:cNvSpPr/>
            <p:nvPr/>
          </p:nvSpPr>
          <p:spPr>
            <a:xfrm>
              <a:off x="5236675" y="2773125"/>
              <a:ext cx="693025" cy="57775"/>
            </a:xfrm>
            <a:custGeom>
              <a:avLst/>
              <a:gdLst/>
              <a:ahLst/>
              <a:cxnLst/>
              <a:rect l="l" t="t" r="r" b="b"/>
              <a:pathLst>
                <a:path w="27721" h="2311" extrusionOk="0">
                  <a:moveTo>
                    <a:pt x="1" y="0"/>
                  </a:moveTo>
                  <a:lnTo>
                    <a:pt x="1" y="2310"/>
                  </a:lnTo>
                  <a:lnTo>
                    <a:pt x="27721" y="2310"/>
                  </a:lnTo>
                  <a:lnTo>
                    <a:pt x="277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6"/>
            <p:cNvSpPr/>
            <p:nvPr/>
          </p:nvSpPr>
          <p:spPr>
            <a:xfrm>
              <a:off x="5236675" y="2935825"/>
              <a:ext cx="693025" cy="57275"/>
            </a:xfrm>
            <a:custGeom>
              <a:avLst/>
              <a:gdLst/>
              <a:ahLst/>
              <a:cxnLst/>
              <a:rect l="l" t="t" r="r" b="b"/>
              <a:pathLst>
                <a:path w="27721" h="2291" extrusionOk="0">
                  <a:moveTo>
                    <a:pt x="1" y="1"/>
                  </a:moveTo>
                  <a:lnTo>
                    <a:pt x="1" y="2291"/>
                  </a:lnTo>
                  <a:lnTo>
                    <a:pt x="27721" y="2291"/>
                  </a:lnTo>
                  <a:lnTo>
                    <a:pt x="277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6"/>
          <p:cNvGrpSpPr/>
          <p:nvPr/>
        </p:nvGrpSpPr>
        <p:grpSpPr>
          <a:xfrm>
            <a:off x="7701134" y="3351386"/>
            <a:ext cx="1034082" cy="1553342"/>
            <a:chOff x="4112038" y="3686550"/>
            <a:chExt cx="919920" cy="1381854"/>
          </a:xfrm>
        </p:grpSpPr>
        <p:sp>
          <p:nvSpPr>
            <p:cNvPr id="1434" name="Google Shape;1434;p26"/>
            <p:cNvSpPr/>
            <p:nvPr/>
          </p:nvSpPr>
          <p:spPr>
            <a:xfrm>
              <a:off x="4163768" y="4971504"/>
              <a:ext cx="831900" cy="969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6"/>
            <p:cNvSpPr/>
            <p:nvPr/>
          </p:nvSpPr>
          <p:spPr>
            <a:xfrm>
              <a:off x="4112038" y="3686550"/>
              <a:ext cx="919920" cy="1166487"/>
            </a:xfrm>
            <a:custGeom>
              <a:avLst/>
              <a:gdLst/>
              <a:ahLst/>
              <a:cxnLst/>
              <a:rect l="l" t="t" r="r" b="b"/>
              <a:pathLst>
                <a:path w="32000" h="40577" extrusionOk="0">
                  <a:moveTo>
                    <a:pt x="16010" y="0"/>
                  </a:moveTo>
                  <a:lnTo>
                    <a:pt x="15186" y="20"/>
                  </a:lnTo>
                  <a:lnTo>
                    <a:pt x="14363" y="81"/>
                  </a:lnTo>
                  <a:lnTo>
                    <a:pt x="13559" y="181"/>
                  </a:lnTo>
                  <a:lnTo>
                    <a:pt x="12776" y="322"/>
                  </a:lnTo>
                  <a:lnTo>
                    <a:pt x="11992" y="502"/>
                  </a:lnTo>
                  <a:lnTo>
                    <a:pt x="11249" y="703"/>
                  </a:lnTo>
                  <a:lnTo>
                    <a:pt x="10506" y="944"/>
                  </a:lnTo>
                  <a:lnTo>
                    <a:pt x="9763" y="1226"/>
                  </a:lnTo>
                  <a:lnTo>
                    <a:pt x="9060" y="1527"/>
                  </a:lnTo>
                  <a:lnTo>
                    <a:pt x="8377" y="1888"/>
                  </a:lnTo>
                  <a:lnTo>
                    <a:pt x="7694" y="2250"/>
                  </a:lnTo>
                  <a:lnTo>
                    <a:pt x="7051" y="2652"/>
                  </a:lnTo>
                  <a:lnTo>
                    <a:pt x="6428" y="3094"/>
                  </a:lnTo>
                  <a:lnTo>
                    <a:pt x="5826" y="3556"/>
                  </a:lnTo>
                  <a:lnTo>
                    <a:pt x="5243" y="4038"/>
                  </a:lnTo>
                  <a:lnTo>
                    <a:pt x="4681" y="4560"/>
                  </a:lnTo>
                  <a:lnTo>
                    <a:pt x="4158" y="5102"/>
                  </a:lnTo>
                  <a:lnTo>
                    <a:pt x="3656" y="5665"/>
                  </a:lnTo>
                  <a:lnTo>
                    <a:pt x="3174" y="6247"/>
                  </a:lnTo>
                  <a:lnTo>
                    <a:pt x="2732" y="6850"/>
                  </a:lnTo>
                  <a:lnTo>
                    <a:pt x="2310" y="7493"/>
                  </a:lnTo>
                  <a:lnTo>
                    <a:pt x="1929" y="8136"/>
                  </a:lnTo>
                  <a:lnTo>
                    <a:pt x="1567" y="8798"/>
                  </a:lnTo>
                  <a:lnTo>
                    <a:pt x="1246" y="9501"/>
                  </a:lnTo>
                  <a:lnTo>
                    <a:pt x="964" y="10205"/>
                  </a:lnTo>
                  <a:lnTo>
                    <a:pt x="723" y="10928"/>
                  </a:lnTo>
                  <a:lnTo>
                    <a:pt x="502" y="11651"/>
                  </a:lnTo>
                  <a:lnTo>
                    <a:pt x="322" y="12414"/>
                  </a:lnTo>
                  <a:lnTo>
                    <a:pt x="181" y="13177"/>
                  </a:lnTo>
                  <a:lnTo>
                    <a:pt x="81" y="13961"/>
                  </a:lnTo>
                  <a:lnTo>
                    <a:pt x="20" y="14744"/>
                  </a:lnTo>
                  <a:lnTo>
                    <a:pt x="0" y="15548"/>
                  </a:lnTo>
                  <a:lnTo>
                    <a:pt x="0" y="16030"/>
                  </a:lnTo>
                  <a:lnTo>
                    <a:pt x="20" y="16512"/>
                  </a:lnTo>
                  <a:lnTo>
                    <a:pt x="61" y="16974"/>
                  </a:lnTo>
                  <a:lnTo>
                    <a:pt x="121" y="17456"/>
                  </a:lnTo>
                  <a:lnTo>
                    <a:pt x="181" y="17918"/>
                  </a:lnTo>
                  <a:lnTo>
                    <a:pt x="261" y="18380"/>
                  </a:lnTo>
                  <a:lnTo>
                    <a:pt x="362" y="18842"/>
                  </a:lnTo>
                  <a:lnTo>
                    <a:pt x="462" y="19284"/>
                  </a:lnTo>
                  <a:lnTo>
                    <a:pt x="502" y="19404"/>
                  </a:lnTo>
                  <a:lnTo>
                    <a:pt x="502" y="19445"/>
                  </a:lnTo>
                  <a:lnTo>
                    <a:pt x="643" y="19947"/>
                  </a:lnTo>
                  <a:lnTo>
                    <a:pt x="784" y="20429"/>
                  </a:lnTo>
                  <a:lnTo>
                    <a:pt x="924" y="20911"/>
                  </a:lnTo>
                  <a:lnTo>
                    <a:pt x="1085" y="21373"/>
                  </a:lnTo>
                  <a:lnTo>
                    <a:pt x="1447" y="22317"/>
                  </a:lnTo>
                  <a:lnTo>
                    <a:pt x="1828" y="23221"/>
                  </a:lnTo>
                  <a:lnTo>
                    <a:pt x="2250" y="24105"/>
                  </a:lnTo>
                  <a:lnTo>
                    <a:pt x="2692" y="24989"/>
                  </a:lnTo>
                  <a:lnTo>
                    <a:pt x="3154" y="25832"/>
                  </a:lnTo>
                  <a:lnTo>
                    <a:pt x="3596" y="26636"/>
                  </a:lnTo>
                  <a:lnTo>
                    <a:pt x="4500" y="28203"/>
                  </a:lnTo>
                  <a:lnTo>
                    <a:pt x="5343" y="29669"/>
                  </a:lnTo>
                  <a:lnTo>
                    <a:pt x="5725" y="30352"/>
                  </a:lnTo>
                  <a:lnTo>
                    <a:pt x="6067" y="31015"/>
                  </a:lnTo>
                  <a:lnTo>
                    <a:pt x="6368" y="31638"/>
                  </a:lnTo>
                  <a:lnTo>
                    <a:pt x="6609" y="32240"/>
                  </a:lnTo>
                  <a:lnTo>
                    <a:pt x="6730" y="32702"/>
                  </a:lnTo>
                  <a:lnTo>
                    <a:pt x="6850" y="33245"/>
                  </a:lnTo>
                  <a:lnTo>
                    <a:pt x="6930" y="33847"/>
                  </a:lnTo>
                  <a:lnTo>
                    <a:pt x="7011" y="34490"/>
                  </a:lnTo>
                  <a:lnTo>
                    <a:pt x="7071" y="35173"/>
                  </a:lnTo>
                  <a:lnTo>
                    <a:pt x="7111" y="35856"/>
                  </a:lnTo>
                  <a:lnTo>
                    <a:pt x="7171" y="37242"/>
                  </a:lnTo>
                  <a:lnTo>
                    <a:pt x="7212" y="38528"/>
                  </a:lnTo>
                  <a:lnTo>
                    <a:pt x="7212" y="39572"/>
                  </a:lnTo>
                  <a:lnTo>
                    <a:pt x="7192" y="40576"/>
                  </a:lnTo>
                  <a:lnTo>
                    <a:pt x="24808" y="40576"/>
                  </a:lnTo>
                  <a:lnTo>
                    <a:pt x="24808" y="39572"/>
                  </a:lnTo>
                  <a:lnTo>
                    <a:pt x="24808" y="38528"/>
                  </a:lnTo>
                  <a:lnTo>
                    <a:pt x="24828" y="37242"/>
                  </a:lnTo>
                  <a:lnTo>
                    <a:pt x="24888" y="35856"/>
                  </a:lnTo>
                  <a:lnTo>
                    <a:pt x="24928" y="35173"/>
                  </a:lnTo>
                  <a:lnTo>
                    <a:pt x="24989" y="34490"/>
                  </a:lnTo>
                  <a:lnTo>
                    <a:pt x="25069" y="33847"/>
                  </a:lnTo>
                  <a:lnTo>
                    <a:pt x="25170" y="33245"/>
                  </a:lnTo>
                  <a:lnTo>
                    <a:pt x="25270" y="32702"/>
                  </a:lnTo>
                  <a:lnTo>
                    <a:pt x="25411" y="32240"/>
                  </a:lnTo>
                  <a:lnTo>
                    <a:pt x="25652" y="31638"/>
                  </a:lnTo>
                  <a:lnTo>
                    <a:pt x="25953" y="31015"/>
                  </a:lnTo>
                  <a:lnTo>
                    <a:pt x="26274" y="30352"/>
                  </a:lnTo>
                  <a:lnTo>
                    <a:pt x="26656" y="29669"/>
                  </a:lnTo>
                  <a:lnTo>
                    <a:pt x="27500" y="28203"/>
                  </a:lnTo>
                  <a:lnTo>
                    <a:pt x="28404" y="26636"/>
                  </a:lnTo>
                  <a:lnTo>
                    <a:pt x="28866" y="25832"/>
                  </a:lnTo>
                  <a:lnTo>
                    <a:pt x="29307" y="24989"/>
                  </a:lnTo>
                  <a:lnTo>
                    <a:pt x="29749" y="24105"/>
                  </a:lnTo>
                  <a:lnTo>
                    <a:pt x="30171" y="23221"/>
                  </a:lnTo>
                  <a:lnTo>
                    <a:pt x="30553" y="22317"/>
                  </a:lnTo>
                  <a:lnTo>
                    <a:pt x="30914" y="21373"/>
                  </a:lnTo>
                  <a:lnTo>
                    <a:pt x="31075" y="20911"/>
                  </a:lnTo>
                  <a:lnTo>
                    <a:pt x="31236" y="20429"/>
                  </a:lnTo>
                  <a:lnTo>
                    <a:pt x="31376" y="19947"/>
                  </a:lnTo>
                  <a:lnTo>
                    <a:pt x="31497" y="19445"/>
                  </a:lnTo>
                  <a:lnTo>
                    <a:pt x="31517" y="19404"/>
                  </a:lnTo>
                  <a:lnTo>
                    <a:pt x="31537" y="19284"/>
                  </a:lnTo>
                  <a:lnTo>
                    <a:pt x="31638" y="18842"/>
                  </a:lnTo>
                  <a:lnTo>
                    <a:pt x="31738" y="18380"/>
                  </a:lnTo>
                  <a:lnTo>
                    <a:pt x="31818" y="17918"/>
                  </a:lnTo>
                  <a:lnTo>
                    <a:pt x="31879" y="17456"/>
                  </a:lnTo>
                  <a:lnTo>
                    <a:pt x="31939" y="16974"/>
                  </a:lnTo>
                  <a:lnTo>
                    <a:pt x="31979" y="16512"/>
                  </a:lnTo>
                  <a:lnTo>
                    <a:pt x="31999" y="16030"/>
                  </a:lnTo>
                  <a:lnTo>
                    <a:pt x="31999" y="15548"/>
                  </a:lnTo>
                  <a:lnTo>
                    <a:pt x="31979" y="14744"/>
                  </a:lnTo>
                  <a:lnTo>
                    <a:pt x="31919" y="13961"/>
                  </a:lnTo>
                  <a:lnTo>
                    <a:pt x="31818" y="13177"/>
                  </a:lnTo>
                  <a:lnTo>
                    <a:pt x="31678" y="12414"/>
                  </a:lnTo>
                  <a:lnTo>
                    <a:pt x="31497" y="11651"/>
                  </a:lnTo>
                  <a:lnTo>
                    <a:pt x="31296" y="10928"/>
                  </a:lnTo>
                  <a:lnTo>
                    <a:pt x="31035" y="10205"/>
                  </a:lnTo>
                  <a:lnTo>
                    <a:pt x="30754" y="9501"/>
                  </a:lnTo>
                  <a:lnTo>
                    <a:pt x="30432" y="8798"/>
                  </a:lnTo>
                  <a:lnTo>
                    <a:pt x="30071" y="8136"/>
                  </a:lnTo>
                  <a:lnTo>
                    <a:pt x="29689" y="7493"/>
                  </a:lnTo>
                  <a:lnTo>
                    <a:pt x="29267" y="6850"/>
                  </a:lnTo>
                  <a:lnTo>
                    <a:pt x="28825" y="6247"/>
                  </a:lnTo>
                  <a:lnTo>
                    <a:pt x="28343" y="5665"/>
                  </a:lnTo>
                  <a:lnTo>
                    <a:pt x="27841" y="5102"/>
                  </a:lnTo>
                  <a:lnTo>
                    <a:pt x="27319" y="4560"/>
                  </a:lnTo>
                  <a:lnTo>
                    <a:pt x="26756" y="4038"/>
                  </a:lnTo>
                  <a:lnTo>
                    <a:pt x="26174" y="3556"/>
                  </a:lnTo>
                  <a:lnTo>
                    <a:pt x="25571" y="3094"/>
                  </a:lnTo>
                  <a:lnTo>
                    <a:pt x="24949" y="2652"/>
                  </a:lnTo>
                  <a:lnTo>
                    <a:pt x="24306" y="2250"/>
                  </a:lnTo>
                  <a:lnTo>
                    <a:pt x="23623" y="1888"/>
                  </a:lnTo>
                  <a:lnTo>
                    <a:pt x="22940" y="1527"/>
                  </a:lnTo>
                  <a:lnTo>
                    <a:pt x="22237" y="1226"/>
                  </a:lnTo>
                  <a:lnTo>
                    <a:pt x="21514" y="944"/>
                  </a:lnTo>
                  <a:lnTo>
                    <a:pt x="20770" y="703"/>
                  </a:lnTo>
                  <a:lnTo>
                    <a:pt x="20007" y="502"/>
                  </a:lnTo>
                  <a:lnTo>
                    <a:pt x="19224" y="322"/>
                  </a:lnTo>
                  <a:lnTo>
                    <a:pt x="18440" y="181"/>
                  </a:lnTo>
                  <a:lnTo>
                    <a:pt x="17637" y="81"/>
                  </a:lnTo>
                  <a:lnTo>
                    <a:pt x="16833" y="20"/>
                  </a:lnTo>
                  <a:lnTo>
                    <a:pt x="160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6"/>
            <p:cNvSpPr/>
            <p:nvPr/>
          </p:nvSpPr>
          <p:spPr>
            <a:xfrm>
              <a:off x="4385744" y="4110980"/>
              <a:ext cx="367307" cy="654293"/>
            </a:xfrm>
            <a:custGeom>
              <a:avLst/>
              <a:gdLst/>
              <a:ahLst/>
              <a:cxnLst/>
              <a:rect l="l" t="t" r="r" b="b"/>
              <a:pathLst>
                <a:path w="12777" h="22760" extrusionOk="0">
                  <a:moveTo>
                    <a:pt x="6469" y="0"/>
                  </a:moveTo>
                  <a:lnTo>
                    <a:pt x="6348" y="20"/>
                  </a:lnTo>
                  <a:lnTo>
                    <a:pt x="6248" y="101"/>
                  </a:lnTo>
                  <a:lnTo>
                    <a:pt x="6167" y="181"/>
                  </a:lnTo>
                  <a:lnTo>
                    <a:pt x="6147" y="302"/>
                  </a:lnTo>
                  <a:lnTo>
                    <a:pt x="6067" y="884"/>
                  </a:lnTo>
                  <a:lnTo>
                    <a:pt x="6007" y="1246"/>
                  </a:lnTo>
                  <a:lnTo>
                    <a:pt x="5906" y="1647"/>
                  </a:lnTo>
                  <a:lnTo>
                    <a:pt x="5766" y="2049"/>
                  </a:lnTo>
                  <a:lnTo>
                    <a:pt x="5685" y="2250"/>
                  </a:lnTo>
                  <a:lnTo>
                    <a:pt x="5605" y="2431"/>
                  </a:lnTo>
                  <a:lnTo>
                    <a:pt x="5484" y="2592"/>
                  </a:lnTo>
                  <a:lnTo>
                    <a:pt x="5384" y="2752"/>
                  </a:lnTo>
                  <a:lnTo>
                    <a:pt x="5243" y="2893"/>
                  </a:lnTo>
                  <a:lnTo>
                    <a:pt x="5103" y="3013"/>
                  </a:lnTo>
                  <a:lnTo>
                    <a:pt x="5002" y="3054"/>
                  </a:lnTo>
                  <a:lnTo>
                    <a:pt x="4882" y="3074"/>
                  </a:lnTo>
                  <a:lnTo>
                    <a:pt x="4761" y="3054"/>
                  </a:lnTo>
                  <a:lnTo>
                    <a:pt x="4601" y="3033"/>
                  </a:lnTo>
                  <a:lnTo>
                    <a:pt x="4440" y="2993"/>
                  </a:lnTo>
                  <a:lnTo>
                    <a:pt x="4279" y="2913"/>
                  </a:lnTo>
                  <a:lnTo>
                    <a:pt x="3918" y="2752"/>
                  </a:lnTo>
                  <a:lnTo>
                    <a:pt x="3516" y="2531"/>
                  </a:lnTo>
                  <a:lnTo>
                    <a:pt x="3134" y="2270"/>
                  </a:lnTo>
                  <a:lnTo>
                    <a:pt x="2773" y="2009"/>
                  </a:lnTo>
                  <a:lnTo>
                    <a:pt x="2451" y="1748"/>
                  </a:lnTo>
                  <a:lnTo>
                    <a:pt x="2371" y="1688"/>
                  </a:lnTo>
                  <a:lnTo>
                    <a:pt x="2270" y="1668"/>
                  </a:lnTo>
                  <a:lnTo>
                    <a:pt x="2170" y="1688"/>
                  </a:lnTo>
                  <a:lnTo>
                    <a:pt x="2070" y="1708"/>
                  </a:lnTo>
                  <a:lnTo>
                    <a:pt x="1989" y="1788"/>
                  </a:lnTo>
                  <a:lnTo>
                    <a:pt x="1929" y="1868"/>
                  </a:lnTo>
                  <a:lnTo>
                    <a:pt x="1909" y="1969"/>
                  </a:lnTo>
                  <a:lnTo>
                    <a:pt x="1909" y="2069"/>
                  </a:lnTo>
                  <a:lnTo>
                    <a:pt x="2029" y="2571"/>
                  </a:lnTo>
                  <a:lnTo>
                    <a:pt x="2130" y="3154"/>
                  </a:lnTo>
                  <a:lnTo>
                    <a:pt x="2210" y="3737"/>
                  </a:lnTo>
                  <a:lnTo>
                    <a:pt x="2270" y="4339"/>
                  </a:lnTo>
                  <a:lnTo>
                    <a:pt x="2311" y="4902"/>
                  </a:lnTo>
                  <a:lnTo>
                    <a:pt x="2311" y="5163"/>
                  </a:lnTo>
                  <a:lnTo>
                    <a:pt x="2291" y="5404"/>
                  </a:lnTo>
                  <a:lnTo>
                    <a:pt x="2270" y="5625"/>
                  </a:lnTo>
                  <a:lnTo>
                    <a:pt x="2230" y="5826"/>
                  </a:lnTo>
                  <a:lnTo>
                    <a:pt x="2170" y="5986"/>
                  </a:lnTo>
                  <a:lnTo>
                    <a:pt x="2110" y="6107"/>
                  </a:lnTo>
                  <a:lnTo>
                    <a:pt x="2050" y="6207"/>
                  </a:lnTo>
                  <a:lnTo>
                    <a:pt x="1969" y="6268"/>
                  </a:lnTo>
                  <a:lnTo>
                    <a:pt x="1869" y="6308"/>
                  </a:lnTo>
                  <a:lnTo>
                    <a:pt x="1788" y="6328"/>
                  </a:lnTo>
                  <a:lnTo>
                    <a:pt x="1608" y="6328"/>
                  </a:lnTo>
                  <a:lnTo>
                    <a:pt x="1427" y="6308"/>
                  </a:lnTo>
                  <a:lnTo>
                    <a:pt x="1266" y="6247"/>
                  </a:lnTo>
                  <a:lnTo>
                    <a:pt x="1085" y="6147"/>
                  </a:lnTo>
                  <a:lnTo>
                    <a:pt x="925" y="6067"/>
                  </a:lnTo>
                  <a:lnTo>
                    <a:pt x="764" y="5966"/>
                  </a:lnTo>
                  <a:lnTo>
                    <a:pt x="563" y="5806"/>
                  </a:lnTo>
                  <a:lnTo>
                    <a:pt x="463" y="5745"/>
                  </a:lnTo>
                  <a:lnTo>
                    <a:pt x="362" y="5725"/>
                  </a:lnTo>
                  <a:lnTo>
                    <a:pt x="262" y="5725"/>
                  </a:lnTo>
                  <a:lnTo>
                    <a:pt x="161" y="5765"/>
                  </a:lnTo>
                  <a:lnTo>
                    <a:pt x="81" y="5826"/>
                  </a:lnTo>
                  <a:lnTo>
                    <a:pt x="41" y="5926"/>
                  </a:lnTo>
                  <a:lnTo>
                    <a:pt x="1" y="6026"/>
                  </a:lnTo>
                  <a:lnTo>
                    <a:pt x="21" y="6127"/>
                  </a:lnTo>
                  <a:lnTo>
                    <a:pt x="3556" y="22498"/>
                  </a:lnTo>
                  <a:lnTo>
                    <a:pt x="3596" y="22598"/>
                  </a:lnTo>
                  <a:lnTo>
                    <a:pt x="3677" y="22679"/>
                  </a:lnTo>
                  <a:lnTo>
                    <a:pt x="3757" y="22739"/>
                  </a:lnTo>
                  <a:lnTo>
                    <a:pt x="3877" y="22759"/>
                  </a:lnTo>
                  <a:lnTo>
                    <a:pt x="3938" y="22739"/>
                  </a:lnTo>
                  <a:lnTo>
                    <a:pt x="4018" y="22719"/>
                  </a:lnTo>
                  <a:lnTo>
                    <a:pt x="4058" y="22699"/>
                  </a:lnTo>
                  <a:lnTo>
                    <a:pt x="4118" y="22659"/>
                  </a:lnTo>
                  <a:lnTo>
                    <a:pt x="4159" y="22598"/>
                  </a:lnTo>
                  <a:lnTo>
                    <a:pt x="4179" y="22538"/>
                  </a:lnTo>
                  <a:lnTo>
                    <a:pt x="4199" y="22478"/>
                  </a:lnTo>
                  <a:lnTo>
                    <a:pt x="4199" y="22418"/>
                  </a:lnTo>
                  <a:lnTo>
                    <a:pt x="4199" y="22357"/>
                  </a:lnTo>
                  <a:lnTo>
                    <a:pt x="824" y="6770"/>
                  </a:lnTo>
                  <a:lnTo>
                    <a:pt x="824" y="6770"/>
                  </a:lnTo>
                  <a:lnTo>
                    <a:pt x="1065" y="6870"/>
                  </a:lnTo>
                  <a:lnTo>
                    <a:pt x="1326" y="6950"/>
                  </a:lnTo>
                  <a:lnTo>
                    <a:pt x="1608" y="6991"/>
                  </a:lnTo>
                  <a:lnTo>
                    <a:pt x="1728" y="7011"/>
                  </a:lnTo>
                  <a:lnTo>
                    <a:pt x="1869" y="6991"/>
                  </a:lnTo>
                  <a:lnTo>
                    <a:pt x="1989" y="6971"/>
                  </a:lnTo>
                  <a:lnTo>
                    <a:pt x="2090" y="6930"/>
                  </a:lnTo>
                  <a:lnTo>
                    <a:pt x="2210" y="6890"/>
                  </a:lnTo>
                  <a:lnTo>
                    <a:pt x="2311" y="6830"/>
                  </a:lnTo>
                  <a:lnTo>
                    <a:pt x="2411" y="6770"/>
                  </a:lnTo>
                  <a:lnTo>
                    <a:pt x="2491" y="6689"/>
                  </a:lnTo>
                  <a:lnTo>
                    <a:pt x="2592" y="6589"/>
                  </a:lnTo>
                  <a:lnTo>
                    <a:pt x="2652" y="6488"/>
                  </a:lnTo>
                  <a:lnTo>
                    <a:pt x="2753" y="6328"/>
                  </a:lnTo>
                  <a:lnTo>
                    <a:pt x="2813" y="6167"/>
                  </a:lnTo>
                  <a:lnTo>
                    <a:pt x="2873" y="5966"/>
                  </a:lnTo>
                  <a:lnTo>
                    <a:pt x="2913" y="5745"/>
                  </a:lnTo>
                  <a:lnTo>
                    <a:pt x="2953" y="5524"/>
                  </a:lnTo>
                  <a:lnTo>
                    <a:pt x="2953" y="5283"/>
                  </a:lnTo>
                  <a:lnTo>
                    <a:pt x="2974" y="4781"/>
                  </a:lnTo>
                  <a:lnTo>
                    <a:pt x="2933" y="4259"/>
                  </a:lnTo>
                  <a:lnTo>
                    <a:pt x="2893" y="3757"/>
                  </a:lnTo>
                  <a:lnTo>
                    <a:pt x="2813" y="3254"/>
                  </a:lnTo>
                  <a:lnTo>
                    <a:pt x="2753" y="2813"/>
                  </a:lnTo>
                  <a:lnTo>
                    <a:pt x="3054" y="3013"/>
                  </a:lnTo>
                  <a:lnTo>
                    <a:pt x="3395" y="3234"/>
                  </a:lnTo>
                  <a:lnTo>
                    <a:pt x="3757" y="3415"/>
                  </a:lnTo>
                  <a:lnTo>
                    <a:pt x="4139" y="3576"/>
                  </a:lnTo>
                  <a:lnTo>
                    <a:pt x="4319" y="3636"/>
                  </a:lnTo>
                  <a:lnTo>
                    <a:pt x="4500" y="3676"/>
                  </a:lnTo>
                  <a:lnTo>
                    <a:pt x="4681" y="3716"/>
                  </a:lnTo>
                  <a:lnTo>
                    <a:pt x="5022" y="3716"/>
                  </a:lnTo>
                  <a:lnTo>
                    <a:pt x="5183" y="3696"/>
                  </a:lnTo>
                  <a:lnTo>
                    <a:pt x="5324" y="3636"/>
                  </a:lnTo>
                  <a:lnTo>
                    <a:pt x="5464" y="3556"/>
                  </a:lnTo>
                  <a:lnTo>
                    <a:pt x="5645" y="3415"/>
                  </a:lnTo>
                  <a:lnTo>
                    <a:pt x="5826" y="3254"/>
                  </a:lnTo>
                  <a:lnTo>
                    <a:pt x="5967" y="3074"/>
                  </a:lnTo>
                  <a:lnTo>
                    <a:pt x="6107" y="2873"/>
                  </a:lnTo>
                  <a:lnTo>
                    <a:pt x="6228" y="2652"/>
                  </a:lnTo>
                  <a:lnTo>
                    <a:pt x="6328" y="2431"/>
                  </a:lnTo>
                  <a:lnTo>
                    <a:pt x="6429" y="2210"/>
                  </a:lnTo>
                  <a:lnTo>
                    <a:pt x="6509" y="1969"/>
                  </a:lnTo>
                  <a:lnTo>
                    <a:pt x="6589" y="2210"/>
                  </a:lnTo>
                  <a:lnTo>
                    <a:pt x="6690" y="2431"/>
                  </a:lnTo>
                  <a:lnTo>
                    <a:pt x="6790" y="2652"/>
                  </a:lnTo>
                  <a:lnTo>
                    <a:pt x="6911" y="2853"/>
                  </a:lnTo>
                  <a:lnTo>
                    <a:pt x="7051" y="3054"/>
                  </a:lnTo>
                  <a:lnTo>
                    <a:pt x="7172" y="3214"/>
                  </a:lnTo>
                  <a:lnTo>
                    <a:pt x="7332" y="3335"/>
                  </a:lnTo>
                  <a:lnTo>
                    <a:pt x="7473" y="3435"/>
                  </a:lnTo>
                  <a:lnTo>
                    <a:pt x="7594" y="3475"/>
                  </a:lnTo>
                  <a:lnTo>
                    <a:pt x="7694" y="3495"/>
                  </a:lnTo>
                  <a:lnTo>
                    <a:pt x="7975" y="3495"/>
                  </a:lnTo>
                  <a:lnTo>
                    <a:pt x="8297" y="3435"/>
                  </a:lnTo>
                  <a:lnTo>
                    <a:pt x="8638" y="3335"/>
                  </a:lnTo>
                  <a:lnTo>
                    <a:pt x="9000" y="3194"/>
                  </a:lnTo>
                  <a:lnTo>
                    <a:pt x="9381" y="3013"/>
                  </a:lnTo>
                  <a:lnTo>
                    <a:pt x="9763" y="2833"/>
                  </a:lnTo>
                  <a:lnTo>
                    <a:pt x="10125" y="2632"/>
                  </a:lnTo>
                  <a:lnTo>
                    <a:pt x="10024" y="3114"/>
                  </a:lnTo>
                  <a:lnTo>
                    <a:pt x="9924" y="3656"/>
                  </a:lnTo>
                  <a:lnTo>
                    <a:pt x="9843" y="4219"/>
                  </a:lnTo>
                  <a:lnTo>
                    <a:pt x="9803" y="4781"/>
                  </a:lnTo>
                  <a:lnTo>
                    <a:pt x="9803" y="5062"/>
                  </a:lnTo>
                  <a:lnTo>
                    <a:pt x="9823" y="5323"/>
                  </a:lnTo>
                  <a:lnTo>
                    <a:pt x="9843" y="5564"/>
                  </a:lnTo>
                  <a:lnTo>
                    <a:pt x="9904" y="5806"/>
                  </a:lnTo>
                  <a:lnTo>
                    <a:pt x="9964" y="6026"/>
                  </a:lnTo>
                  <a:lnTo>
                    <a:pt x="10044" y="6207"/>
                  </a:lnTo>
                  <a:lnTo>
                    <a:pt x="10165" y="6388"/>
                  </a:lnTo>
                  <a:lnTo>
                    <a:pt x="10285" y="6529"/>
                  </a:lnTo>
                  <a:lnTo>
                    <a:pt x="10506" y="6669"/>
                  </a:lnTo>
                  <a:lnTo>
                    <a:pt x="10727" y="6770"/>
                  </a:lnTo>
                  <a:lnTo>
                    <a:pt x="10948" y="6850"/>
                  </a:lnTo>
                  <a:lnTo>
                    <a:pt x="11149" y="6870"/>
                  </a:lnTo>
                  <a:lnTo>
                    <a:pt x="11370" y="6870"/>
                  </a:lnTo>
                  <a:lnTo>
                    <a:pt x="11591" y="6830"/>
                  </a:lnTo>
                  <a:lnTo>
                    <a:pt x="11792" y="6770"/>
                  </a:lnTo>
                  <a:lnTo>
                    <a:pt x="11993" y="6709"/>
                  </a:lnTo>
                  <a:lnTo>
                    <a:pt x="11993" y="6709"/>
                  </a:lnTo>
                  <a:lnTo>
                    <a:pt x="9100" y="22337"/>
                  </a:lnTo>
                  <a:lnTo>
                    <a:pt x="9100" y="22398"/>
                  </a:lnTo>
                  <a:lnTo>
                    <a:pt x="9120" y="22458"/>
                  </a:lnTo>
                  <a:lnTo>
                    <a:pt x="9140" y="22518"/>
                  </a:lnTo>
                  <a:lnTo>
                    <a:pt x="9160" y="22578"/>
                  </a:lnTo>
                  <a:lnTo>
                    <a:pt x="9201" y="22619"/>
                  </a:lnTo>
                  <a:lnTo>
                    <a:pt x="9261" y="22659"/>
                  </a:lnTo>
                  <a:lnTo>
                    <a:pt x="9301" y="22699"/>
                  </a:lnTo>
                  <a:lnTo>
                    <a:pt x="9381" y="22719"/>
                  </a:lnTo>
                  <a:lnTo>
                    <a:pt x="9502" y="22719"/>
                  </a:lnTo>
                  <a:lnTo>
                    <a:pt x="9562" y="22699"/>
                  </a:lnTo>
                  <a:lnTo>
                    <a:pt x="9622" y="22659"/>
                  </a:lnTo>
                  <a:lnTo>
                    <a:pt x="9663" y="22619"/>
                  </a:lnTo>
                  <a:lnTo>
                    <a:pt x="9703" y="22578"/>
                  </a:lnTo>
                  <a:lnTo>
                    <a:pt x="9743" y="22518"/>
                  </a:lnTo>
                  <a:lnTo>
                    <a:pt x="9763" y="22458"/>
                  </a:lnTo>
                  <a:lnTo>
                    <a:pt x="12776" y="6067"/>
                  </a:lnTo>
                  <a:lnTo>
                    <a:pt x="12776" y="5966"/>
                  </a:lnTo>
                  <a:lnTo>
                    <a:pt x="12756" y="5866"/>
                  </a:lnTo>
                  <a:lnTo>
                    <a:pt x="12696" y="5785"/>
                  </a:lnTo>
                  <a:lnTo>
                    <a:pt x="12615" y="5725"/>
                  </a:lnTo>
                  <a:lnTo>
                    <a:pt x="12515" y="5685"/>
                  </a:lnTo>
                  <a:lnTo>
                    <a:pt x="12415" y="5685"/>
                  </a:lnTo>
                  <a:lnTo>
                    <a:pt x="12314" y="5705"/>
                  </a:lnTo>
                  <a:lnTo>
                    <a:pt x="12234" y="5765"/>
                  </a:lnTo>
                  <a:lnTo>
                    <a:pt x="12073" y="5906"/>
                  </a:lnTo>
                  <a:lnTo>
                    <a:pt x="11912" y="6006"/>
                  </a:lnTo>
                  <a:lnTo>
                    <a:pt x="11691" y="6107"/>
                  </a:lnTo>
                  <a:lnTo>
                    <a:pt x="11470" y="6187"/>
                  </a:lnTo>
                  <a:lnTo>
                    <a:pt x="11350" y="6207"/>
                  </a:lnTo>
                  <a:lnTo>
                    <a:pt x="11229" y="6207"/>
                  </a:lnTo>
                  <a:lnTo>
                    <a:pt x="11089" y="6187"/>
                  </a:lnTo>
                  <a:lnTo>
                    <a:pt x="10968" y="6167"/>
                  </a:lnTo>
                  <a:lnTo>
                    <a:pt x="10848" y="6107"/>
                  </a:lnTo>
                  <a:lnTo>
                    <a:pt x="10707" y="6006"/>
                  </a:lnTo>
                  <a:lnTo>
                    <a:pt x="10627" y="5906"/>
                  </a:lnTo>
                  <a:lnTo>
                    <a:pt x="10566" y="5785"/>
                  </a:lnTo>
                  <a:lnTo>
                    <a:pt x="10526" y="5605"/>
                  </a:lnTo>
                  <a:lnTo>
                    <a:pt x="10486" y="5404"/>
                  </a:lnTo>
                  <a:lnTo>
                    <a:pt x="10466" y="5183"/>
                  </a:lnTo>
                  <a:lnTo>
                    <a:pt x="10466" y="4942"/>
                  </a:lnTo>
                  <a:lnTo>
                    <a:pt x="10506" y="4379"/>
                  </a:lnTo>
                  <a:lnTo>
                    <a:pt x="10587" y="3777"/>
                  </a:lnTo>
                  <a:lnTo>
                    <a:pt x="10687" y="3174"/>
                  </a:lnTo>
                  <a:lnTo>
                    <a:pt x="10808" y="2592"/>
                  </a:lnTo>
                  <a:lnTo>
                    <a:pt x="10948" y="2029"/>
                  </a:lnTo>
                  <a:lnTo>
                    <a:pt x="10968" y="1929"/>
                  </a:lnTo>
                  <a:lnTo>
                    <a:pt x="10948" y="1848"/>
                  </a:lnTo>
                  <a:lnTo>
                    <a:pt x="10908" y="1748"/>
                  </a:lnTo>
                  <a:lnTo>
                    <a:pt x="10828" y="1688"/>
                  </a:lnTo>
                  <a:lnTo>
                    <a:pt x="10747" y="1627"/>
                  </a:lnTo>
                  <a:lnTo>
                    <a:pt x="10647" y="1607"/>
                  </a:lnTo>
                  <a:lnTo>
                    <a:pt x="10546" y="1627"/>
                  </a:lnTo>
                  <a:lnTo>
                    <a:pt x="10466" y="1668"/>
                  </a:lnTo>
                  <a:lnTo>
                    <a:pt x="10024" y="1929"/>
                  </a:lnTo>
                  <a:lnTo>
                    <a:pt x="9582" y="2150"/>
                  </a:lnTo>
                  <a:lnTo>
                    <a:pt x="9160" y="2371"/>
                  </a:lnTo>
                  <a:lnTo>
                    <a:pt x="8779" y="2551"/>
                  </a:lnTo>
                  <a:lnTo>
                    <a:pt x="8437" y="2692"/>
                  </a:lnTo>
                  <a:lnTo>
                    <a:pt x="8136" y="2792"/>
                  </a:lnTo>
                  <a:lnTo>
                    <a:pt x="7915" y="2853"/>
                  </a:lnTo>
                  <a:lnTo>
                    <a:pt x="7835" y="2853"/>
                  </a:lnTo>
                  <a:lnTo>
                    <a:pt x="7774" y="2833"/>
                  </a:lnTo>
                  <a:lnTo>
                    <a:pt x="7714" y="2792"/>
                  </a:lnTo>
                  <a:lnTo>
                    <a:pt x="7634" y="2712"/>
                  </a:lnTo>
                  <a:lnTo>
                    <a:pt x="7473" y="2511"/>
                  </a:lnTo>
                  <a:lnTo>
                    <a:pt x="7332" y="2230"/>
                  </a:lnTo>
                  <a:lnTo>
                    <a:pt x="7192" y="1889"/>
                  </a:lnTo>
                  <a:lnTo>
                    <a:pt x="7051" y="1527"/>
                  </a:lnTo>
                  <a:lnTo>
                    <a:pt x="6951" y="1125"/>
                  </a:lnTo>
                  <a:lnTo>
                    <a:pt x="6850" y="703"/>
                  </a:lnTo>
                  <a:lnTo>
                    <a:pt x="6810" y="302"/>
                  </a:lnTo>
                  <a:lnTo>
                    <a:pt x="6770" y="181"/>
                  </a:lnTo>
                  <a:lnTo>
                    <a:pt x="6690" y="101"/>
                  </a:lnTo>
                  <a:lnTo>
                    <a:pt x="6589" y="20"/>
                  </a:lnTo>
                  <a:lnTo>
                    <a:pt x="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6"/>
            <p:cNvSpPr/>
            <p:nvPr/>
          </p:nvSpPr>
          <p:spPr>
            <a:xfrm>
              <a:off x="4284121" y="4709217"/>
              <a:ext cx="576905" cy="78567"/>
            </a:xfrm>
            <a:custGeom>
              <a:avLst/>
              <a:gdLst/>
              <a:ahLst/>
              <a:cxnLst/>
              <a:rect l="l" t="t" r="r" b="b"/>
              <a:pathLst>
                <a:path w="20068" h="2733" extrusionOk="0">
                  <a:moveTo>
                    <a:pt x="161" y="1"/>
                  </a:moveTo>
                  <a:lnTo>
                    <a:pt x="101" y="21"/>
                  </a:lnTo>
                  <a:lnTo>
                    <a:pt x="40" y="41"/>
                  </a:lnTo>
                  <a:lnTo>
                    <a:pt x="0" y="101"/>
                  </a:lnTo>
                  <a:lnTo>
                    <a:pt x="0" y="161"/>
                  </a:lnTo>
                  <a:lnTo>
                    <a:pt x="0" y="2572"/>
                  </a:lnTo>
                  <a:lnTo>
                    <a:pt x="0" y="2632"/>
                  </a:lnTo>
                  <a:lnTo>
                    <a:pt x="40" y="2692"/>
                  </a:lnTo>
                  <a:lnTo>
                    <a:pt x="101" y="2733"/>
                  </a:lnTo>
                  <a:lnTo>
                    <a:pt x="19967" y="2733"/>
                  </a:lnTo>
                  <a:lnTo>
                    <a:pt x="20007" y="2692"/>
                  </a:lnTo>
                  <a:lnTo>
                    <a:pt x="20047" y="2632"/>
                  </a:lnTo>
                  <a:lnTo>
                    <a:pt x="20067" y="2572"/>
                  </a:lnTo>
                  <a:lnTo>
                    <a:pt x="20067" y="161"/>
                  </a:lnTo>
                  <a:lnTo>
                    <a:pt x="20047" y="101"/>
                  </a:lnTo>
                  <a:lnTo>
                    <a:pt x="20007" y="4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6"/>
            <p:cNvSpPr/>
            <p:nvPr/>
          </p:nvSpPr>
          <p:spPr>
            <a:xfrm>
              <a:off x="4284121" y="4787756"/>
              <a:ext cx="576905" cy="79142"/>
            </a:xfrm>
            <a:custGeom>
              <a:avLst/>
              <a:gdLst/>
              <a:ahLst/>
              <a:cxnLst/>
              <a:rect l="l" t="t" r="r" b="b"/>
              <a:pathLst>
                <a:path w="20068" h="2753" extrusionOk="0">
                  <a:moveTo>
                    <a:pt x="161" y="1"/>
                  </a:moveTo>
                  <a:lnTo>
                    <a:pt x="101" y="21"/>
                  </a:lnTo>
                  <a:lnTo>
                    <a:pt x="40" y="61"/>
                  </a:lnTo>
                  <a:lnTo>
                    <a:pt x="0" y="101"/>
                  </a:lnTo>
                  <a:lnTo>
                    <a:pt x="0" y="181"/>
                  </a:lnTo>
                  <a:lnTo>
                    <a:pt x="0" y="2592"/>
                  </a:lnTo>
                  <a:lnTo>
                    <a:pt x="0" y="2652"/>
                  </a:lnTo>
                  <a:lnTo>
                    <a:pt x="40" y="2712"/>
                  </a:lnTo>
                  <a:lnTo>
                    <a:pt x="101" y="2732"/>
                  </a:lnTo>
                  <a:lnTo>
                    <a:pt x="161" y="2752"/>
                  </a:lnTo>
                  <a:lnTo>
                    <a:pt x="19907" y="2752"/>
                  </a:lnTo>
                  <a:lnTo>
                    <a:pt x="19967" y="2732"/>
                  </a:lnTo>
                  <a:lnTo>
                    <a:pt x="20007" y="2712"/>
                  </a:lnTo>
                  <a:lnTo>
                    <a:pt x="20047" y="2652"/>
                  </a:lnTo>
                  <a:lnTo>
                    <a:pt x="20067" y="2592"/>
                  </a:lnTo>
                  <a:lnTo>
                    <a:pt x="20067" y="181"/>
                  </a:lnTo>
                  <a:lnTo>
                    <a:pt x="20047" y="101"/>
                  </a:lnTo>
                  <a:lnTo>
                    <a:pt x="20007" y="6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6"/>
            <p:cNvSpPr/>
            <p:nvPr/>
          </p:nvSpPr>
          <p:spPr>
            <a:xfrm>
              <a:off x="4284121" y="4866869"/>
              <a:ext cx="576905" cy="78567"/>
            </a:xfrm>
            <a:custGeom>
              <a:avLst/>
              <a:gdLst/>
              <a:ahLst/>
              <a:cxnLst/>
              <a:rect l="l" t="t" r="r" b="b"/>
              <a:pathLst>
                <a:path w="20068" h="2733" extrusionOk="0">
                  <a:moveTo>
                    <a:pt x="161" y="0"/>
                  </a:moveTo>
                  <a:lnTo>
                    <a:pt x="101" y="21"/>
                  </a:lnTo>
                  <a:lnTo>
                    <a:pt x="40" y="41"/>
                  </a:lnTo>
                  <a:lnTo>
                    <a:pt x="0" y="101"/>
                  </a:lnTo>
                  <a:lnTo>
                    <a:pt x="0" y="161"/>
                  </a:lnTo>
                  <a:lnTo>
                    <a:pt x="0" y="2572"/>
                  </a:lnTo>
                  <a:lnTo>
                    <a:pt x="0" y="2632"/>
                  </a:lnTo>
                  <a:lnTo>
                    <a:pt x="40" y="2692"/>
                  </a:lnTo>
                  <a:lnTo>
                    <a:pt x="101" y="2732"/>
                  </a:lnTo>
                  <a:lnTo>
                    <a:pt x="19967" y="2732"/>
                  </a:lnTo>
                  <a:lnTo>
                    <a:pt x="20007" y="2692"/>
                  </a:lnTo>
                  <a:lnTo>
                    <a:pt x="20047" y="2632"/>
                  </a:lnTo>
                  <a:lnTo>
                    <a:pt x="20067" y="2572"/>
                  </a:lnTo>
                  <a:lnTo>
                    <a:pt x="20067" y="161"/>
                  </a:lnTo>
                  <a:lnTo>
                    <a:pt x="20047" y="101"/>
                  </a:lnTo>
                  <a:lnTo>
                    <a:pt x="20007" y="41"/>
                  </a:lnTo>
                  <a:lnTo>
                    <a:pt x="19967" y="21"/>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6"/>
            <p:cNvSpPr/>
            <p:nvPr/>
          </p:nvSpPr>
          <p:spPr>
            <a:xfrm>
              <a:off x="4284121" y="4945408"/>
              <a:ext cx="576905" cy="79142"/>
            </a:xfrm>
            <a:custGeom>
              <a:avLst/>
              <a:gdLst/>
              <a:ahLst/>
              <a:cxnLst/>
              <a:rect l="l" t="t" r="r" b="b"/>
              <a:pathLst>
                <a:path w="20068" h="2753" extrusionOk="0">
                  <a:moveTo>
                    <a:pt x="161" y="0"/>
                  </a:moveTo>
                  <a:lnTo>
                    <a:pt x="101" y="20"/>
                  </a:lnTo>
                  <a:lnTo>
                    <a:pt x="40" y="61"/>
                  </a:lnTo>
                  <a:lnTo>
                    <a:pt x="0" y="101"/>
                  </a:lnTo>
                  <a:lnTo>
                    <a:pt x="0" y="181"/>
                  </a:lnTo>
                  <a:lnTo>
                    <a:pt x="0" y="2592"/>
                  </a:lnTo>
                  <a:lnTo>
                    <a:pt x="0" y="2652"/>
                  </a:lnTo>
                  <a:lnTo>
                    <a:pt x="40" y="2692"/>
                  </a:lnTo>
                  <a:lnTo>
                    <a:pt x="101" y="2732"/>
                  </a:lnTo>
                  <a:lnTo>
                    <a:pt x="161" y="2752"/>
                  </a:lnTo>
                  <a:lnTo>
                    <a:pt x="19907" y="2752"/>
                  </a:lnTo>
                  <a:lnTo>
                    <a:pt x="19967" y="2732"/>
                  </a:lnTo>
                  <a:lnTo>
                    <a:pt x="20007" y="2692"/>
                  </a:lnTo>
                  <a:lnTo>
                    <a:pt x="20047" y="2652"/>
                  </a:lnTo>
                  <a:lnTo>
                    <a:pt x="20067" y="2592"/>
                  </a:lnTo>
                  <a:lnTo>
                    <a:pt x="20067" y="181"/>
                  </a:lnTo>
                  <a:lnTo>
                    <a:pt x="20047" y="101"/>
                  </a:lnTo>
                  <a:lnTo>
                    <a:pt x="20007" y="61"/>
                  </a:lnTo>
                  <a:lnTo>
                    <a:pt x="19967" y="20"/>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6"/>
            <p:cNvSpPr/>
            <p:nvPr/>
          </p:nvSpPr>
          <p:spPr>
            <a:xfrm>
              <a:off x="4322815" y="4778528"/>
              <a:ext cx="498367" cy="19088"/>
            </a:xfrm>
            <a:custGeom>
              <a:avLst/>
              <a:gdLst/>
              <a:ahLst/>
              <a:cxnLst/>
              <a:rect l="l" t="t" r="r" b="b"/>
              <a:pathLst>
                <a:path w="17336" h="664" extrusionOk="0">
                  <a:moveTo>
                    <a:pt x="261" y="0"/>
                  </a:moveTo>
                  <a:lnTo>
                    <a:pt x="201" y="20"/>
                  </a:lnTo>
                  <a:lnTo>
                    <a:pt x="141" y="60"/>
                  </a:lnTo>
                  <a:lnTo>
                    <a:pt x="101" y="101"/>
                  </a:lnTo>
                  <a:lnTo>
                    <a:pt x="60" y="141"/>
                  </a:lnTo>
                  <a:lnTo>
                    <a:pt x="20" y="201"/>
                  </a:lnTo>
                  <a:lnTo>
                    <a:pt x="0" y="261"/>
                  </a:lnTo>
                  <a:lnTo>
                    <a:pt x="0" y="322"/>
                  </a:lnTo>
                  <a:lnTo>
                    <a:pt x="0" y="402"/>
                  </a:lnTo>
                  <a:lnTo>
                    <a:pt x="20" y="462"/>
                  </a:lnTo>
                  <a:lnTo>
                    <a:pt x="60" y="522"/>
                  </a:lnTo>
                  <a:lnTo>
                    <a:pt x="101" y="563"/>
                  </a:lnTo>
                  <a:lnTo>
                    <a:pt x="141" y="603"/>
                  </a:lnTo>
                  <a:lnTo>
                    <a:pt x="201" y="643"/>
                  </a:lnTo>
                  <a:lnTo>
                    <a:pt x="261" y="663"/>
                  </a:lnTo>
                  <a:lnTo>
                    <a:pt x="17074" y="663"/>
                  </a:lnTo>
                  <a:lnTo>
                    <a:pt x="17134" y="643"/>
                  </a:lnTo>
                  <a:lnTo>
                    <a:pt x="17195" y="603"/>
                  </a:lnTo>
                  <a:lnTo>
                    <a:pt x="17235" y="563"/>
                  </a:lnTo>
                  <a:lnTo>
                    <a:pt x="17275" y="522"/>
                  </a:lnTo>
                  <a:lnTo>
                    <a:pt x="17315" y="462"/>
                  </a:lnTo>
                  <a:lnTo>
                    <a:pt x="17335" y="402"/>
                  </a:lnTo>
                  <a:lnTo>
                    <a:pt x="17335" y="322"/>
                  </a:lnTo>
                  <a:lnTo>
                    <a:pt x="17335" y="261"/>
                  </a:lnTo>
                  <a:lnTo>
                    <a:pt x="17315" y="201"/>
                  </a:lnTo>
                  <a:lnTo>
                    <a:pt x="17275" y="141"/>
                  </a:lnTo>
                  <a:lnTo>
                    <a:pt x="17235" y="101"/>
                  </a:lnTo>
                  <a:lnTo>
                    <a:pt x="17195" y="60"/>
                  </a:lnTo>
                  <a:lnTo>
                    <a:pt x="17134" y="20"/>
                  </a:lnTo>
                  <a:lnTo>
                    <a:pt x="1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6"/>
            <p:cNvSpPr/>
            <p:nvPr/>
          </p:nvSpPr>
          <p:spPr>
            <a:xfrm>
              <a:off x="4322815" y="4857066"/>
              <a:ext cx="498367" cy="19060"/>
            </a:xfrm>
            <a:custGeom>
              <a:avLst/>
              <a:gdLst/>
              <a:ahLst/>
              <a:cxnLst/>
              <a:rect l="l" t="t" r="r" b="b"/>
              <a:pathLst>
                <a:path w="17336" h="663" extrusionOk="0">
                  <a:moveTo>
                    <a:pt x="322" y="0"/>
                  </a:moveTo>
                  <a:lnTo>
                    <a:pt x="261" y="20"/>
                  </a:lnTo>
                  <a:lnTo>
                    <a:pt x="201" y="40"/>
                  </a:lnTo>
                  <a:lnTo>
                    <a:pt x="141" y="60"/>
                  </a:lnTo>
                  <a:lnTo>
                    <a:pt x="101" y="100"/>
                  </a:lnTo>
                  <a:lnTo>
                    <a:pt x="60" y="161"/>
                  </a:lnTo>
                  <a:lnTo>
                    <a:pt x="20" y="201"/>
                  </a:lnTo>
                  <a:lnTo>
                    <a:pt x="0" y="281"/>
                  </a:lnTo>
                  <a:lnTo>
                    <a:pt x="0" y="341"/>
                  </a:lnTo>
                  <a:lnTo>
                    <a:pt x="0" y="402"/>
                  </a:lnTo>
                  <a:lnTo>
                    <a:pt x="20" y="462"/>
                  </a:lnTo>
                  <a:lnTo>
                    <a:pt x="60" y="522"/>
                  </a:lnTo>
                  <a:lnTo>
                    <a:pt x="101" y="583"/>
                  </a:lnTo>
                  <a:lnTo>
                    <a:pt x="141" y="623"/>
                  </a:lnTo>
                  <a:lnTo>
                    <a:pt x="201" y="643"/>
                  </a:lnTo>
                  <a:lnTo>
                    <a:pt x="261" y="663"/>
                  </a:lnTo>
                  <a:lnTo>
                    <a:pt x="17074" y="663"/>
                  </a:lnTo>
                  <a:lnTo>
                    <a:pt x="17134" y="643"/>
                  </a:lnTo>
                  <a:lnTo>
                    <a:pt x="17195" y="623"/>
                  </a:lnTo>
                  <a:lnTo>
                    <a:pt x="17235" y="583"/>
                  </a:lnTo>
                  <a:lnTo>
                    <a:pt x="17275" y="522"/>
                  </a:lnTo>
                  <a:lnTo>
                    <a:pt x="17315" y="462"/>
                  </a:lnTo>
                  <a:lnTo>
                    <a:pt x="17335" y="402"/>
                  </a:lnTo>
                  <a:lnTo>
                    <a:pt x="17335" y="341"/>
                  </a:lnTo>
                  <a:lnTo>
                    <a:pt x="17335" y="281"/>
                  </a:lnTo>
                  <a:lnTo>
                    <a:pt x="17315" y="201"/>
                  </a:lnTo>
                  <a:lnTo>
                    <a:pt x="17275" y="161"/>
                  </a:lnTo>
                  <a:lnTo>
                    <a:pt x="17235" y="100"/>
                  </a:lnTo>
                  <a:lnTo>
                    <a:pt x="17195" y="60"/>
                  </a:lnTo>
                  <a:lnTo>
                    <a:pt x="17134" y="40"/>
                  </a:lnTo>
                  <a:lnTo>
                    <a:pt x="17074" y="20"/>
                  </a:lnTo>
                  <a:lnTo>
                    <a:pt x="17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6"/>
            <p:cNvSpPr/>
            <p:nvPr/>
          </p:nvSpPr>
          <p:spPr>
            <a:xfrm>
              <a:off x="4322815" y="4936151"/>
              <a:ext cx="498367" cy="19088"/>
            </a:xfrm>
            <a:custGeom>
              <a:avLst/>
              <a:gdLst/>
              <a:ahLst/>
              <a:cxnLst/>
              <a:rect l="l" t="t" r="r" b="b"/>
              <a:pathLst>
                <a:path w="17336" h="664" extrusionOk="0">
                  <a:moveTo>
                    <a:pt x="261" y="1"/>
                  </a:moveTo>
                  <a:lnTo>
                    <a:pt x="201" y="21"/>
                  </a:lnTo>
                  <a:lnTo>
                    <a:pt x="141" y="61"/>
                  </a:lnTo>
                  <a:lnTo>
                    <a:pt x="101" y="101"/>
                  </a:lnTo>
                  <a:lnTo>
                    <a:pt x="60" y="142"/>
                  </a:lnTo>
                  <a:lnTo>
                    <a:pt x="20" y="202"/>
                  </a:lnTo>
                  <a:lnTo>
                    <a:pt x="0" y="262"/>
                  </a:lnTo>
                  <a:lnTo>
                    <a:pt x="0" y="322"/>
                  </a:lnTo>
                  <a:lnTo>
                    <a:pt x="0" y="403"/>
                  </a:lnTo>
                  <a:lnTo>
                    <a:pt x="20" y="463"/>
                  </a:lnTo>
                  <a:lnTo>
                    <a:pt x="60" y="523"/>
                  </a:lnTo>
                  <a:lnTo>
                    <a:pt x="101" y="563"/>
                  </a:lnTo>
                  <a:lnTo>
                    <a:pt x="141" y="604"/>
                  </a:lnTo>
                  <a:lnTo>
                    <a:pt x="201" y="644"/>
                  </a:lnTo>
                  <a:lnTo>
                    <a:pt x="261" y="664"/>
                  </a:lnTo>
                  <a:lnTo>
                    <a:pt x="17074" y="664"/>
                  </a:lnTo>
                  <a:lnTo>
                    <a:pt x="17134" y="644"/>
                  </a:lnTo>
                  <a:lnTo>
                    <a:pt x="17195" y="604"/>
                  </a:lnTo>
                  <a:lnTo>
                    <a:pt x="17235" y="563"/>
                  </a:lnTo>
                  <a:lnTo>
                    <a:pt x="17275" y="523"/>
                  </a:lnTo>
                  <a:lnTo>
                    <a:pt x="17315" y="463"/>
                  </a:lnTo>
                  <a:lnTo>
                    <a:pt x="17335" y="403"/>
                  </a:lnTo>
                  <a:lnTo>
                    <a:pt x="17335" y="322"/>
                  </a:lnTo>
                  <a:lnTo>
                    <a:pt x="17335" y="262"/>
                  </a:lnTo>
                  <a:lnTo>
                    <a:pt x="17315" y="202"/>
                  </a:lnTo>
                  <a:lnTo>
                    <a:pt x="17275" y="142"/>
                  </a:lnTo>
                  <a:lnTo>
                    <a:pt x="17235" y="101"/>
                  </a:lnTo>
                  <a:lnTo>
                    <a:pt x="17195" y="61"/>
                  </a:lnTo>
                  <a:lnTo>
                    <a:pt x="17134" y="21"/>
                  </a:lnTo>
                  <a:lnTo>
                    <a:pt x="1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26"/>
          <p:cNvGrpSpPr/>
          <p:nvPr/>
        </p:nvGrpSpPr>
        <p:grpSpPr>
          <a:xfrm>
            <a:off x="226675" y="3034725"/>
            <a:ext cx="1027975" cy="1851078"/>
            <a:chOff x="8046725" y="2806125"/>
            <a:chExt cx="1027975" cy="1851078"/>
          </a:xfrm>
        </p:grpSpPr>
        <p:sp>
          <p:nvSpPr>
            <p:cNvPr id="1445" name="Google Shape;1445;p26"/>
            <p:cNvSpPr/>
            <p:nvPr/>
          </p:nvSpPr>
          <p:spPr>
            <a:xfrm>
              <a:off x="8178525" y="4543803"/>
              <a:ext cx="764400" cy="1134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26"/>
            <p:cNvGrpSpPr/>
            <p:nvPr/>
          </p:nvGrpSpPr>
          <p:grpSpPr>
            <a:xfrm>
              <a:off x="8046725" y="2806125"/>
              <a:ext cx="1027975" cy="1793300"/>
              <a:chOff x="-868675" y="2970500"/>
              <a:chExt cx="1027975" cy="1793300"/>
            </a:xfrm>
          </p:grpSpPr>
          <p:sp>
            <p:nvSpPr>
              <p:cNvPr id="1447" name="Google Shape;1447;p26"/>
              <p:cNvSpPr/>
              <p:nvPr/>
            </p:nvSpPr>
            <p:spPr>
              <a:xfrm>
                <a:off x="-868675" y="3094025"/>
                <a:ext cx="1027975" cy="908475"/>
              </a:xfrm>
              <a:custGeom>
                <a:avLst/>
                <a:gdLst/>
                <a:ahLst/>
                <a:cxnLst/>
                <a:rect l="l" t="t" r="r" b="b"/>
                <a:pathLst>
                  <a:path w="41119" h="36339" extrusionOk="0">
                    <a:moveTo>
                      <a:pt x="35956" y="1"/>
                    </a:moveTo>
                    <a:lnTo>
                      <a:pt x="35494" y="21"/>
                    </a:lnTo>
                    <a:lnTo>
                      <a:pt x="35032" y="81"/>
                    </a:lnTo>
                    <a:lnTo>
                      <a:pt x="34570" y="182"/>
                    </a:lnTo>
                    <a:lnTo>
                      <a:pt x="34108" y="282"/>
                    </a:lnTo>
                    <a:lnTo>
                      <a:pt x="33666" y="423"/>
                    </a:lnTo>
                    <a:lnTo>
                      <a:pt x="33204" y="583"/>
                    </a:lnTo>
                    <a:lnTo>
                      <a:pt x="32762" y="764"/>
                    </a:lnTo>
                    <a:lnTo>
                      <a:pt x="32340" y="965"/>
                    </a:lnTo>
                    <a:lnTo>
                      <a:pt x="31898" y="1186"/>
                    </a:lnTo>
                    <a:lnTo>
                      <a:pt x="31497" y="1407"/>
                    </a:lnTo>
                    <a:lnTo>
                      <a:pt x="30934" y="1728"/>
                    </a:lnTo>
                    <a:lnTo>
                      <a:pt x="30392" y="2090"/>
                    </a:lnTo>
                    <a:lnTo>
                      <a:pt x="29850" y="2451"/>
                    </a:lnTo>
                    <a:lnTo>
                      <a:pt x="29327" y="2833"/>
                    </a:lnTo>
                    <a:lnTo>
                      <a:pt x="28805" y="3235"/>
                    </a:lnTo>
                    <a:lnTo>
                      <a:pt x="28303" y="3657"/>
                    </a:lnTo>
                    <a:lnTo>
                      <a:pt x="27821" y="4099"/>
                    </a:lnTo>
                    <a:lnTo>
                      <a:pt x="27339" y="4540"/>
                    </a:lnTo>
                    <a:lnTo>
                      <a:pt x="26877" y="5023"/>
                    </a:lnTo>
                    <a:lnTo>
                      <a:pt x="26435" y="5485"/>
                    </a:lnTo>
                    <a:lnTo>
                      <a:pt x="26013" y="5987"/>
                    </a:lnTo>
                    <a:lnTo>
                      <a:pt x="25591" y="6489"/>
                    </a:lnTo>
                    <a:lnTo>
                      <a:pt x="25189" y="7011"/>
                    </a:lnTo>
                    <a:lnTo>
                      <a:pt x="24808" y="7554"/>
                    </a:lnTo>
                    <a:lnTo>
                      <a:pt x="24446" y="8096"/>
                    </a:lnTo>
                    <a:lnTo>
                      <a:pt x="24105" y="8658"/>
                    </a:lnTo>
                    <a:lnTo>
                      <a:pt x="23683" y="9341"/>
                    </a:lnTo>
                    <a:lnTo>
                      <a:pt x="23462" y="9683"/>
                    </a:lnTo>
                    <a:lnTo>
                      <a:pt x="23201" y="9984"/>
                    </a:lnTo>
                    <a:lnTo>
                      <a:pt x="22919" y="10265"/>
                    </a:lnTo>
                    <a:lnTo>
                      <a:pt x="22779" y="10386"/>
                    </a:lnTo>
                    <a:lnTo>
                      <a:pt x="22638" y="10486"/>
                    </a:lnTo>
                    <a:lnTo>
                      <a:pt x="22478" y="10587"/>
                    </a:lnTo>
                    <a:lnTo>
                      <a:pt x="22297" y="10667"/>
                    </a:lnTo>
                    <a:lnTo>
                      <a:pt x="22116" y="10727"/>
                    </a:lnTo>
                    <a:lnTo>
                      <a:pt x="21935" y="10768"/>
                    </a:lnTo>
                    <a:lnTo>
                      <a:pt x="21754" y="10788"/>
                    </a:lnTo>
                    <a:lnTo>
                      <a:pt x="21574" y="10788"/>
                    </a:lnTo>
                    <a:lnTo>
                      <a:pt x="21393" y="10768"/>
                    </a:lnTo>
                    <a:lnTo>
                      <a:pt x="21212" y="10727"/>
                    </a:lnTo>
                    <a:lnTo>
                      <a:pt x="20850" y="10627"/>
                    </a:lnTo>
                    <a:lnTo>
                      <a:pt x="20489" y="10486"/>
                    </a:lnTo>
                    <a:lnTo>
                      <a:pt x="19786" y="10165"/>
                    </a:lnTo>
                    <a:lnTo>
                      <a:pt x="19424" y="10024"/>
                    </a:lnTo>
                    <a:lnTo>
                      <a:pt x="19063" y="9924"/>
                    </a:lnTo>
                    <a:lnTo>
                      <a:pt x="18802" y="9884"/>
                    </a:lnTo>
                    <a:lnTo>
                      <a:pt x="18540" y="9864"/>
                    </a:lnTo>
                    <a:lnTo>
                      <a:pt x="18259" y="9884"/>
                    </a:lnTo>
                    <a:lnTo>
                      <a:pt x="17998" y="9924"/>
                    </a:lnTo>
                    <a:lnTo>
                      <a:pt x="17737" y="9984"/>
                    </a:lnTo>
                    <a:lnTo>
                      <a:pt x="17476" y="10064"/>
                    </a:lnTo>
                    <a:lnTo>
                      <a:pt x="17235" y="10185"/>
                    </a:lnTo>
                    <a:lnTo>
                      <a:pt x="16994" y="10306"/>
                    </a:lnTo>
                    <a:lnTo>
                      <a:pt x="16753" y="10466"/>
                    </a:lnTo>
                    <a:lnTo>
                      <a:pt x="16532" y="10627"/>
                    </a:lnTo>
                    <a:lnTo>
                      <a:pt x="16311" y="10808"/>
                    </a:lnTo>
                    <a:lnTo>
                      <a:pt x="16130" y="11009"/>
                    </a:lnTo>
                    <a:lnTo>
                      <a:pt x="15929" y="11230"/>
                    </a:lnTo>
                    <a:lnTo>
                      <a:pt x="15768" y="11450"/>
                    </a:lnTo>
                    <a:lnTo>
                      <a:pt x="15608" y="11692"/>
                    </a:lnTo>
                    <a:lnTo>
                      <a:pt x="15467" y="11933"/>
                    </a:lnTo>
                    <a:lnTo>
                      <a:pt x="15367" y="12174"/>
                    </a:lnTo>
                    <a:lnTo>
                      <a:pt x="15246" y="12435"/>
                    </a:lnTo>
                    <a:lnTo>
                      <a:pt x="15166" y="12696"/>
                    </a:lnTo>
                    <a:lnTo>
                      <a:pt x="15085" y="12957"/>
                    </a:lnTo>
                    <a:lnTo>
                      <a:pt x="15025" y="13238"/>
                    </a:lnTo>
                    <a:lnTo>
                      <a:pt x="14965" y="13519"/>
                    </a:lnTo>
                    <a:lnTo>
                      <a:pt x="14905" y="14062"/>
                    </a:lnTo>
                    <a:lnTo>
                      <a:pt x="14865" y="14624"/>
                    </a:lnTo>
                    <a:lnTo>
                      <a:pt x="14885" y="15187"/>
                    </a:lnTo>
                    <a:lnTo>
                      <a:pt x="14925" y="15749"/>
                    </a:lnTo>
                    <a:lnTo>
                      <a:pt x="14985" y="16312"/>
                    </a:lnTo>
                    <a:lnTo>
                      <a:pt x="15065" y="16995"/>
                    </a:lnTo>
                    <a:lnTo>
                      <a:pt x="15146" y="17657"/>
                    </a:lnTo>
                    <a:lnTo>
                      <a:pt x="15166" y="17999"/>
                    </a:lnTo>
                    <a:lnTo>
                      <a:pt x="15186" y="18320"/>
                    </a:lnTo>
                    <a:lnTo>
                      <a:pt x="15166" y="18662"/>
                    </a:lnTo>
                    <a:lnTo>
                      <a:pt x="15106" y="18983"/>
                    </a:lnTo>
                    <a:lnTo>
                      <a:pt x="15025" y="19325"/>
                    </a:lnTo>
                    <a:lnTo>
                      <a:pt x="14885" y="19626"/>
                    </a:lnTo>
                    <a:lnTo>
                      <a:pt x="14724" y="19927"/>
                    </a:lnTo>
                    <a:lnTo>
                      <a:pt x="14623" y="20068"/>
                    </a:lnTo>
                    <a:lnTo>
                      <a:pt x="14523" y="20188"/>
                    </a:lnTo>
                    <a:lnTo>
                      <a:pt x="14403" y="20309"/>
                    </a:lnTo>
                    <a:lnTo>
                      <a:pt x="14282" y="20429"/>
                    </a:lnTo>
                    <a:lnTo>
                      <a:pt x="14141" y="20510"/>
                    </a:lnTo>
                    <a:lnTo>
                      <a:pt x="14001" y="20610"/>
                    </a:lnTo>
                    <a:lnTo>
                      <a:pt x="13860" y="20671"/>
                    </a:lnTo>
                    <a:lnTo>
                      <a:pt x="13720" y="20731"/>
                    </a:lnTo>
                    <a:lnTo>
                      <a:pt x="13559" y="20751"/>
                    </a:lnTo>
                    <a:lnTo>
                      <a:pt x="13398" y="20771"/>
                    </a:lnTo>
                    <a:lnTo>
                      <a:pt x="13217" y="20771"/>
                    </a:lnTo>
                    <a:lnTo>
                      <a:pt x="13057" y="20751"/>
                    </a:lnTo>
                    <a:lnTo>
                      <a:pt x="12896" y="20711"/>
                    </a:lnTo>
                    <a:lnTo>
                      <a:pt x="12735" y="20671"/>
                    </a:lnTo>
                    <a:lnTo>
                      <a:pt x="12575" y="20590"/>
                    </a:lnTo>
                    <a:lnTo>
                      <a:pt x="12434" y="20510"/>
                    </a:lnTo>
                    <a:lnTo>
                      <a:pt x="12153" y="20329"/>
                    </a:lnTo>
                    <a:lnTo>
                      <a:pt x="11872" y="20088"/>
                    </a:lnTo>
                    <a:lnTo>
                      <a:pt x="11610" y="19827"/>
                    </a:lnTo>
                    <a:lnTo>
                      <a:pt x="11369" y="19566"/>
                    </a:lnTo>
                    <a:lnTo>
                      <a:pt x="11128" y="19285"/>
                    </a:lnTo>
                    <a:lnTo>
                      <a:pt x="10666" y="18762"/>
                    </a:lnTo>
                    <a:lnTo>
                      <a:pt x="10204" y="18260"/>
                    </a:lnTo>
                    <a:lnTo>
                      <a:pt x="9702" y="17758"/>
                    </a:lnTo>
                    <a:lnTo>
                      <a:pt x="9200" y="17276"/>
                    </a:lnTo>
                    <a:lnTo>
                      <a:pt x="8698" y="16814"/>
                    </a:lnTo>
                    <a:lnTo>
                      <a:pt x="8155" y="16352"/>
                    </a:lnTo>
                    <a:lnTo>
                      <a:pt x="7633" y="15930"/>
                    </a:lnTo>
                    <a:lnTo>
                      <a:pt x="7071" y="15508"/>
                    </a:lnTo>
                    <a:lnTo>
                      <a:pt x="6468" y="15086"/>
                    </a:lnTo>
                    <a:lnTo>
                      <a:pt x="6167" y="14885"/>
                    </a:lnTo>
                    <a:lnTo>
                      <a:pt x="5845" y="14705"/>
                    </a:lnTo>
                    <a:lnTo>
                      <a:pt x="5504" y="14544"/>
                    </a:lnTo>
                    <a:lnTo>
                      <a:pt x="5182" y="14383"/>
                    </a:lnTo>
                    <a:lnTo>
                      <a:pt x="4841" y="14243"/>
                    </a:lnTo>
                    <a:lnTo>
                      <a:pt x="4500" y="14122"/>
                    </a:lnTo>
                    <a:lnTo>
                      <a:pt x="4158" y="14042"/>
                    </a:lnTo>
                    <a:lnTo>
                      <a:pt x="3817" y="13981"/>
                    </a:lnTo>
                    <a:lnTo>
                      <a:pt x="3475" y="13941"/>
                    </a:lnTo>
                    <a:lnTo>
                      <a:pt x="3134" y="13921"/>
                    </a:lnTo>
                    <a:lnTo>
                      <a:pt x="2792" y="13961"/>
                    </a:lnTo>
                    <a:lnTo>
                      <a:pt x="2451" y="14022"/>
                    </a:lnTo>
                    <a:lnTo>
                      <a:pt x="2129" y="14122"/>
                    </a:lnTo>
                    <a:lnTo>
                      <a:pt x="1808" y="14263"/>
                    </a:lnTo>
                    <a:lnTo>
                      <a:pt x="1547" y="14423"/>
                    </a:lnTo>
                    <a:lnTo>
                      <a:pt x="1326" y="14604"/>
                    </a:lnTo>
                    <a:lnTo>
                      <a:pt x="1105" y="14785"/>
                    </a:lnTo>
                    <a:lnTo>
                      <a:pt x="904" y="15006"/>
                    </a:lnTo>
                    <a:lnTo>
                      <a:pt x="723" y="15247"/>
                    </a:lnTo>
                    <a:lnTo>
                      <a:pt x="583" y="15488"/>
                    </a:lnTo>
                    <a:lnTo>
                      <a:pt x="442" y="15749"/>
                    </a:lnTo>
                    <a:lnTo>
                      <a:pt x="321" y="16030"/>
                    </a:lnTo>
                    <a:lnTo>
                      <a:pt x="221" y="16312"/>
                    </a:lnTo>
                    <a:lnTo>
                      <a:pt x="141" y="16613"/>
                    </a:lnTo>
                    <a:lnTo>
                      <a:pt x="80" y="16914"/>
                    </a:lnTo>
                    <a:lnTo>
                      <a:pt x="20" y="17216"/>
                    </a:lnTo>
                    <a:lnTo>
                      <a:pt x="0" y="17517"/>
                    </a:lnTo>
                    <a:lnTo>
                      <a:pt x="0" y="17818"/>
                    </a:lnTo>
                    <a:lnTo>
                      <a:pt x="0" y="18140"/>
                    </a:lnTo>
                    <a:lnTo>
                      <a:pt x="40" y="18441"/>
                    </a:lnTo>
                    <a:lnTo>
                      <a:pt x="80" y="18742"/>
                    </a:lnTo>
                    <a:lnTo>
                      <a:pt x="141" y="19023"/>
                    </a:lnTo>
                    <a:lnTo>
                      <a:pt x="221" y="19325"/>
                    </a:lnTo>
                    <a:lnTo>
                      <a:pt x="301" y="19606"/>
                    </a:lnTo>
                    <a:lnTo>
                      <a:pt x="522" y="20168"/>
                    </a:lnTo>
                    <a:lnTo>
                      <a:pt x="763" y="20711"/>
                    </a:lnTo>
                    <a:lnTo>
                      <a:pt x="1024" y="21253"/>
                    </a:lnTo>
                    <a:lnTo>
                      <a:pt x="1306" y="21795"/>
                    </a:lnTo>
                    <a:lnTo>
                      <a:pt x="1928" y="22840"/>
                    </a:lnTo>
                    <a:lnTo>
                      <a:pt x="3214" y="24929"/>
                    </a:lnTo>
                    <a:lnTo>
                      <a:pt x="3857" y="25974"/>
                    </a:lnTo>
                    <a:lnTo>
                      <a:pt x="4540" y="26978"/>
                    </a:lnTo>
                    <a:lnTo>
                      <a:pt x="5223" y="28002"/>
                    </a:lnTo>
                    <a:lnTo>
                      <a:pt x="5946" y="28987"/>
                    </a:lnTo>
                    <a:lnTo>
                      <a:pt x="6709" y="29931"/>
                    </a:lnTo>
                    <a:lnTo>
                      <a:pt x="7091" y="30413"/>
                    </a:lnTo>
                    <a:lnTo>
                      <a:pt x="7493" y="30875"/>
                    </a:lnTo>
                    <a:lnTo>
                      <a:pt x="7914" y="31317"/>
                    </a:lnTo>
                    <a:lnTo>
                      <a:pt x="8336" y="31759"/>
                    </a:lnTo>
                    <a:lnTo>
                      <a:pt x="8758" y="32201"/>
                    </a:lnTo>
                    <a:lnTo>
                      <a:pt x="9220" y="32602"/>
                    </a:lnTo>
                    <a:lnTo>
                      <a:pt x="9662" y="33024"/>
                    </a:lnTo>
                    <a:lnTo>
                      <a:pt x="10144" y="33406"/>
                    </a:lnTo>
                    <a:lnTo>
                      <a:pt x="10606" y="33787"/>
                    </a:lnTo>
                    <a:lnTo>
                      <a:pt x="11108" y="34149"/>
                    </a:lnTo>
                    <a:lnTo>
                      <a:pt x="11610" y="34491"/>
                    </a:lnTo>
                    <a:lnTo>
                      <a:pt x="12113" y="34812"/>
                    </a:lnTo>
                    <a:lnTo>
                      <a:pt x="12635" y="35133"/>
                    </a:lnTo>
                    <a:lnTo>
                      <a:pt x="13157" y="35415"/>
                    </a:lnTo>
                    <a:lnTo>
                      <a:pt x="13699" y="35676"/>
                    </a:lnTo>
                    <a:lnTo>
                      <a:pt x="14262" y="35917"/>
                    </a:lnTo>
                    <a:lnTo>
                      <a:pt x="14824" y="36138"/>
                    </a:lnTo>
                    <a:lnTo>
                      <a:pt x="15387" y="36339"/>
                    </a:lnTo>
                    <a:lnTo>
                      <a:pt x="26274" y="36339"/>
                    </a:lnTo>
                    <a:lnTo>
                      <a:pt x="26816" y="35736"/>
                    </a:lnTo>
                    <a:lnTo>
                      <a:pt x="27359" y="35093"/>
                    </a:lnTo>
                    <a:lnTo>
                      <a:pt x="27901" y="34430"/>
                    </a:lnTo>
                    <a:lnTo>
                      <a:pt x="28423" y="33727"/>
                    </a:lnTo>
                    <a:lnTo>
                      <a:pt x="28946" y="33024"/>
                    </a:lnTo>
                    <a:lnTo>
                      <a:pt x="29468" y="32281"/>
                    </a:lnTo>
                    <a:lnTo>
                      <a:pt x="29970" y="31538"/>
                    </a:lnTo>
                    <a:lnTo>
                      <a:pt x="30492" y="30774"/>
                    </a:lnTo>
                    <a:lnTo>
                      <a:pt x="30974" y="29991"/>
                    </a:lnTo>
                    <a:lnTo>
                      <a:pt x="31477" y="29188"/>
                    </a:lnTo>
                    <a:lnTo>
                      <a:pt x="31959" y="28364"/>
                    </a:lnTo>
                    <a:lnTo>
                      <a:pt x="32441" y="27540"/>
                    </a:lnTo>
                    <a:lnTo>
                      <a:pt x="33365" y="25853"/>
                    </a:lnTo>
                    <a:lnTo>
                      <a:pt x="34269" y="24146"/>
                    </a:lnTo>
                    <a:lnTo>
                      <a:pt x="35132" y="22418"/>
                    </a:lnTo>
                    <a:lnTo>
                      <a:pt x="35976" y="20671"/>
                    </a:lnTo>
                    <a:lnTo>
                      <a:pt x="36760" y="18923"/>
                    </a:lnTo>
                    <a:lnTo>
                      <a:pt x="37523" y="17175"/>
                    </a:lnTo>
                    <a:lnTo>
                      <a:pt x="38226" y="15468"/>
                    </a:lnTo>
                    <a:lnTo>
                      <a:pt x="38909" y="13801"/>
                    </a:lnTo>
                    <a:lnTo>
                      <a:pt x="39532" y="12174"/>
                    </a:lnTo>
                    <a:lnTo>
                      <a:pt x="40114" y="10587"/>
                    </a:lnTo>
                    <a:lnTo>
                      <a:pt x="40355" y="9944"/>
                    </a:lnTo>
                    <a:lnTo>
                      <a:pt x="40556" y="9301"/>
                    </a:lnTo>
                    <a:lnTo>
                      <a:pt x="40737" y="8638"/>
                    </a:lnTo>
                    <a:lnTo>
                      <a:pt x="40897" y="7955"/>
                    </a:lnTo>
                    <a:lnTo>
                      <a:pt x="41018" y="7292"/>
                    </a:lnTo>
                    <a:lnTo>
                      <a:pt x="41098" y="6609"/>
                    </a:lnTo>
                    <a:lnTo>
                      <a:pt x="41118" y="6268"/>
                    </a:lnTo>
                    <a:lnTo>
                      <a:pt x="41118" y="5926"/>
                    </a:lnTo>
                    <a:lnTo>
                      <a:pt x="41118" y="5585"/>
                    </a:lnTo>
                    <a:lnTo>
                      <a:pt x="41098" y="5244"/>
                    </a:lnTo>
                    <a:lnTo>
                      <a:pt x="41058" y="4902"/>
                    </a:lnTo>
                    <a:lnTo>
                      <a:pt x="41018" y="4561"/>
                    </a:lnTo>
                    <a:lnTo>
                      <a:pt x="40938" y="4219"/>
                    </a:lnTo>
                    <a:lnTo>
                      <a:pt x="40857" y="3878"/>
                    </a:lnTo>
                    <a:lnTo>
                      <a:pt x="40757" y="3556"/>
                    </a:lnTo>
                    <a:lnTo>
                      <a:pt x="40636" y="3235"/>
                    </a:lnTo>
                    <a:lnTo>
                      <a:pt x="40516" y="2913"/>
                    </a:lnTo>
                    <a:lnTo>
                      <a:pt x="40355" y="2612"/>
                    </a:lnTo>
                    <a:lnTo>
                      <a:pt x="40194" y="2311"/>
                    </a:lnTo>
                    <a:lnTo>
                      <a:pt x="40014" y="2030"/>
                    </a:lnTo>
                    <a:lnTo>
                      <a:pt x="39813" y="1748"/>
                    </a:lnTo>
                    <a:lnTo>
                      <a:pt x="39592" y="1507"/>
                    </a:lnTo>
                    <a:lnTo>
                      <a:pt x="39351" y="1266"/>
                    </a:lnTo>
                    <a:lnTo>
                      <a:pt x="39110" y="1045"/>
                    </a:lnTo>
                    <a:lnTo>
                      <a:pt x="38829" y="844"/>
                    </a:lnTo>
                    <a:lnTo>
                      <a:pt x="38547" y="644"/>
                    </a:lnTo>
                    <a:lnTo>
                      <a:pt x="38346" y="543"/>
                    </a:lnTo>
                    <a:lnTo>
                      <a:pt x="38146" y="443"/>
                    </a:lnTo>
                    <a:lnTo>
                      <a:pt x="37724" y="262"/>
                    </a:lnTo>
                    <a:lnTo>
                      <a:pt x="37302" y="141"/>
                    </a:lnTo>
                    <a:lnTo>
                      <a:pt x="36860" y="61"/>
                    </a:lnTo>
                    <a:lnTo>
                      <a:pt x="36398" y="21"/>
                    </a:lnTo>
                    <a:lnTo>
                      <a:pt x="35956"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6"/>
              <p:cNvSpPr/>
              <p:nvPr/>
            </p:nvSpPr>
            <p:spPr>
              <a:xfrm>
                <a:off x="-774775" y="3167350"/>
                <a:ext cx="813550" cy="777900"/>
              </a:xfrm>
              <a:custGeom>
                <a:avLst/>
                <a:gdLst/>
                <a:ahLst/>
                <a:cxnLst/>
                <a:rect l="l" t="t" r="r" b="b"/>
                <a:pathLst>
                  <a:path w="32542" h="31116" extrusionOk="0">
                    <a:moveTo>
                      <a:pt x="32200" y="0"/>
                    </a:moveTo>
                    <a:lnTo>
                      <a:pt x="32100" y="61"/>
                    </a:lnTo>
                    <a:lnTo>
                      <a:pt x="32039" y="141"/>
                    </a:lnTo>
                    <a:lnTo>
                      <a:pt x="15909" y="30413"/>
                    </a:lnTo>
                    <a:lnTo>
                      <a:pt x="442" y="14041"/>
                    </a:lnTo>
                    <a:lnTo>
                      <a:pt x="362" y="13981"/>
                    </a:lnTo>
                    <a:lnTo>
                      <a:pt x="261" y="13961"/>
                    </a:lnTo>
                    <a:lnTo>
                      <a:pt x="161" y="13981"/>
                    </a:lnTo>
                    <a:lnTo>
                      <a:pt x="81" y="14041"/>
                    </a:lnTo>
                    <a:lnTo>
                      <a:pt x="20" y="14122"/>
                    </a:lnTo>
                    <a:lnTo>
                      <a:pt x="0" y="14222"/>
                    </a:lnTo>
                    <a:lnTo>
                      <a:pt x="0" y="14323"/>
                    </a:lnTo>
                    <a:lnTo>
                      <a:pt x="61" y="14403"/>
                    </a:lnTo>
                    <a:lnTo>
                      <a:pt x="15769" y="31035"/>
                    </a:lnTo>
                    <a:lnTo>
                      <a:pt x="15849" y="31096"/>
                    </a:lnTo>
                    <a:lnTo>
                      <a:pt x="15970" y="31116"/>
                    </a:lnTo>
                    <a:lnTo>
                      <a:pt x="15990" y="31116"/>
                    </a:lnTo>
                    <a:lnTo>
                      <a:pt x="16050" y="31096"/>
                    </a:lnTo>
                    <a:lnTo>
                      <a:pt x="16110" y="31055"/>
                    </a:lnTo>
                    <a:lnTo>
                      <a:pt x="16150" y="31015"/>
                    </a:lnTo>
                    <a:lnTo>
                      <a:pt x="16191" y="30975"/>
                    </a:lnTo>
                    <a:lnTo>
                      <a:pt x="32501" y="382"/>
                    </a:lnTo>
                    <a:lnTo>
                      <a:pt x="32542" y="282"/>
                    </a:lnTo>
                    <a:lnTo>
                      <a:pt x="32521" y="181"/>
                    </a:lnTo>
                    <a:lnTo>
                      <a:pt x="32481" y="101"/>
                    </a:lnTo>
                    <a:lnTo>
                      <a:pt x="32401" y="21"/>
                    </a:lnTo>
                    <a:lnTo>
                      <a:pt x="323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6"/>
              <p:cNvSpPr/>
              <p:nvPr/>
            </p:nvSpPr>
            <p:spPr>
              <a:xfrm>
                <a:off x="-40100" y="3290375"/>
                <a:ext cx="129600" cy="13100"/>
              </a:xfrm>
              <a:custGeom>
                <a:avLst/>
                <a:gdLst/>
                <a:ahLst/>
                <a:cxnLst/>
                <a:rect l="l" t="t" r="r" b="b"/>
                <a:pathLst>
                  <a:path w="5184" h="524" extrusionOk="0">
                    <a:moveTo>
                      <a:pt x="262" y="1"/>
                    </a:moveTo>
                    <a:lnTo>
                      <a:pt x="162" y="21"/>
                    </a:lnTo>
                    <a:lnTo>
                      <a:pt x="81" y="81"/>
                    </a:lnTo>
                    <a:lnTo>
                      <a:pt x="21" y="162"/>
                    </a:lnTo>
                    <a:lnTo>
                      <a:pt x="1" y="262"/>
                    </a:lnTo>
                    <a:lnTo>
                      <a:pt x="21" y="362"/>
                    </a:lnTo>
                    <a:lnTo>
                      <a:pt x="81" y="443"/>
                    </a:lnTo>
                    <a:lnTo>
                      <a:pt x="162" y="503"/>
                    </a:lnTo>
                    <a:lnTo>
                      <a:pt x="262" y="523"/>
                    </a:lnTo>
                    <a:lnTo>
                      <a:pt x="4922" y="523"/>
                    </a:lnTo>
                    <a:lnTo>
                      <a:pt x="5023" y="503"/>
                    </a:lnTo>
                    <a:lnTo>
                      <a:pt x="5123" y="443"/>
                    </a:lnTo>
                    <a:lnTo>
                      <a:pt x="5163" y="362"/>
                    </a:lnTo>
                    <a:lnTo>
                      <a:pt x="5183" y="262"/>
                    </a:lnTo>
                    <a:lnTo>
                      <a:pt x="5163" y="162"/>
                    </a:lnTo>
                    <a:lnTo>
                      <a:pt x="5123" y="81"/>
                    </a:lnTo>
                    <a:lnTo>
                      <a:pt x="5023" y="21"/>
                    </a:lnTo>
                    <a:lnTo>
                      <a:pt x="49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6"/>
              <p:cNvSpPr/>
              <p:nvPr/>
            </p:nvSpPr>
            <p:spPr>
              <a:xfrm>
                <a:off x="-153575" y="3213050"/>
                <a:ext cx="59775" cy="214950"/>
              </a:xfrm>
              <a:custGeom>
                <a:avLst/>
                <a:gdLst/>
                <a:ahLst/>
                <a:cxnLst/>
                <a:rect l="l" t="t" r="r" b="b"/>
                <a:pathLst>
                  <a:path w="2391" h="8598" extrusionOk="0">
                    <a:moveTo>
                      <a:pt x="201" y="0"/>
                    </a:moveTo>
                    <a:lnTo>
                      <a:pt x="121" y="41"/>
                    </a:lnTo>
                    <a:lnTo>
                      <a:pt x="40" y="121"/>
                    </a:lnTo>
                    <a:lnTo>
                      <a:pt x="0" y="201"/>
                    </a:lnTo>
                    <a:lnTo>
                      <a:pt x="20" y="302"/>
                    </a:lnTo>
                    <a:lnTo>
                      <a:pt x="1888" y="8397"/>
                    </a:lnTo>
                    <a:lnTo>
                      <a:pt x="1929" y="8477"/>
                    </a:lnTo>
                    <a:lnTo>
                      <a:pt x="1989" y="8558"/>
                    </a:lnTo>
                    <a:lnTo>
                      <a:pt x="2049" y="8598"/>
                    </a:lnTo>
                    <a:lnTo>
                      <a:pt x="2210" y="8598"/>
                    </a:lnTo>
                    <a:lnTo>
                      <a:pt x="2290" y="8558"/>
                    </a:lnTo>
                    <a:lnTo>
                      <a:pt x="2370" y="8477"/>
                    </a:lnTo>
                    <a:lnTo>
                      <a:pt x="2391" y="8377"/>
                    </a:lnTo>
                    <a:lnTo>
                      <a:pt x="2391" y="8276"/>
                    </a:lnTo>
                    <a:lnTo>
                      <a:pt x="522" y="201"/>
                    </a:lnTo>
                    <a:lnTo>
                      <a:pt x="482" y="101"/>
                    </a:lnTo>
                    <a:lnTo>
                      <a:pt x="402" y="21"/>
                    </a:lnTo>
                    <a:lnTo>
                      <a:pt x="3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6"/>
              <p:cNvSpPr/>
              <p:nvPr/>
            </p:nvSpPr>
            <p:spPr>
              <a:xfrm>
                <a:off x="-146550" y="3475700"/>
                <a:ext cx="131600" cy="27625"/>
              </a:xfrm>
              <a:custGeom>
                <a:avLst/>
                <a:gdLst/>
                <a:ahLst/>
                <a:cxnLst/>
                <a:rect l="l" t="t" r="r" b="b"/>
                <a:pathLst>
                  <a:path w="5264" h="1105" extrusionOk="0">
                    <a:moveTo>
                      <a:pt x="4962" y="0"/>
                    </a:moveTo>
                    <a:lnTo>
                      <a:pt x="221" y="583"/>
                    </a:lnTo>
                    <a:lnTo>
                      <a:pt x="121" y="623"/>
                    </a:lnTo>
                    <a:lnTo>
                      <a:pt x="41" y="683"/>
                    </a:lnTo>
                    <a:lnTo>
                      <a:pt x="0" y="783"/>
                    </a:lnTo>
                    <a:lnTo>
                      <a:pt x="0" y="884"/>
                    </a:lnTo>
                    <a:lnTo>
                      <a:pt x="20" y="964"/>
                    </a:lnTo>
                    <a:lnTo>
                      <a:pt x="81" y="1045"/>
                    </a:lnTo>
                    <a:lnTo>
                      <a:pt x="161" y="1085"/>
                    </a:lnTo>
                    <a:lnTo>
                      <a:pt x="261" y="1105"/>
                    </a:lnTo>
                    <a:lnTo>
                      <a:pt x="282" y="1105"/>
                    </a:lnTo>
                    <a:lnTo>
                      <a:pt x="5022" y="522"/>
                    </a:lnTo>
                    <a:lnTo>
                      <a:pt x="5123" y="502"/>
                    </a:lnTo>
                    <a:lnTo>
                      <a:pt x="5203" y="422"/>
                    </a:lnTo>
                    <a:lnTo>
                      <a:pt x="5243" y="342"/>
                    </a:lnTo>
                    <a:lnTo>
                      <a:pt x="5263" y="241"/>
                    </a:lnTo>
                    <a:lnTo>
                      <a:pt x="5223" y="141"/>
                    </a:lnTo>
                    <a:lnTo>
                      <a:pt x="5163" y="60"/>
                    </a:lnTo>
                    <a:lnTo>
                      <a:pt x="5062" y="20"/>
                    </a:lnTo>
                    <a:lnTo>
                      <a:pt x="49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6"/>
              <p:cNvSpPr/>
              <p:nvPr/>
            </p:nvSpPr>
            <p:spPr>
              <a:xfrm>
                <a:off x="-666300" y="3530925"/>
                <a:ext cx="13075" cy="113525"/>
              </a:xfrm>
              <a:custGeom>
                <a:avLst/>
                <a:gdLst/>
                <a:ahLst/>
                <a:cxnLst/>
                <a:rect l="l" t="t" r="r" b="b"/>
                <a:pathLst>
                  <a:path w="523" h="4541" extrusionOk="0">
                    <a:moveTo>
                      <a:pt x="261" y="1"/>
                    </a:moveTo>
                    <a:lnTo>
                      <a:pt x="141" y="21"/>
                    </a:lnTo>
                    <a:lnTo>
                      <a:pt x="60" y="81"/>
                    </a:lnTo>
                    <a:lnTo>
                      <a:pt x="20" y="161"/>
                    </a:lnTo>
                    <a:lnTo>
                      <a:pt x="0" y="262"/>
                    </a:lnTo>
                    <a:lnTo>
                      <a:pt x="0" y="4279"/>
                    </a:lnTo>
                    <a:lnTo>
                      <a:pt x="20" y="4380"/>
                    </a:lnTo>
                    <a:lnTo>
                      <a:pt x="60" y="4460"/>
                    </a:lnTo>
                    <a:lnTo>
                      <a:pt x="141" y="4520"/>
                    </a:lnTo>
                    <a:lnTo>
                      <a:pt x="261" y="4540"/>
                    </a:lnTo>
                    <a:lnTo>
                      <a:pt x="362" y="4520"/>
                    </a:lnTo>
                    <a:lnTo>
                      <a:pt x="442" y="4460"/>
                    </a:lnTo>
                    <a:lnTo>
                      <a:pt x="502" y="4380"/>
                    </a:lnTo>
                    <a:lnTo>
                      <a:pt x="522" y="4279"/>
                    </a:lnTo>
                    <a:lnTo>
                      <a:pt x="522" y="262"/>
                    </a:lnTo>
                    <a:lnTo>
                      <a:pt x="502" y="161"/>
                    </a:lnTo>
                    <a:lnTo>
                      <a:pt x="442" y="81"/>
                    </a:lnTo>
                    <a:lnTo>
                      <a:pt x="362" y="21"/>
                    </a:lnTo>
                    <a:lnTo>
                      <a:pt x="2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6"/>
              <p:cNvSpPr/>
              <p:nvPr/>
            </p:nvSpPr>
            <p:spPr>
              <a:xfrm>
                <a:off x="-832525" y="3569100"/>
                <a:ext cx="126575" cy="19600"/>
              </a:xfrm>
              <a:custGeom>
                <a:avLst/>
                <a:gdLst/>
                <a:ahLst/>
                <a:cxnLst/>
                <a:rect l="l" t="t" r="r" b="b"/>
                <a:pathLst>
                  <a:path w="5063" h="784" extrusionOk="0">
                    <a:moveTo>
                      <a:pt x="261" y="0"/>
                    </a:moveTo>
                    <a:lnTo>
                      <a:pt x="161" y="20"/>
                    </a:lnTo>
                    <a:lnTo>
                      <a:pt x="81" y="81"/>
                    </a:lnTo>
                    <a:lnTo>
                      <a:pt x="20" y="161"/>
                    </a:lnTo>
                    <a:lnTo>
                      <a:pt x="0" y="261"/>
                    </a:lnTo>
                    <a:lnTo>
                      <a:pt x="0" y="362"/>
                    </a:lnTo>
                    <a:lnTo>
                      <a:pt x="61" y="442"/>
                    </a:lnTo>
                    <a:lnTo>
                      <a:pt x="141" y="502"/>
                    </a:lnTo>
                    <a:lnTo>
                      <a:pt x="241" y="543"/>
                    </a:lnTo>
                    <a:lnTo>
                      <a:pt x="4781" y="784"/>
                    </a:lnTo>
                    <a:lnTo>
                      <a:pt x="4801" y="784"/>
                    </a:lnTo>
                    <a:lnTo>
                      <a:pt x="4902" y="764"/>
                    </a:lnTo>
                    <a:lnTo>
                      <a:pt x="4982" y="703"/>
                    </a:lnTo>
                    <a:lnTo>
                      <a:pt x="5042" y="623"/>
                    </a:lnTo>
                    <a:lnTo>
                      <a:pt x="5062" y="523"/>
                    </a:lnTo>
                    <a:lnTo>
                      <a:pt x="5042" y="422"/>
                    </a:lnTo>
                    <a:lnTo>
                      <a:pt x="4982" y="342"/>
                    </a:lnTo>
                    <a:lnTo>
                      <a:pt x="4902" y="282"/>
                    </a:lnTo>
                    <a:lnTo>
                      <a:pt x="4801" y="261"/>
                    </a:lnTo>
                    <a:lnTo>
                      <a:pt x="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6"/>
              <p:cNvSpPr/>
              <p:nvPr/>
            </p:nvSpPr>
            <p:spPr>
              <a:xfrm>
                <a:off x="-693425" y="2970500"/>
                <a:ext cx="725675" cy="1067650"/>
              </a:xfrm>
              <a:custGeom>
                <a:avLst/>
                <a:gdLst/>
                <a:ahLst/>
                <a:cxnLst/>
                <a:rect l="l" t="t" r="r" b="b"/>
                <a:pathLst>
                  <a:path w="29027" h="42706" extrusionOk="0">
                    <a:moveTo>
                      <a:pt x="11631" y="0"/>
                    </a:moveTo>
                    <a:lnTo>
                      <a:pt x="11390" y="20"/>
                    </a:lnTo>
                    <a:lnTo>
                      <a:pt x="11149" y="40"/>
                    </a:lnTo>
                    <a:lnTo>
                      <a:pt x="10908" y="101"/>
                    </a:lnTo>
                    <a:lnTo>
                      <a:pt x="10687" y="181"/>
                    </a:lnTo>
                    <a:lnTo>
                      <a:pt x="10466" y="282"/>
                    </a:lnTo>
                    <a:lnTo>
                      <a:pt x="10245" y="402"/>
                    </a:lnTo>
                    <a:lnTo>
                      <a:pt x="10044" y="523"/>
                    </a:lnTo>
                    <a:lnTo>
                      <a:pt x="9863" y="683"/>
                    </a:lnTo>
                    <a:lnTo>
                      <a:pt x="9682" y="844"/>
                    </a:lnTo>
                    <a:lnTo>
                      <a:pt x="9502" y="1005"/>
                    </a:lnTo>
                    <a:lnTo>
                      <a:pt x="9341" y="1206"/>
                    </a:lnTo>
                    <a:lnTo>
                      <a:pt x="9180" y="1386"/>
                    </a:lnTo>
                    <a:lnTo>
                      <a:pt x="9040" y="1607"/>
                    </a:lnTo>
                    <a:lnTo>
                      <a:pt x="8919" y="1808"/>
                    </a:lnTo>
                    <a:lnTo>
                      <a:pt x="8799" y="2029"/>
                    </a:lnTo>
                    <a:lnTo>
                      <a:pt x="8698" y="2270"/>
                    </a:lnTo>
                    <a:lnTo>
                      <a:pt x="8598" y="2491"/>
                    </a:lnTo>
                    <a:lnTo>
                      <a:pt x="8517" y="2732"/>
                    </a:lnTo>
                    <a:lnTo>
                      <a:pt x="8457" y="2973"/>
                    </a:lnTo>
                    <a:lnTo>
                      <a:pt x="8337" y="3455"/>
                    </a:lnTo>
                    <a:lnTo>
                      <a:pt x="8276" y="3957"/>
                    </a:lnTo>
                    <a:lnTo>
                      <a:pt x="8236" y="4460"/>
                    </a:lnTo>
                    <a:lnTo>
                      <a:pt x="8216" y="4942"/>
                    </a:lnTo>
                    <a:lnTo>
                      <a:pt x="8216" y="5444"/>
                    </a:lnTo>
                    <a:lnTo>
                      <a:pt x="8236" y="5946"/>
                    </a:lnTo>
                    <a:lnTo>
                      <a:pt x="8317" y="6950"/>
                    </a:lnTo>
                    <a:lnTo>
                      <a:pt x="8658" y="11390"/>
                    </a:lnTo>
                    <a:lnTo>
                      <a:pt x="8678" y="11611"/>
                    </a:lnTo>
                    <a:lnTo>
                      <a:pt x="8678" y="11832"/>
                    </a:lnTo>
                    <a:lnTo>
                      <a:pt x="8678" y="12053"/>
                    </a:lnTo>
                    <a:lnTo>
                      <a:pt x="8638" y="12274"/>
                    </a:lnTo>
                    <a:lnTo>
                      <a:pt x="8578" y="12495"/>
                    </a:lnTo>
                    <a:lnTo>
                      <a:pt x="8497" y="12675"/>
                    </a:lnTo>
                    <a:lnTo>
                      <a:pt x="8377" y="12836"/>
                    </a:lnTo>
                    <a:lnTo>
                      <a:pt x="8296" y="12896"/>
                    </a:lnTo>
                    <a:lnTo>
                      <a:pt x="8216" y="12957"/>
                    </a:lnTo>
                    <a:lnTo>
                      <a:pt x="8116" y="13017"/>
                    </a:lnTo>
                    <a:lnTo>
                      <a:pt x="8015" y="13057"/>
                    </a:lnTo>
                    <a:lnTo>
                      <a:pt x="7915" y="13077"/>
                    </a:lnTo>
                    <a:lnTo>
                      <a:pt x="7714" y="13077"/>
                    </a:lnTo>
                    <a:lnTo>
                      <a:pt x="7593" y="13057"/>
                    </a:lnTo>
                    <a:lnTo>
                      <a:pt x="7393" y="12977"/>
                    </a:lnTo>
                    <a:lnTo>
                      <a:pt x="7192" y="12876"/>
                    </a:lnTo>
                    <a:lnTo>
                      <a:pt x="7011" y="12736"/>
                    </a:lnTo>
                    <a:lnTo>
                      <a:pt x="6850" y="12575"/>
                    </a:lnTo>
                    <a:lnTo>
                      <a:pt x="6689" y="12414"/>
                    </a:lnTo>
                    <a:lnTo>
                      <a:pt x="6569" y="12213"/>
                    </a:lnTo>
                    <a:lnTo>
                      <a:pt x="6468" y="12033"/>
                    </a:lnTo>
                    <a:lnTo>
                      <a:pt x="6248" y="11631"/>
                    </a:lnTo>
                    <a:lnTo>
                      <a:pt x="6127" y="11430"/>
                    </a:lnTo>
                    <a:lnTo>
                      <a:pt x="6006" y="11249"/>
                    </a:lnTo>
                    <a:lnTo>
                      <a:pt x="5886" y="11068"/>
                    </a:lnTo>
                    <a:lnTo>
                      <a:pt x="5725" y="10888"/>
                    </a:lnTo>
                    <a:lnTo>
                      <a:pt x="5585" y="10767"/>
                    </a:lnTo>
                    <a:lnTo>
                      <a:pt x="5424" y="10667"/>
                    </a:lnTo>
                    <a:lnTo>
                      <a:pt x="5243" y="10566"/>
                    </a:lnTo>
                    <a:lnTo>
                      <a:pt x="5082" y="10506"/>
                    </a:lnTo>
                    <a:lnTo>
                      <a:pt x="4882" y="10446"/>
                    </a:lnTo>
                    <a:lnTo>
                      <a:pt x="4701" y="10426"/>
                    </a:lnTo>
                    <a:lnTo>
                      <a:pt x="4500" y="10405"/>
                    </a:lnTo>
                    <a:lnTo>
                      <a:pt x="4319" y="10405"/>
                    </a:lnTo>
                    <a:lnTo>
                      <a:pt x="4118" y="10426"/>
                    </a:lnTo>
                    <a:lnTo>
                      <a:pt x="3917" y="10466"/>
                    </a:lnTo>
                    <a:lnTo>
                      <a:pt x="3737" y="10506"/>
                    </a:lnTo>
                    <a:lnTo>
                      <a:pt x="3556" y="10586"/>
                    </a:lnTo>
                    <a:lnTo>
                      <a:pt x="3375" y="10667"/>
                    </a:lnTo>
                    <a:lnTo>
                      <a:pt x="3194" y="10767"/>
                    </a:lnTo>
                    <a:lnTo>
                      <a:pt x="3034" y="10867"/>
                    </a:lnTo>
                    <a:lnTo>
                      <a:pt x="2873" y="10988"/>
                    </a:lnTo>
                    <a:lnTo>
                      <a:pt x="2732" y="11129"/>
                    </a:lnTo>
                    <a:lnTo>
                      <a:pt x="2612" y="11289"/>
                    </a:lnTo>
                    <a:lnTo>
                      <a:pt x="2491" y="11430"/>
                    </a:lnTo>
                    <a:lnTo>
                      <a:pt x="2391" y="11611"/>
                    </a:lnTo>
                    <a:lnTo>
                      <a:pt x="2290" y="11771"/>
                    </a:lnTo>
                    <a:lnTo>
                      <a:pt x="2210" y="11952"/>
                    </a:lnTo>
                    <a:lnTo>
                      <a:pt x="2049" y="12314"/>
                    </a:lnTo>
                    <a:lnTo>
                      <a:pt x="1949" y="12695"/>
                    </a:lnTo>
                    <a:lnTo>
                      <a:pt x="1889" y="13097"/>
                    </a:lnTo>
                    <a:lnTo>
                      <a:pt x="1848" y="13499"/>
                    </a:lnTo>
                    <a:lnTo>
                      <a:pt x="1869" y="13901"/>
                    </a:lnTo>
                    <a:lnTo>
                      <a:pt x="1889" y="14302"/>
                    </a:lnTo>
                    <a:lnTo>
                      <a:pt x="1949" y="14704"/>
                    </a:lnTo>
                    <a:lnTo>
                      <a:pt x="2029" y="15086"/>
                    </a:lnTo>
                    <a:lnTo>
                      <a:pt x="2130" y="15467"/>
                    </a:lnTo>
                    <a:lnTo>
                      <a:pt x="2250" y="15849"/>
                    </a:lnTo>
                    <a:lnTo>
                      <a:pt x="2371" y="16231"/>
                    </a:lnTo>
                    <a:lnTo>
                      <a:pt x="2632" y="16994"/>
                    </a:lnTo>
                    <a:lnTo>
                      <a:pt x="5926" y="26194"/>
                    </a:lnTo>
                    <a:lnTo>
                      <a:pt x="6027" y="26495"/>
                    </a:lnTo>
                    <a:lnTo>
                      <a:pt x="6067" y="26656"/>
                    </a:lnTo>
                    <a:lnTo>
                      <a:pt x="6087" y="26817"/>
                    </a:lnTo>
                    <a:lnTo>
                      <a:pt x="6107" y="26977"/>
                    </a:lnTo>
                    <a:lnTo>
                      <a:pt x="6107" y="27118"/>
                    </a:lnTo>
                    <a:lnTo>
                      <a:pt x="6067" y="27279"/>
                    </a:lnTo>
                    <a:lnTo>
                      <a:pt x="6006" y="27419"/>
                    </a:lnTo>
                    <a:lnTo>
                      <a:pt x="5966" y="27520"/>
                    </a:lnTo>
                    <a:lnTo>
                      <a:pt x="5886" y="27580"/>
                    </a:lnTo>
                    <a:lnTo>
                      <a:pt x="5826" y="27660"/>
                    </a:lnTo>
                    <a:lnTo>
                      <a:pt x="5745" y="27721"/>
                    </a:lnTo>
                    <a:lnTo>
                      <a:pt x="5565" y="27801"/>
                    </a:lnTo>
                    <a:lnTo>
                      <a:pt x="5364" y="27841"/>
                    </a:lnTo>
                    <a:lnTo>
                      <a:pt x="5163" y="27841"/>
                    </a:lnTo>
                    <a:lnTo>
                      <a:pt x="4942" y="27821"/>
                    </a:lnTo>
                    <a:lnTo>
                      <a:pt x="4741" y="27761"/>
                    </a:lnTo>
                    <a:lnTo>
                      <a:pt x="4560" y="27660"/>
                    </a:lnTo>
                    <a:lnTo>
                      <a:pt x="4400" y="27540"/>
                    </a:lnTo>
                    <a:lnTo>
                      <a:pt x="4239" y="27399"/>
                    </a:lnTo>
                    <a:lnTo>
                      <a:pt x="4118" y="27239"/>
                    </a:lnTo>
                    <a:lnTo>
                      <a:pt x="3978" y="27078"/>
                    </a:lnTo>
                    <a:lnTo>
                      <a:pt x="3757" y="26716"/>
                    </a:lnTo>
                    <a:lnTo>
                      <a:pt x="3556" y="26355"/>
                    </a:lnTo>
                    <a:lnTo>
                      <a:pt x="3335" y="25993"/>
                    </a:lnTo>
                    <a:lnTo>
                      <a:pt x="3234" y="25812"/>
                    </a:lnTo>
                    <a:lnTo>
                      <a:pt x="3094" y="25632"/>
                    </a:lnTo>
                    <a:lnTo>
                      <a:pt x="2973" y="25491"/>
                    </a:lnTo>
                    <a:lnTo>
                      <a:pt x="2813" y="25350"/>
                    </a:lnTo>
                    <a:lnTo>
                      <a:pt x="2652" y="25230"/>
                    </a:lnTo>
                    <a:lnTo>
                      <a:pt x="2471" y="25129"/>
                    </a:lnTo>
                    <a:lnTo>
                      <a:pt x="2290" y="25049"/>
                    </a:lnTo>
                    <a:lnTo>
                      <a:pt x="2110" y="25009"/>
                    </a:lnTo>
                    <a:lnTo>
                      <a:pt x="1929" y="25009"/>
                    </a:lnTo>
                    <a:lnTo>
                      <a:pt x="1748" y="25029"/>
                    </a:lnTo>
                    <a:lnTo>
                      <a:pt x="1567" y="25049"/>
                    </a:lnTo>
                    <a:lnTo>
                      <a:pt x="1386" y="25109"/>
                    </a:lnTo>
                    <a:lnTo>
                      <a:pt x="1206" y="25190"/>
                    </a:lnTo>
                    <a:lnTo>
                      <a:pt x="1045" y="25290"/>
                    </a:lnTo>
                    <a:lnTo>
                      <a:pt x="884" y="25411"/>
                    </a:lnTo>
                    <a:lnTo>
                      <a:pt x="744" y="25531"/>
                    </a:lnTo>
                    <a:lnTo>
                      <a:pt x="603" y="25692"/>
                    </a:lnTo>
                    <a:lnTo>
                      <a:pt x="462" y="25832"/>
                    </a:lnTo>
                    <a:lnTo>
                      <a:pt x="362" y="26013"/>
                    </a:lnTo>
                    <a:lnTo>
                      <a:pt x="262" y="26174"/>
                    </a:lnTo>
                    <a:lnTo>
                      <a:pt x="181" y="26375"/>
                    </a:lnTo>
                    <a:lnTo>
                      <a:pt x="121" y="26556"/>
                    </a:lnTo>
                    <a:lnTo>
                      <a:pt x="81" y="26756"/>
                    </a:lnTo>
                    <a:lnTo>
                      <a:pt x="41" y="26937"/>
                    </a:lnTo>
                    <a:lnTo>
                      <a:pt x="0" y="27319"/>
                    </a:lnTo>
                    <a:lnTo>
                      <a:pt x="21" y="27721"/>
                    </a:lnTo>
                    <a:lnTo>
                      <a:pt x="61" y="28122"/>
                    </a:lnTo>
                    <a:lnTo>
                      <a:pt x="141" y="28504"/>
                    </a:lnTo>
                    <a:lnTo>
                      <a:pt x="221" y="28906"/>
                    </a:lnTo>
                    <a:lnTo>
                      <a:pt x="442" y="29669"/>
                    </a:lnTo>
                    <a:lnTo>
                      <a:pt x="965" y="31417"/>
                    </a:lnTo>
                    <a:lnTo>
                      <a:pt x="1246" y="32301"/>
                    </a:lnTo>
                    <a:lnTo>
                      <a:pt x="1527" y="33164"/>
                    </a:lnTo>
                    <a:lnTo>
                      <a:pt x="1848" y="34028"/>
                    </a:lnTo>
                    <a:lnTo>
                      <a:pt x="2170" y="34872"/>
                    </a:lnTo>
                    <a:lnTo>
                      <a:pt x="2531" y="35715"/>
                    </a:lnTo>
                    <a:lnTo>
                      <a:pt x="2913" y="36539"/>
                    </a:lnTo>
                    <a:lnTo>
                      <a:pt x="3355" y="37342"/>
                    </a:lnTo>
                    <a:lnTo>
                      <a:pt x="3817" y="38126"/>
                    </a:lnTo>
                    <a:lnTo>
                      <a:pt x="4058" y="38528"/>
                    </a:lnTo>
                    <a:lnTo>
                      <a:pt x="4319" y="38889"/>
                    </a:lnTo>
                    <a:lnTo>
                      <a:pt x="4580" y="39271"/>
                    </a:lnTo>
                    <a:lnTo>
                      <a:pt x="4862" y="39632"/>
                    </a:lnTo>
                    <a:lnTo>
                      <a:pt x="5163" y="39974"/>
                    </a:lnTo>
                    <a:lnTo>
                      <a:pt x="5444" y="40315"/>
                    </a:lnTo>
                    <a:lnTo>
                      <a:pt x="5765" y="40637"/>
                    </a:lnTo>
                    <a:lnTo>
                      <a:pt x="6087" y="40958"/>
                    </a:lnTo>
                    <a:lnTo>
                      <a:pt x="6428" y="41259"/>
                    </a:lnTo>
                    <a:lnTo>
                      <a:pt x="6770" y="41561"/>
                    </a:lnTo>
                    <a:lnTo>
                      <a:pt x="7131" y="41822"/>
                    </a:lnTo>
                    <a:lnTo>
                      <a:pt x="7493" y="42083"/>
                    </a:lnTo>
                    <a:lnTo>
                      <a:pt x="20791" y="42706"/>
                    </a:lnTo>
                    <a:lnTo>
                      <a:pt x="21895" y="41018"/>
                    </a:lnTo>
                    <a:lnTo>
                      <a:pt x="22980" y="39311"/>
                    </a:lnTo>
                    <a:lnTo>
                      <a:pt x="24045" y="37584"/>
                    </a:lnTo>
                    <a:lnTo>
                      <a:pt x="24567" y="36720"/>
                    </a:lnTo>
                    <a:lnTo>
                      <a:pt x="25069" y="35856"/>
                    </a:lnTo>
                    <a:lnTo>
                      <a:pt x="25551" y="34972"/>
                    </a:lnTo>
                    <a:lnTo>
                      <a:pt x="26033" y="34068"/>
                    </a:lnTo>
                    <a:lnTo>
                      <a:pt x="26495" y="33164"/>
                    </a:lnTo>
                    <a:lnTo>
                      <a:pt x="26937" y="32260"/>
                    </a:lnTo>
                    <a:lnTo>
                      <a:pt x="27339" y="31336"/>
                    </a:lnTo>
                    <a:lnTo>
                      <a:pt x="27741" y="30412"/>
                    </a:lnTo>
                    <a:lnTo>
                      <a:pt x="28102" y="29468"/>
                    </a:lnTo>
                    <a:lnTo>
                      <a:pt x="28444" y="28524"/>
                    </a:lnTo>
                    <a:lnTo>
                      <a:pt x="28605" y="28022"/>
                    </a:lnTo>
                    <a:lnTo>
                      <a:pt x="28745" y="27520"/>
                    </a:lnTo>
                    <a:lnTo>
                      <a:pt x="28866" y="26998"/>
                    </a:lnTo>
                    <a:lnTo>
                      <a:pt x="28966" y="26475"/>
                    </a:lnTo>
                    <a:lnTo>
                      <a:pt x="29006" y="25973"/>
                    </a:lnTo>
                    <a:lnTo>
                      <a:pt x="29026" y="25712"/>
                    </a:lnTo>
                    <a:lnTo>
                      <a:pt x="29006" y="25451"/>
                    </a:lnTo>
                    <a:lnTo>
                      <a:pt x="28986" y="25190"/>
                    </a:lnTo>
                    <a:lnTo>
                      <a:pt x="28966" y="24949"/>
                    </a:lnTo>
                    <a:lnTo>
                      <a:pt x="28906" y="24688"/>
                    </a:lnTo>
                    <a:lnTo>
                      <a:pt x="28846" y="24446"/>
                    </a:lnTo>
                    <a:lnTo>
                      <a:pt x="28745" y="24185"/>
                    </a:lnTo>
                    <a:lnTo>
                      <a:pt x="28645" y="23964"/>
                    </a:lnTo>
                    <a:lnTo>
                      <a:pt x="28504" y="23723"/>
                    </a:lnTo>
                    <a:lnTo>
                      <a:pt x="28364" y="23522"/>
                    </a:lnTo>
                    <a:lnTo>
                      <a:pt x="28183" y="23322"/>
                    </a:lnTo>
                    <a:lnTo>
                      <a:pt x="28002" y="23121"/>
                    </a:lnTo>
                    <a:lnTo>
                      <a:pt x="27801" y="22960"/>
                    </a:lnTo>
                    <a:lnTo>
                      <a:pt x="27580" y="22819"/>
                    </a:lnTo>
                    <a:lnTo>
                      <a:pt x="27359" y="22679"/>
                    </a:lnTo>
                    <a:lnTo>
                      <a:pt x="27138" y="22578"/>
                    </a:lnTo>
                    <a:lnTo>
                      <a:pt x="26897" y="22498"/>
                    </a:lnTo>
                    <a:lnTo>
                      <a:pt x="26656" y="22458"/>
                    </a:lnTo>
                    <a:lnTo>
                      <a:pt x="26415" y="22438"/>
                    </a:lnTo>
                    <a:lnTo>
                      <a:pt x="26174" y="22458"/>
                    </a:lnTo>
                    <a:lnTo>
                      <a:pt x="25933" y="22498"/>
                    </a:lnTo>
                    <a:lnTo>
                      <a:pt x="25692" y="22578"/>
                    </a:lnTo>
                    <a:lnTo>
                      <a:pt x="25431" y="22699"/>
                    </a:lnTo>
                    <a:lnTo>
                      <a:pt x="25190" y="22880"/>
                    </a:lnTo>
                    <a:lnTo>
                      <a:pt x="24969" y="23081"/>
                    </a:lnTo>
                    <a:lnTo>
                      <a:pt x="24748" y="23281"/>
                    </a:lnTo>
                    <a:lnTo>
                      <a:pt x="24346" y="23763"/>
                    </a:lnTo>
                    <a:lnTo>
                      <a:pt x="23964" y="24226"/>
                    </a:lnTo>
                    <a:lnTo>
                      <a:pt x="23743" y="24446"/>
                    </a:lnTo>
                    <a:lnTo>
                      <a:pt x="23502" y="24647"/>
                    </a:lnTo>
                    <a:lnTo>
                      <a:pt x="23261" y="24828"/>
                    </a:lnTo>
                    <a:lnTo>
                      <a:pt x="22980" y="24989"/>
                    </a:lnTo>
                    <a:lnTo>
                      <a:pt x="22719" y="25089"/>
                    </a:lnTo>
                    <a:lnTo>
                      <a:pt x="22578" y="25109"/>
                    </a:lnTo>
                    <a:lnTo>
                      <a:pt x="22418" y="25129"/>
                    </a:lnTo>
                    <a:lnTo>
                      <a:pt x="22277" y="25150"/>
                    </a:lnTo>
                    <a:lnTo>
                      <a:pt x="22136" y="25129"/>
                    </a:lnTo>
                    <a:lnTo>
                      <a:pt x="21996" y="25109"/>
                    </a:lnTo>
                    <a:lnTo>
                      <a:pt x="21855" y="25069"/>
                    </a:lnTo>
                    <a:lnTo>
                      <a:pt x="21735" y="25009"/>
                    </a:lnTo>
                    <a:lnTo>
                      <a:pt x="21614" y="24929"/>
                    </a:lnTo>
                    <a:lnTo>
                      <a:pt x="21514" y="24848"/>
                    </a:lnTo>
                    <a:lnTo>
                      <a:pt x="21413" y="24748"/>
                    </a:lnTo>
                    <a:lnTo>
                      <a:pt x="21333" y="24647"/>
                    </a:lnTo>
                    <a:lnTo>
                      <a:pt x="21253" y="24547"/>
                    </a:lnTo>
                    <a:lnTo>
                      <a:pt x="21132" y="24286"/>
                    </a:lnTo>
                    <a:lnTo>
                      <a:pt x="21052" y="24025"/>
                    </a:lnTo>
                    <a:lnTo>
                      <a:pt x="20992" y="23743"/>
                    </a:lnTo>
                    <a:lnTo>
                      <a:pt x="20971" y="23442"/>
                    </a:lnTo>
                    <a:lnTo>
                      <a:pt x="21012" y="23161"/>
                    </a:lnTo>
                    <a:lnTo>
                      <a:pt x="21072" y="22900"/>
                    </a:lnTo>
                    <a:lnTo>
                      <a:pt x="21152" y="22619"/>
                    </a:lnTo>
                    <a:lnTo>
                      <a:pt x="21253" y="22357"/>
                    </a:lnTo>
                    <a:lnTo>
                      <a:pt x="21373" y="22116"/>
                    </a:lnTo>
                    <a:lnTo>
                      <a:pt x="21654" y="21614"/>
                    </a:lnTo>
                    <a:lnTo>
                      <a:pt x="21936" y="21132"/>
                    </a:lnTo>
                    <a:lnTo>
                      <a:pt x="22257" y="20529"/>
                    </a:lnTo>
                    <a:lnTo>
                      <a:pt x="22558" y="19927"/>
                    </a:lnTo>
                    <a:lnTo>
                      <a:pt x="22840" y="19304"/>
                    </a:lnTo>
                    <a:lnTo>
                      <a:pt x="23101" y="18661"/>
                    </a:lnTo>
                    <a:lnTo>
                      <a:pt x="23322" y="18019"/>
                    </a:lnTo>
                    <a:lnTo>
                      <a:pt x="23543" y="17376"/>
                    </a:lnTo>
                    <a:lnTo>
                      <a:pt x="23703" y="16713"/>
                    </a:lnTo>
                    <a:lnTo>
                      <a:pt x="23864" y="16050"/>
                    </a:lnTo>
                    <a:lnTo>
                      <a:pt x="23944" y="15608"/>
                    </a:lnTo>
                    <a:lnTo>
                      <a:pt x="24005" y="15166"/>
                    </a:lnTo>
                    <a:lnTo>
                      <a:pt x="24045" y="14724"/>
                    </a:lnTo>
                    <a:lnTo>
                      <a:pt x="24065" y="14282"/>
                    </a:lnTo>
                    <a:lnTo>
                      <a:pt x="24025" y="13860"/>
                    </a:lnTo>
                    <a:lnTo>
                      <a:pt x="23964" y="13419"/>
                    </a:lnTo>
                    <a:lnTo>
                      <a:pt x="23924" y="13218"/>
                    </a:lnTo>
                    <a:lnTo>
                      <a:pt x="23864" y="12997"/>
                    </a:lnTo>
                    <a:lnTo>
                      <a:pt x="23784" y="12796"/>
                    </a:lnTo>
                    <a:lnTo>
                      <a:pt x="23703" y="12595"/>
                    </a:lnTo>
                    <a:lnTo>
                      <a:pt x="23583" y="12414"/>
                    </a:lnTo>
                    <a:lnTo>
                      <a:pt x="23462" y="12233"/>
                    </a:lnTo>
                    <a:lnTo>
                      <a:pt x="23322" y="12053"/>
                    </a:lnTo>
                    <a:lnTo>
                      <a:pt x="23181" y="11892"/>
                    </a:lnTo>
                    <a:lnTo>
                      <a:pt x="23020" y="11731"/>
                    </a:lnTo>
                    <a:lnTo>
                      <a:pt x="22840" y="11611"/>
                    </a:lnTo>
                    <a:lnTo>
                      <a:pt x="22659" y="11490"/>
                    </a:lnTo>
                    <a:lnTo>
                      <a:pt x="22478" y="11390"/>
                    </a:lnTo>
                    <a:lnTo>
                      <a:pt x="22277" y="11289"/>
                    </a:lnTo>
                    <a:lnTo>
                      <a:pt x="22076" y="11229"/>
                    </a:lnTo>
                    <a:lnTo>
                      <a:pt x="21855" y="11189"/>
                    </a:lnTo>
                    <a:lnTo>
                      <a:pt x="21654" y="11169"/>
                    </a:lnTo>
                    <a:lnTo>
                      <a:pt x="21454" y="11169"/>
                    </a:lnTo>
                    <a:lnTo>
                      <a:pt x="21253" y="11209"/>
                    </a:lnTo>
                    <a:lnTo>
                      <a:pt x="21052" y="11249"/>
                    </a:lnTo>
                    <a:lnTo>
                      <a:pt x="20851" y="11329"/>
                    </a:lnTo>
                    <a:lnTo>
                      <a:pt x="20610" y="11470"/>
                    </a:lnTo>
                    <a:lnTo>
                      <a:pt x="20409" y="11651"/>
                    </a:lnTo>
                    <a:lnTo>
                      <a:pt x="20208" y="11832"/>
                    </a:lnTo>
                    <a:lnTo>
                      <a:pt x="20027" y="12033"/>
                    </a:lnTo>
                    <a:lnTo>
                      <a:pt x="19686" y="12474"/>
                    </a:lnTo>
                    <a:lnTo>
                      <a:pt x="19364" y="12916"/>
                    </a:lnTo>
                    <a:lnTo>
                      <a:pt x="19164" y="13137"/>
                    </a:lnTo>
                    <a:lnTo>
                      <a:pt x="18963" y="13338"/>
                    </a:lnTo>
                    <a:lnTo>
                      <a:pt x="18742" y="13499"/>
                    </a:lnTo>
                    <a:lnTo>
                      <a:pt x="18501" y="13640"/>
                    </a:lnTo>
                    <a:lnTo>
                      <a:pt x="18260" y="13740"/>
                    </a:lnTo>
                    <a:lnTo>
                      <a:pt x="18119" y="13780"/>
                    </a:lnTo>
                    <a:lnTo>
                      <a:pt x="17999" y="13800"/>
                    </a:lnTo>
                    <a:lnTo>
                      <a:pt x="17737" y="13800"/>
                    </a:lnTo>
                    <a:lnTo>
                      <a:pt x="17617" y="13780"/>
                    </a:lnTo>
                    <a:lnTo>
                      <a:pt x="17476" y="13720"/>
                    </a:lnTo>
                    <a:lnTo>
                      <a:pt x="17336" y="13660"/>
                    </a:lnTo>
                    <a:lnTo>
                      <a:pt x="17195" y="13559"/>
                    </a:lnTo>
                    <a:lnTo>
                      <a:pt x="17075" y="13439"/>
                    </a:lnTo>
                    <a:lnTo>
                      <a:pt x="16974" y="13318"/>
                    </a:lnTo>
                    <a:lnTo>
                      <a:pt x="16894" y="13178"/>
                    </a:lnTo>
                    <a:lnTo>
                      <a:pt x="16833" y="13017"/>
                    </a:lnTo>
                    <a:lnTo>
                      <a:pt x="16773" y="12836"/>
                    </a:lnTo>
                    <a:lnTo>
                      <a:pt x="16733" y="12675"/>
                    </a:lnTo>
                    <a:lnTo>
                      <a:pt x="16673" y="12294"/>
                    </a:lnTo>
                    <a:lnTo>
                      <a:pt x="16673" y="11912"/>
                    </a:lnTo>
                    <a:lnTo>
                      <a:pt x="16673" y="11530"/>
                    </a:lnTo>
                    <a:lnTo>
                      <a:pt x="16713" y="11149"/>
                    </a:lnTo>
                    <a:lnTo>
                      <a:pt x="16773" y="10345"/>
                    </a:lnTo>
                    <a:lnTo>
                      <a:pt x="16793" y="9542"/>
                    </a:lnTo>
                    <a:lnTo>
                      <a:pt x="16773" y="8718"/>
                    </a:lnTo>
                    <a:lnTo>
                      <a:pt x="16733" y="7915"/>
                    </a:lnTo>
                    <a:lnTo>
                      <a:pt x="16653" y="7111"/>
                    </a:lnTo>
                    <a:lnTo>
                      <a:pt x="16532" y="6308"/>
                    </a:lnTo>
                    <a:lnTo>
                      <a:pt x="16371" y="5524"/>
                    </a:lnTo>
                    <a:lnTo>
                      <a:pt x="16171" y="4741"/>
                    </a:lnTo>
                    <a:lnTo>
                      <a:pt x="16050" y="4259"/>
                    </a:lnTo>
                    <a:lnTo>
                      <a:pt x="15889" y="3777"/>
                    </a:lnTo>
                    <a:lnTo>
                      <a:pt x="15709" y="3315"/>
                    </a:lnTo>
                    <a:lnTo>
                      <a:pt x="15508" y="2873"/>
                    </a:lnTo>
                    <a:lnTo>
                      <a:pt x="15287" y="2431"/>
                    </a:lnTo>
                    <a:lnTo>
                      <a:pt x="15046" y="2009"/>
                    </a:lnTo>
                    <a:lnTo>
                      <a:pt x="14744" y="1627"/>
                    </a:lnTo>
                    <a:lnTo>
                      <a:pt x="14423" y="1246"/>
                    </a:lnTo>
                    <a:lnTo>
                      <a:pt x="14262" y="1085"/>
                    </a:lnTo>
                    <a:lnTo>
                      <a:pt x="14082" y="904"/>
                    </a:lnTo>
                    <a:lnTo>
                      <a:pt x="13881" y="764"/>
                    </a:lnTo>
                    <a:lnTo>
                      <a:pt x="13680" y="623"/>
                    </a:lnTo>
                    <a:lnTo>
                      <a:pt x="13459" y="502"/>
                    </a:lnTo>
                    <a:lnTo>
                      <a:pt x="13258" y="382"/>
                    </a:lnTo>
                    <a:lnTo>
                      <a:pt x="13037" y="282"/>
                    </a:lnTo>
                    <a:lnTo>
                      <a:pt x="12796" y="181"/>
                    </a:lnTo>
                    <a:lnTo>
                      <a:pt x="12575" y="121"/>
                    </a:lnTo>
                    <a:lnTo>
                      <a:pt x="12334" y="61"/>
                    </a:lnTo>
                    <a:lnTo>
                      <a:pt x="12093" y="20"/>
                    </a:lnTo>
                    <a:lnTo>
                      <a:pt x="118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6"/>
              <p:cNvSpPr/>
              <p:nvPr/>
            </p:nvSpPr>
            <p:spPr>
              <a:xfrm>
                <a:off x="-382575" y="3039300"/>
                <a:ext cx="13575" cy="995850"/>
              </a:xfrm>
              <a:custGeom>
                <a:avLst/>
                <a:gdLst/>
                <a:ahLst/>
                <a:cxnLst/>
                <a:rect l="l" t="t" r="r" b="b"/>
                <a:pathLst>
                  <a:path w="543" h="39834" extrusionOk="0">
                    <a:moveTo>
                      <a:pt x="282" y="0"/>
                    </a:moveTo>
                    <a:lnTo>
                      <a:pt x="161" y="20"/>
                    </a:lnTo>
                    <a:lnTo>
                      <a:pt x="81" y="81"/>
                    </a:lnTo>
                    <a:lnTo>
                      <a:pt x="41" y="161"/>
                    </a:lnTo>
                    <a:lnTo>
                      <a:pt x="0" y="261"/>
                    </a:lnTo>
                    <a:lnTo>
                      <a:pt x="0" y="39572"/>
                    </a:lnTo>
                    <a:lnTo>
                      <a:pt x="41" y="39673"/>
                    </a:lnTo>
                    <a:lnTo>
                      <a:pt x="81" y="39773"/>
                    </a:lnTo>
                    <a:lnTo>
                      <a:pt x="161" y="39813"/>
                    </a:lnTo>
                    <a:lnTo>
                      <a:pt x="282" y="39833"/>
                    </a:lnTo>
                    <a:lnTo>
                      <a:pt x="382" y="39813"/>
                    </a:lnTo>
                    <a:lnTo>
                      <a:pt x="462" y="39773"/>
                    </a:lnTo>
                    <a:lnTo>
                      <a:pt x="523" y="39673"/>
                    </a:lnTo>
                    <a:lnTo>
                      <a:pt x="543" y="39572"/>
                    </a:lnTo>
                    <a:lnTo>
                      <a:pt x="543" y="261"/>
                    </a:lnTo>
                    <a:lnTo>
                      <a:pt x="523" y="161"/>
                    </a:lnTo>
                    <a:lnTo>
                      <a:pt x="462" y="81"/>
                    </a:lnTo>
                    <a:lnTo>
                      <a:pt x="382" y="20"/>
                    </a:lnTo>
                    <a:lnTo>
                      <a:pt x="28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6"/>
              <p:cNvSpPr/>
              <p:nvPr/>
            </p:nvSpPr>
            <p:spPr>
              <a:xfrm>
                <a:off x="-572400" y="3324525"/>
                <a:ext cx="431900" cy="264175"/>
              </a:xfrm>
              <a:custGeom>
                <a:avLst/>
                <a:gdLst/>
                <a:ahLst/>
                <a:cxnLst/>
                <a:rect l="l" t="t" r="r" b="b"/>
                <a:pathLst>
                  <a:path w="17276" h="10567" extrusionOk="0">
                    <a:moveTo>
                      <a:pt x="282" y="1"/>
                    </a:moveTo>
                    <a:lnTo>
                      <a:pt x="181" y="21"/>
                    </a:lnTo>
                    <a:lnTo>
                      <a:pt x="101" y="61"/>
                    </a:lnTo>
                    <a:lnTo>
                      <a:pt x="21" y="141"/>
                    </a:lnTo>
                    <a:lnTo>
                      <a:pt x="0" y="242"/>
                    </a:lnTo>
                    <a:lnTo>
                      <a:pt x="0" y="342"/>
                    </a:lnTo>
                    <a:lnTo>
                      <a:pt x="41" y="423"/>
                    </a:lnTo>
                    <a:lnTo>
                      <a:pt x="7654" y="10466"/>
                    </a:lnTo>
                    <a:lnTo>
                      <a:pt x="7694" y="10506"/>
                    </a:lnTo>
                    <a:lnTo>
                      <a:pt x="7734" y="10527"/>
                    </a:lnTo>
                    <a:lnTo>
                      <a:pt x="7794" y="10547"/>
                    </a:lnTo>
                    <a:lnTo>
                      <a:pt x="7855" y="10567"/>
                    </a:lnTo>
                    <a:lnTo>
                      <a:pt x="7875" y="10567"/>
                    </a:lnTo>
                    <a:lnTo>
                      <a:pt x="7975" y="10547"/>
                    </a:lnTo>
                    <a:lnTo>
                      <a:pt x="8055" y="10486"/>
                    </a:lnTo>
                    <a:lnTo>
                      <a:pt x="17215" y="443"/>
                    </a:lnTo>
                    <a:lnTo>
                      <a:pt x="17275" y="362"/>
                    </a:lnTo>
                    <a:lnTo>
                      <a:pt x="17275" y="262"/>
                    </a:lnTo>
                    <a:lnTo>
                      <a:pt x="17255" y="161"/>
                    </a:lnTo>
                    <a:lnTo>
                      <a:pt x="17195" y="81"/>
                    </a:lnTo>
                    <a:lnTo>
                      <a:pt x="17115" y="21"/>
                    </a:lnTo>
                    <a:lnTo>
                      <a:pt x="17014" y="1"/>
                    </a:lnTo>
                    <a:lnTo>
                      <a:pt x="16914" y="21"/>
                    </a:lnTo>
                    <a:lnTo>
                      <a:pt x="16833" y="101"/>
                    </a:lnTo>
                    <a:lnTo>
                      <a:pt x="7875" y="9884"/>
                    </a:lnTo>
                    <a:lnTo>
                      <a:pt x="462" y="101"/>
                    </a:lnTo>
                    <a:lnTo>
                      <a:pt x="382" y="41"/>
                    </a:lnTo>
                    <a:lnTo>
                      <a:pt x="282"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6"/>
              <p:cNvSpPr/>
              <p:nvPr/>
            </p:nvSpPr>
            <p:spPr>
              <a:xfrm>
                <a:off x="-642200" y="3609775"/>
                <a:ext cx="627250" cy="399250"/>
              </a:xfrm>
              <a:custGeom>
                <a:avLst/>
                <a:gdLst/>
                <a:ahLst/>
                <a:cxnLst/>
                <a:rect l="l" t="t" r="r" b="b"/>
                <a:pathLst>
                  <a:path w="25090" h="15970" extrusionOk="0">
                    <a:moveTo>
                      <a:pt x="24808" y="0"/>
                    </a:moveTo>
                    <a:lnTo>
                      <a:pt x="24708" y="20"/>
                    </a:lnTo>
                    <a:lnTo>
                      <a:pt x="24627" y="81"/>
                    </a:lnTo>
                    <a:lnTo>
                      <a:pt x="10667" y="15307"/>
                    </a:lnTo>
                    <a:lnTo>
                      <a:pt x="462" y="2069"/>
                    </a:lnTo>
                    <a:lnTo>
                      <a:pt x="382" y="2009"/>
                    </a:lnTo>
                    <a:lnTo>
                      <a:pt x="282" y="1969"/>
                    </a:lnTo>
                    <a:lnTo>
                      <a:pt x="181" y="1989"/>
                    </a:lnTo>
                    <a:lnTo>
                      <a:pt x="101" y="2029"/>
                    </a:lnTo>
                    <a:lnTo>
                      <a:pt x="20" y="2110"/>
                    </a:lnTo>
                    <a:lnTo>
                      <a:pt x="0" y="2210"/>
                    </a:lnTo>
                    <a:lnTo>
                      <a:pt x="0" y="2310"/>
                    </a:lnTo>
                    <a:lnTo>
                      <a:pt x="40" y="2391"/>
                    </a:lnTo>
                    <a:lnTo>
                      <a:pt x="10446" y="15869"/>
                    </a:lnTo>
                    <a:lnTo>
                      <a:pt x="10486" y="15909"/>
                    </a:lnTo>
                    <a:lnTo>
                      <a:pt x="10546" y="15950"/>
                    </a:lnTo>
                    <a:lnTo>
                      <a:pt x="10586" y="15970"/>
                    </a:lnTo>
                    <a:lnTo>
                      <a:pt x="10667" y="15970"/>
                    </a:lnTo>
                    <a:lnTo>
                      <a:pt x="10767" y="15950"/>
                    </a:lnTo>
                    <a:lnTo>
                      <a:pt x="10847" y="15889"/>
                    </a:lnTo>
                    <a:lnTo>
                      <a:pt x="25009" y="442"/>
                    </a:lnTo>
                    <a:lnTo>
                      <a:pt x="25069" y="362"/>
                    </a:lnTo>
                    <a:lnTo>
                      <a:pt x="25089" y="261"/>
                    </a:lnTo>
                    <a:lnTo>
                      <a:pt x="25069" y="161"/>
                    </a:lnTo>
                    <a:lnTo>
                      <a:pt x="24989" y="81"/>
                    </a:lnTo>
                    <a:lnTo>
                      <a:pt x="24908" y="20"/>
                    </a:lnTo>
                    <a:lnTo>
                      <a:pt x="24808"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6"/>
              <p:cNvSpPr/>
              <p:nvPr/>
            </p:nvSpPr>
            <p:spPr>
              <a:xfrm>
                <a:off x="-699950" y="3976875"/>
                <a:ext cx="690525" cy="786925"/>
              </a:xfrm>
              <a:custGeom>
                <a:avLst/>
                <a:gdLst/>
                <a:ahLst/>
                <a:cxnLst/>
                <a:rect l="l" t="t" r="r" b="b"/>
                <a:pathLst>
                  <a:path w="27621" h="31477" extrusionOk="0">
                    <a:moveTo>
                      <a:pt x="0" y="0"/>
                    </a:moveTo>
                    <a:lnTo>
                      <a:pt x="5966" y="31477"/>
                    </a:lnTo>
                    <a:lnTo>
                      <a:pt x="21775" y="31477"/>
                    </a:lnTo>
                    <a:lnTo>
                      <a:pt x="27620" y="0"/>
                    </a:lnTo>
                    <a:close/>
                  </a:path>
                </a:pathLst>
              </a:custGeom>
              <a:solidFill>
                <a:srgbClr val="2D8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grpSp>
        <p:nvGrpSpPr>
          <p:cNvPr id="38" name="Google Shape;38;p3"/>
          <p:cNvGrpSpPr/>
          <p:nvPr/>
        </p:nvGrpSpPr>
        <p:grpSpPr>
          <a:xfrm>
            <a:off x="10025" y="-12300"/>
            <a:ext cx="9123927" cy="5187493"/>
            <a:chOff x="33197" y="-12175"/>
            <a:chExt cx="9123927" cy="5118900"/>
          </a:xfrm>
        </p:grpSpPr>
        <p:grpSp>
          <p:nvGrpSpPr>
            <p:cNvPr id="39" name="Google Shape;39;p3"/>
            <p:cNvGrpSpPr/>
            <p:nvPr/>
          </p:nvGrpSpPr>
          <p:grpSpPr>
            <a:xfrm>
              <a:off x="577902" y="-12175"/>
              <a:ext cx="7986672" cy="5118900"/>
              <a:chOff x="577902" y="-12175"/>
              <a:chExt cx="7986672" cy="5118900"/>
            </a:xfrm>
          </p:grpSpPr>
          <p:cxnSp>
            <p:nvCxnSpPr>
              <p:cNvPr id="40" name="Google Shape;40;p3"/>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1" name="Google Shape;41;p3"/>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2" name="Google Shape;42;p3"/>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43;p3"/>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44;p3"/>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45;p3"/>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6" name="Google Shape;46;p3"/>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7" name="Google Shape;47;p3"/>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8" name="Google Shape;48;p3"/>
              <p:cNvCxnSpPr/>
              <p:nvPr/>
            </p:nvCxnSpPr>
            <p:spPr>
              <a:xfrm>
                <a:off x="514171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9" name="Google Shape;49;p3"/>
              <p:cNvCxnSpPr/>
              <p:nvPr/>
            </p:nvCxnSpPr>
            <p:spPr>
              <a:xfrm>
                <a:off x="571219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0" name="Google Shape;50;p3"/>
              <p:cNvCxnSpPr/>
              <p:nvPr/>
            </p:nvCxnSpPr>
            <p:spPr>
              <a:xfrm>
                <a:off x="628266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1" name="Google Shape;51;p3"/>
              <p:cNvCxnSpPr/>
              <p:nvPr/>
            </p:nvCxnSpPr>
            <p:spPr>
              <a:xfrm>
                <a:off x="685314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2" name="Google Shape;52;p3"/>
              <p:cNvCxnSpPr/>
              <p:nvPr/>
            </p:nvCxnSpPr>
            <p:spPr>
              <a:xfrm>
                <a:off x="7423620"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3" name="Google Shape;53;p3"/>
              <p:cNvCxnSpPr/>
              <p:nvPr/>
            </p:nvCxnSpPr>
            <p:spPr>
              <a:xfrm>
                <a:off x="799409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4" name="Google Shape;54;p3"/>
              <p:cNvCxnSpPr/>
              <p:nvPr/>
            </p:nvCxnSpPr>
            <p:spPr>
              <a:xfrm>
                <a:off x="8564573" y="-12175"/>
                <a:ext cx="0" cy="5118900"/>
              </a:xfrm>
              <a:prstGeom prst="straightConnector1">
                <a:avLst/>
              </a:prstGeom>
              <a:noFill/>
              <a:ln w="9525" cap="flat" cmpd="sng">
                <a:solidFill>
                  <a:schemeClr val="accent6"/>
                </a:solidFill>
                <a:prstDash val="solid"/>
                <a:round/>
                <a:headEnd type="none" w="med" len="med"/>
                <a:tailEnd type="none" w="med" len="med"/>
              </a:ln>
            </p:spPr>
          </p:cxnSp>
        </p:grpSp>
        <p:grpSp>
          <p:nvGrpSpPr>
            <p:cNvPr id="55" name="Google Shape;55;p3"/>
            <p:cNvGrpSpPr/>
            <p:nvPr/>
          </p:nvGrpSpPr>
          <p:grpSpPr>
            <a:xfrm rot="5400000">
              <a:off x="2598493" y="-2006994"/>
              <a:ext cx="3993336" cy="9123927"/>
              <a:chOff x="577902" y="-12175"/>
              <a:chExt cx="3993336" cy="5118900"/>
            </a:xfrm>
          </p:grpSpPr>
          <p:cxnSp>
            <p:nvCxnSpPr>
              <p:cNvPr id="56" name="Google Shape;56;p3"/>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7" name="Google Shape;57;p3"/>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8" name="Google Shape;58;p3"/>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9" name="Google Shape;59;p3"/>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60" name="Google Shape;60;p3"/>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61" name="Google Shape;61;p3"/>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62" name="Google Shape;62;p3"/>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63" name="Google Shape;63;p3"/>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grpSp>
      </p:grpSp>
      <p:grpSp>
        <p:nvGrpSpPr>
          <p:cNvPr id="64" name="Google Shape;64;p3"/>
          <p:cNvGrpSpPr/>
          <p:nvPr/>
        </p:nvGrpSpPr>
        <p:grpSpPr>
          <a:xfrm flipH="1">
            <a:off x="7148667" y="2474906"/>
            <a:ext cx="799791" cy="1768646"/>
            <a:chOff x="10554050" y="3035751"/>
            <a:chExt cx="778688" cy="1721980"/>
          </a:xfrm>
        </p:grpSpPr>
        <p:sp>
          <p:nvSpPr>
            <p:cNvPr id="65" name="Google Shape;65;p3"/>
            <p:cNvSpPr/>
            <p:nvPr/>
          </p:nvSpPr>
          <p:spPr>
            <a:xfrm>
              <a:off x="10780631" y="3035751"/>
              <a:ext cx="445853" cy="879082"/>
            </a:xfrm>
            <a:custGeom>
              <a:avLst/>
              <a:gdLst/>
              <a:ahLst/>
              <a:cxnLst/>
              <a:rect l="l" t="t" r="r" b="b"/>
              <a:pathLst>
                <a:path w="11196" h="22075" extrusionOk="0">
                  <a:moveTo>
                    <a:pt x="2521" y="0"/>
                  </a:moveTo>
                  <a:lnTo>
                    <a:pt x="2280" y="19"/>
                  </a:lnTo>
                  <a:lnTo>
                    <a:pt x="2039" y="56"/>
                  </a:lnTo>
                  <a:lnTo>
                    <a:pt x="1891" y="93"/>
                  </a:lnTo>
                  <a:lnTo>
                    <a:pt x="1743" y="149"/>
                  </a:lnTo>
                  <a:lnTo>
                    <a:pt x="1594" y="204"/>
                  </a:lnTo>
                  <a:lnTo>
                    <a:pt x="1465" y="278"/>
                  </a:lnTo>
                  <a:lnTo>
                    <a:pt x="1205" y="445"/>
                  </a:lnTo>
                  <a:lnTo>
                    <a:pt x="964" y="649"/>
                  </a:lnTo>
                  <a:lnTo>
                    <a:pt x="760" y="890"/>
                  </a:lnTo>
                  <a:lnTo>
                    <a:pt x="575" y="1150"/>
                  </a:lnTo>
                  <a:lnTo>
                    <a:pt x="408" y="1428"/>
                  </a:lnTo>
                  <a:lnTo>
                    <a:pt x="297" y="1706"/>
                  </a:lnTo>
                  <a:lnTo>
                    <a:pt x="186" y="2002"/>
                  </a:lnTo>
                  <a:lnTo>
                    <a:pt x="112" y="2317"/>
                  </a:lnTo>
                  <a:lnTo>
                    <a:pt x="56" y="2614"/>
                  </a:lnTo>
                  <a:lnTo>
                    <a:pt x="19" y="2929"/>
                  </a:lnTo>
                  <a:lnTo>
                    <a:pt x="0" y="3244"/>
                  </a:lnTo>
                  <a:lnTo>
                    <a:pt x="0" y="3559"/>
                  </a:lnTo>
                  <a:lnTo>
                    <a:pt x="19" y="4189"/>
                  </a:lnTo>
                  <a:lnTo>
                    <a:pt x="93" y="4986"/>
                  </a:lnTo>
                  <a:lnTo>
                    <a:pt x="204" y="5783"/>
                  </a:lnTo>
                  <a:lnTo>
                    <a:pt x="371" y="6580"/>
                  </a:lnTo>
                  <a:lnTo>
                    <a:pt x="538" y="7359"/>
                  </a:lnTo>
                  <a:lnTo>
                    <a:pt x="760" y="8137"/>
                  </a:lnTo>
                  <a:lnTo>
                    <a:pt x="1001" y="8915"/>
                  </a:lnTo>
                  <a:lnTo>
                    <a:pt x="1279" y="9675"/>
                  </a:lnTo>
                  <a:lnTo>
                    <a:pt x="1576" y="10417"/>
                  </a:lnTo>
                  <a:lnTo>
                    <a:pt x="1965" y="11306"/>
                  </a:lnTo>
                  <a:lnTo>
                    <a:pt x="2391" y="12159"/>
                  </a:lnTo>
                  <a:lnTo>
                    <a:pt x="2836" y="13012"/>
                  </a:lnTo>
                  <a:lnTo>
                    <a:pt x="3318" y="13827"/>
                  </a:lnTo>
                  <a:lnTo>
                    <a:pt x="3837" y="14643"/>
                  </a:lnTo>
                  <a:lnTo>
                    <a:pt x="4374" y="15421"/>
                  </a:lnTo>
                  <a:lnTo>
                    <a:pt x="4930" y="16200"/>
                  </a:lnTo>
                  <a:lnTo>
                    <a:pt x="5524" y="16941"/>
                  </a:lnTo>
                  <a:lnTo>
                    <a:pt x="6154" y="17682"/>
                  </a:lnTo>
                  <a:lnTo>
                    <a:pt x="6802" y="18387"/>
                  </a:lnTo>
                  <a:lnTo>
                    <a:pt x="7470" y="19054"/>
                  </a:lnTo>
                  <a:lnTo>
                    <a:pt x="8174" y="19721"/>
                  </a:lnTo>
                  <a:lnTo>
                    <a:pt x="8897" y="20351"/>
                  </a:lnTo>
                  <a:lnTo>
                    <a:pt x="9638" y="20944"/>
                  </a:lnTo>
                  <a:lnTo>
                    <a:pt x="10398" y="21519"/>
                  </a:lnTo>
                  <a:lnTo>
                    <a:pt x="11195" y="22075"/>
                  </a:lnTo>
                  <a:lnTo>
                    <a:pt x="10806" y="20370"/>
                  </a:lnTo>
                  <a:lnTo>
                    <a:pt x="10454" y="18702"/>
                  </a:lnTo>
                  <a:lnTo>
                    <a:pt x="9786" y="15403"/>
                  </a:lnTo>
                  <a:lnTo>
                    <a:pt x="9453" y="13772"/>
                  </a:lnTo>
                  <a:lnTo>
                    <a:pt x="9101" y="12159"/>
                  </a:lnTo>
                  <a:lnTo>
                    <a:pt x="8711" y="10565"/>
                  </a:lnTo>
                  <a:lnTo>
                    <a:pt x="8508" y="9768"/>
                  </a:lnTo>
                  <a:lnTo>
                    <a:pt x="8285" y="8990"/>
                  </a:lnTo>
                  <a:lnTo>
                    <a:pt x="8026" y="8044"/>
                  </a:lnTo>
                  <a:lnTo>
                    <a:pt x="7729" y="7099"/>
                  </a:lnTo>
                  <a:lnTo>
                    <a:pt x="7433" y="6172"/>
                  </a:lnTo>
                  <a:lnTo>
                    <a:pt x="7099" y="5246"/>
                  </a:lnTo>
                  <a:lnTo>
                    <a:pt x="6914" y="4782"/>
                  </a:lnTo>
                  <a:lnTo>
                    <a:pt x="6728" y="4337"/>
                  </a:lnTo>
                  <a:lnTo>
                    <a:pt x="6524" y="3893"/>
                  </a:lnTo>
                  <a:lnTo>
                    <a:pt x="6302" y="3466"/>
                  </a:lnTo>
                  <a:lnTo>
                    <a:pt x="6080" y="3040"/>
                  </a:lnTo>
                  <a:lnTo>
                    <a:pt x="5839" y="2614"/>
                  </a:lnTo>
                  <a:lnTo>
                    <a:pt x="5561" y="2206"/>
                  </a:lnTo>
                  <a:lnTo>
                    <a:pt x="5283" y="1798"/>
                  </a:lnTo>
                  <a:lnTo>
                    <a:pt x="4986" y="1409"/>
                  </a:lnTo>
                  <a:lnTo>
                    <a:pt x="4634" y="1057"/>
                  </a:lnTo>
                  <a:lnTo>
                    <a:pt x="4449" y="872"/>
                  </a:lnTo>
                  <a:lnTo>
                    <a:pt x="4263" y="723"/>
                  </a:lnTo>
                  <a:lnTo>
                    <a:pt x="4059" y="556"/>
                  </a:lnTo>
                  <a:lnTo>
                    <a:pt x="3855" y="427"/>
                  </a:lnTo>
                  <a:lnTo>
                    <a:pt x="3633" y="316"/>
                  </a:lnTo>
                  <a:lnTo>
                    <a:pt x="3429" y="204"/>
                  </a:lnTo>
                  <a:lnTo>
                    <a:pt x="3207" y="130"/>
                  </a:lnTo>
                  <a:lnTo>
                    <a:pt x="2984" y="56"/>
                  </a:lnTo>
                  <a:lnTo>
                    <a:pt x="2743" y="19"/>
                  </a:lnTo>
                  <a:lnTo>
                    <a:pt x="2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0856648" y="3107350"/>
              <a:ext cx="358004" cy="791990"/>
            </a:xfrm>
            <a:custGeom>
              <a:avLst/>
              <a:gdLst/>
              <a:ahLst/>
              <a:cxnLst/>
              <a:rect l="l" t="t" r="r" b="b"/>
              <a:pathLst>
                <a:path w="8990" h="19888" extrusionOk="0">
                  <a:moveTo>
                    <a:pt x="75" y="0"/>
                  </a:moveTo>
                  <a:lnTo>
                    <a:pt x="37" y="19"/>
                  </a:lnTo>
                  <a:lnTo>
                    <a:pt x="19" y="37"/>
                  </a:lnTo>
                  <a:lnTo>
                    <a:pt x="0" y="74"/>
                  </a:lnTo>
                  <a:lnTo>
                    <a:pt x="0" y="111"/>
                  </a:lnTo>
                  <a:lnTo>
                    <a:pt x="167" y="705"/>
                  </a:lnTo>
                  <a:lnTo>
                    <a:pt x="649" y="2224"/>
                  </a:lnTo>
                  <a:lnTo>
                    <a:pt x="983" y="3281"/>
                  </a:lnTo>
                  <a:lnTo>
                    <a:pt x="1409" y="4486"/>
                  </a:lnTo>
                  <a:lnTo>
                    <a:pt x="1872" y="5839"/>
                  </a:lnTo>
                  <a:lnTo>
                    <a:pt x="2428" y="7303"/>
                  </a:lnTo>
                  <a:lnTo>
                    <a:pt x="3021" y="8841"/>
                  </a:lnTo>
                  <a:lnTo>
                    <a:pt x="3689" y="10435"/>
                  </a:lnTo>
                  <a:lnTo>
                    <a:pt x="4041" y="11251"/>
                  </a:lnTo>
                  <a:lnTo>
                    <a:pt x="4412" y="12066"/>
                  </a:lnTo>
                  <a:lnTo>
                    <a:pt x="4801" y="12900"/>
                  </a:lnTo>
                  <a:lnTo>
                    <a:pt x="5190" y="13716"/>
                  </a:lnTo>
                  <a:lnTo>
                    <a:pt x="5616" y="14531"/>
                  </a:lnTo>
                  <a:lnTo>
                    <a:pt x="6024" y="15328"/>
                  </a:lnTo>
                  <a:lnTo>
                    <a:pt x="6469" y="16125"/>
                  </a:lnTo>
                  <a:lnTo>
                    <a:pt x="6914" y="16922"/>
                  </a:lnTo>
                  <a:lnTo>
                    <a:pt x="7377" y="17682"/>
                  </a:lnTo>
                  <a:lnTo>
                    <a:pt x="7840" y="18423"/>
                  </a:lnTo>
                  <a:lnTo>
                    <a:pt x="8341" y="19146"/>
                  </a:lnTo>
                  <a:lnTo>
                    <a:pt x="8823" y="19851"/>
                  </a:lnTo>
                  <a:lnTo>
                    <a:pt x="8860" y="19869"/>
                  </a:lnTo>
                  <a:lnTo>
                    <a:pt x="8897" y="19888"/>
                  </a:lnTo>
                  <a:lnTo>
                    <a:pt x="8952" y="19869"/>
                  </a:lnTo>
                  <a:lnTo>
                    <a:pt x="8971" y="19832"/>
                  </a:lnTo>
                  <a:lnTo>
                    <a:pt x="8990" y="19814"/>
                  </a:lnTo>
                  <a:lnTo>
                    <a:pt x="8990" y="19776"/>
                  </a:lnTo>
                  <a:lnTo>
                    <a:pt x="8971" y="19739"/>
                  </a:lnTo>
                  <a:lnTo>
                    <a:pt x="8471" y="19054"/>
                  </a:lnTo>
                  <a:lnTo>
                    <a:pt x="7989" y="18331"/>
                  </a:lnTo>
                  <a:lnTo>
                    <a:pt x="7525" y="17589"/>
                  </a:lnTo>
                  <a:lnTo>
                    <a:pt x="7062" y="16830"/>
                  </a:lnTo>
                  <a:lnTo>
                    <a:pt x="6617" y="16051"/>
                  </a:lnTo>
                  <a:lnTo>
                    <a:pt x="6172" y="15254"/>
                  </a:lnTo>
                  <a:lnTo>
                    <a:pt x="5765" y="14439"/>
                  </a:lnTo>
                  <a:lnTo>
                    <a:pt x="5357" y="13623"/>
                  </a:lnTo>
                  <a:lnTo>
                    <a:pt x="4949" y="12808"/>
                  </a:lnTo>
                  <a:lnTo>
                    <a:pt x="4578" y="11992"/>
                  </a:lnTo>
                  <a:lnTo>
                    <a:pt x="4208" y="11177"/>
                  </a:lnTo>
                  <a:lnTo>
                    <a:pt x="3856" y="10361"/>
                  </a:lnTo>
                  <a:lnTo>
                    <a:pt x="3188" y="8767"/>
                  </a:lnTo>
                  <a:lnTo>
                    <a:pt x="2577" y="7229"/>
                  </a:lnTo>
                  <a:lnTo>
                    <a:pt x="2039" y="5783"/>
                  </a:lnTo>
                  <a:lnTo>
                    <a:pt x="1557" y="4430"/>
                  </a:lnTo>
                  <a:lnTo>
                    <a:pt x="1149" y="3225"/>
                  </a:lnTo>
                  <a:lnTo>
                    <a:pt x="816" y="2169"/>
                  </a:lnTo>
                  <a:lnTo>
                    <a:pt x="334" y="649"/>
                  </a:lnTo>
                  <a:lnTo>
                    <a:pt x="167" y="56"/>
                  </a:lnTo>
                  <a:lnTo>
                    <a:pt x="149" y="37"/>
                  </a:lnTo>
                  <a:lnTo>
                    <a:pt x="130" y="19"/>
                  </a:lnTo>
                  <a:lnTo>
                    <a:pt x="93"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0885439" y="3136141"/>
              <a:ext cx="50216" cy="72357"/>
            </a:xfrm>
            <a:custGeom>
              <a:avLst/>
              <a:gdLst/>
              <a:ahLst/>
              <a:cxnLst/>
              <a:rect l="l" t="t" r="r" b="b"/>
              <a:pathLst>
                <a:path w="1261" h="1817" extrusionOk="0">
                  <a:moveTo>
                    <a:pt x="1149" y="0"/>
                  </a:moveTo>
                  <a:lnTo>
                    <a:pt x="1131" y="19"/>
                  </a:lnTo>
                  <a:lnTo>
                    <a:pt x="1094" y="37"/>
                  </a:lnTo>
                  <a:lnTo>
                    <a:pt x="19" y="1687"/>
                  </a:lnTo>
                  <a:lnTo>
                    <a:pt x="0" y="1724"/>
                  </a:lnTo>
                  <a:lnTo>
                    <a:pt x="0" y="1742"/>
                  </a:lnTo>
                  <a:lnTo>
                    <a:pt x="19" y="1779"/>
                  </a:lnTo>
                  <a:lnTo>
                    <a:pt x="37" y="1798"/>
                  </a:lnTo>
                  <a:lnTo>
                    <a:pt x="93" y="1816"/>
                  </a:lnTo>
                  <a:lnTo>
                    <a:pt x="130" y="1816"/>
                  </a:lnTo>
                  <a:lnTo>
                    <a:pt x="148" y="1779"/>
                  </a:lnTo>
                  <a:lnTo>
                    <a:pt x="1242" y="130"/>
                  </a:lnTo>
                  <a:lnTo>
                    <a:pt x="1261" y="93"/>
                  </a:lnTo>
                  <a:lnTo>
                    <a:pt x="1261" y="74"/>
                  </a:lnTo>
                  <a:lnTo>
                    <a:pt x="1242" y="37"/>
                  </a:lnTo>
                  <a:lnTo>
                    <a:pt x="1223" y="19"/>
                  </a:lnTo>
                  <a:lnTo>
                    <a:pt x="1186"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0937843" y="3264565"/>
              <a:ext cx="59057" cy="95972"/>
            </a:xfrm>
            <a:custGeom>
              <a:avLst/>
              <a:gdLst/>
              <a:ahLst/>
              <a:cxnLst/>
              <a:rect l="l" t="t" r="r" b="b"/>
              <a:pathLst>
                <a:path w="1483" h="2410" extrusionOk="0">
                  <a:moveTo>
                    <a:pt x="1372" y="0"/>
                  </a:moveTo>
                  <a:lnTo>
                    <a:pt x="1353" y="19"/>
                  </a:lnTo>
                  <a:lnTo>
                    <a:pt x="1316" y="37"/>
                  </a:lnTo>
                  <a:lnTo>
                    <a:pt x="19" y="2280"/>
                  </a:lnTo>
                  <a:lnTo>
                    <a:pt x="0" y="2317"/>
                  </a:lnTo>
                  <a:lnTo>
                    <a:pt x="0" y="2354"/>
                  </a:lnTo>
                  <a:lnTo>
                    <a:pt x="19" y="2373"/>
                  </a:lnTo>
                  <a:lnTo>
                    <a:pt x="37" y="2410"/>
                  </a:lnTo>
                  <a:lnTo>
                    <a:pt x="130" y="2410"/>
                  </a:lnTo>
                  <a:lnTo>
                    <a:pt x="167" y="2373"/>
                  </a:lnTo>
                  <a:lnTo>
                    <a:pt x="1464" y="130"/>
                  </a:lnTo>
                  <a:lnTo>
                    <a:pt x="1483" y="93"/>
                  </a:lnTo>
                  <a:lnTo>
                    <a:pt x="1483" y="56"/>
                  </a:lnTo>
                  <a:lnTo>
                    <a:pt x="1464" y="37"/>
                  </a:lnTo>
                  <a:lnTo>
                    <a:pt x="1446"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0837455" y="3267512"/>
              <a:ext cx="84902" cy="31022"/>
            </a:xfrm>
            <a:custGeom>
              <a:avLst/>
              <a:gdLst/>
              <a:ahLst/>
              <a:cxnLst/>
              <a:rect l="l" t="t" r="r" b="b"/>
              <a:pathLst>
                <a:path w="2132" h="779" extrusionOk="0">
                  <a:moveTo>
                    <a:pt x="38" y="0"/>
                  </a:moveTo>
                  <a:lnTo>
                    <a:pt x="19" y="19"/>
                  </a:lnTo>
                  <a:lnTo>
                    <a:pt x="0" y="56"/>
                  </a:lnTo>
                  <a:lnTo>
                    <a:pt x="0" y="93"/>
                  </a:lnTo>
                  <a:lnTo>
                    <a:pt x="0" y="130"/>
                  </a:lnTo>
                  <a:lnTo>
                    <a:pt x="19" y="149"/>
                  </a:lnTo>
                  <a:lnTo>
                    <a:pt x="56" y="167"/>
                  </a:lnTo>
                  <a:lnTo>
                    <a:pt x="2021" y="779"/>
                  </a:lnTo>
                  <a:lnTo>
                    <a:pt x="2058" y="779"/>
                  </a:lnTo>
                  <a:lnTo>
                    <a:pt x="2095" y="760"/>
                  </a:lnTo>
                  <a:lnTo>
                    <a:pt x="2132" y="723"/>
                  </a:lnTo>
                  <a:lnTo>
                    <a:pt x="2132" y="686"/>
                  </a:lnTo>
                  <a:lnTo>
                    <a:pt x="2132" y="667"/>
                  </a:lnTo>
                  <a:lnTo>
                    <a:pt x="2113" y="630"/>
                  </a:lnTo>
                  <a:lnTo>
                    <a:pt x="2076" y="612"/>
                  </a:lnTo>
                  <a:lnTo>
                    <a:pt x="11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0882492" y="3437988"/>
              <a:ext cx="105569" cy="35482"/>
            </a:xfrm>
            <a:custGeom>
              <a:avLst/>
              <a:gdLst/>
              <a:ahLst/>
              <a:cxnLst/>
              <a:rect l="l" t="t" r="r" b="b"/>
              <a:pathLst>
                <a:path w="2651" h="891" extrusionOk="0">
                  <a:moveTo>
                    <a:pt x="56" y="1"/>
                  </a:moveTo>
                  <a:lnTo>
                    <a:pt x="19" y="19"/>
                  </a:lnTo>
                  <a:lnTo>
                    <a:pt x="0" y="56"/>
                  </a:lnTo>
                  <a:lnTo>
                    <a:pt x="0" y="93"/>
                  </a:lnTo>
                  <a:lnTo>
                    <a:pt x="19" y="130"/>
                  </a:lnTo>
                  <a:lnTo>
                    <a:pt x="37" y="149"/>
                  </a:lnTo>
                  <a:lnTo>
                    <a:pt x="74" y="168"/>
                  </a:lnTo>
                  <a:lnTo>
                    <a:pt x="2558" y="890"/>
                  </a:lnTo>
                  <a:lnTo>
                    <a:pt x="2576" y="890"/>
                  </a:lnTo>
                  <a:lnTo>
                    <a:pt x="2632" y="872"/>
                  </a:lnTo>
                  <a:lnTo>
                    <a:pt x="2650" y="816"/>
                  </a:lnTo>
                  <a:lnTo>
                    <a:pt x="2650" y="798"/>
                  </a:lnTo>
                  <a:lnTo>
                    <a:pt x="2650" y="761"/>
                  </a:lnTo>
                  <a:lnTo>
                    <a:pt x="2632" y="724"/>
                  </a:lnTo>
                  <a:lnTo>
                    <a:pt x="2595" y="724"/>
                  </a:lnTo>
                  <a:lnTo>
                    <a:pt x="11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1027121" y="3481553"/>
              <a:ext cx="58340" cy="98202"/>
            </a:xfrm>
            <a:custGeom>
              <a:avLst/>
              <a:gdLst/>
              <a:ahLst/>
              <a:cxnLst/>
              <a:rect l="l" t="t" r="r" b="b"/>
              <a:pathLst>
                <a:path w="1465" h="2466" extrusionOk="0">
                  <a:moveTo>
                    <a:pt x="1354" y="0"/>
                  </a:moveTo>
                  <a:lnTo>
                    <a:pt x="1335" y="19"/>
                  </a:lnTo>
                  <a:lnTo>
                    <a:pt x="1317" y="37"/>
                  </a:lnTo>
                  <a:lnTo>
                    <a:pt x="19" y="2336"/>
                  </a:lnTo>
                  <a:lnTo>
                    <a:pt x="1" y="2373"/>
                  </a:lnTo>
                  <a:lnTo>
                    <a:pt x="1" y="2391"/>
                  </a:lnTo>
                  <a:lnTo>
                    <a:pt x="19" y="2428"/>
                  </a:lnTo>
                  <a:lnTo>
                    <a:pt x="38" y="2447"/>
                  </a:lnTo>
                  <a:lnTo>
                    <a:pt x="93" y="2465"/>
                  </a:lnTo>
                  <a:lnTo>
                    <a:pt x="131" y="2447"/>
                  </a:lnTo>
                  <a:lnTo>
                    <a:pt x="168" y="2428"/>
                  </a:lnTo>
                  <a:lnTo>
                    <a:pt x="1465" y="130"/>
                  </a:lnTo>
                  <a:lnTo>
                    <a:pt x="1465" y="93"/>
                  </a:lnTo>
                  <a:lnTo>
                    <a:pt x="1465" y="74"/>
                  </a:lnTo>
                  <a:lnTo>
                    <a:pt x="1446" y="37"/>
                  </a:lnTo>
                  <a:lnTo>
                    <a:pt x="1428" y="19"/>
                  </a:lnTo>
                  <a:lnTo>
                    <a:pt x="1391"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0997614" y="3657922"/>
              <a:ext cx="93782" cy="39902"/>
            </a:xfrm>
            <a:custGeom>
              <a:avLst/>
              <a:gdLst/>
              <a:ahLst/>
              <a:cxnLst/>
              <a:rect l="l" t="t" r="r" b="b"/>
              <a:pathLst>
                <a:path w="2355" h="1002" extrusionOk="0">
                  <a:moveTo>
                    <a:pt x="93" y="1"/>
                  </a:moveTo>
                  <a:lnTo>
                    <a:pt x="56" y="19"/>
                  </a:lnTo>
                  <a:lnTo>
                    <a:pt x="19" y="38"/>
                  </a:lnTo>
                  <a:lnTo>
                    <a:pt x="0" y="75"/>
                  </a:lnTo>
                  <a:lnTo>
                    <a:pt x="0" y="94"/>
                  </a:lnTo>
                  <a:lnTo>
                    <a:pt x="0" y="131"/>
                  </a:lnTo>
                  <a:lnTo>
                    <a:pt x="37" y="168"/>
                  </a:lnTo>
                  <a:lnTo>
                    <a:pt x="56" y="186"/>
                  </a:lnTo>
                  <a:lnTo>
                    <a:pt x="2243" y="1002"/>
                  </a:lnTo>
                  <a:lnTo>
                    <a:pt x="2317" y="1002"/>
                  </a:lnTo>
                  <a:lnTo>
                    <a:pt x="2354" y="946"/>
                  </a:lnTo>
                  <a:lnTo>
                    <a:pt x="2354" y="928"/>
                  </a:lnTo>
                  <a:lnTo>
                    <a:pt x="2354" y="891"/>
                  </a:lnTo>
                  <a:lnTo>
                    <a:pt x="2336" y="854"/>
                  </a:lnTo>
                  <a:lnTo>
                    <a:pt x="2299" y="835"/>
                  </a:lnTo>
                  <a:lnTo>
                    <a:pt x="112" y="19"/>
                  </a:lnTo>
                  <a:lnTo>
                    <a:pt x="93" y="1"/>
                  </a:lnTo>
                  <a:close/>
                </a:path>
              </a:pathLst>
            </a:custGeom>
            <a:solidFill>
              <a:srgbClr val="61B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0575434" y="3333178"/>
              <a:ext cx="757304" cy="973580"/>
            </a:xfrm>
            <a:custGeom>
              <a:avLst/>
              <a:gdLst/>
              <a:ahLst/>
              <a:cxnLst/>
              <a:rect l="l" t="t" r="r" b="b"/>
              <a:pathLst>
                <a:path w="19017" h="24448" extrusionOk="0">
                  <a:moveTo>
                    <a:pt x="1" y="1"/>
                  </a:moveTo>
                  <a:lnTo>
                    <a:pt x="168" y="131"/>
                  </a:lnTo>
                  <a:lnTo>
                    <a:pt x="316" y="260"/>
                  </a:lnTo>
                  <a:lnTo>
                    <a:pt x="446" y="390"/>
                  </a:lnTo>
                  <a:lnTo>
                    <a:pt x="557" y="557"/>
                  </a:lnTo>
                  <a:lnTo>
                    <a:pt x="668" y="724"/>
                  </a:lnTo>
                  <a:lnTo>
                    <a:pt x="761" y="890"/>
                  </a:lnTo>
                  <a:lnTo>
                    <a:pt x="835" y="1076"/>
                  </a:lnTo>
                  <a:lnTo>
                    <a:pt x="890" y="1280"/>
                  </a:lnTo>
                  <a:lnTo>
                    <a:pt x="946" y="1465"/>
                  </a:lnTo>
                  <a:lnTo>
                    <a:pt x="983" y="1669"/>
                  </a:lnTo>
                  <a:lnTo>
                    <a:pt x="1039" y="2095"/>
                  </a:lnTo>
                  <a:lnTo>
                    <a:pt x="1039" y="2521"/>
                  </a:lnTo>
                  <a:lnTo>
                    <a:pt x="1020" y="2929"/>
                  </a:lnTo>
                  <a:lnTo>
                    <a:pt x="928" y="3745"/>
                  </a:lnTo>
                  <a:lnTo>
                    <a:pt x="890" y="4171"/>
                  </a:lnTo>
                  <a:lnTo>
                    <a:pt x="853" y="4579"/>
                  </a:lnTo>
                  <a:lnTo>
                    <a:pt x="853" y="4987"/>
                  </a:lnTo>
                  <a:lnTo>
                    <a:pt x="872" y="5394"/>
                  </a:lnTo>
                  <a:lnTo>
                    <a:pt x="890" y="5580"/>
                  </a:lnTo>
                  <a:lnTo>
                    <a:pt x="928" y="5784"/>
                  </a:lnTo>
                  <a:lnTo>
                    <a:pt x="983" y="5969"/>
                  </a:lnTo>
                  <a:lnTo>
                    <a:pt x="1057" y="6173"/>
                  </a:lnTo>
                  <a:lnTo>
                    <a:pt x="1168" y="6432"/>
                  </a:lnTo>
                  <a:lnTo>
                    <a:pt x="1317" y="6692"/>
                  </a:lnTo>
                  <a:lnTo>
                    <a:pt x="1613" y="7192"/>
                  </a:lnTo>
                  <a:lnTo>
                    <a:pt x="1780" y="7433"/>
                  </a:lnTo>
                  <a:lnTo>
                    <a:pt x="1928" y="7674"/>
                  </a:lnTo>
                  <a:lnTo>
                    <a:pt x="2058" y="7934"/>
                  </a:lnTo>
                  <a:lnTo>
                    <a:pt x="2169" y="8212"/>
                  </a:lnTo>
                  <a:lnTo>
                    <a:pt x="2243" y="8471"/>
                  </a:lnTo>
                  <a:lnTo>
                    <a:pt x="2281" y="8731"/>
                  </a:lnTo>
                  <a:lnTo>
                    <a:pt x="2299" y="8990"/>
                  </a:lnTo>
                  <a:lnTo>
                    <a:pt x="2318" y="9249"/>
                  </a:lnTo>
                  <a:lnTo>
                    <a:pt x="2299" y="9509"/>
                  </a:lnTo>
                  <a:lnTo>
                    <a:pt x="2281" y="9787"/>
                  </a:lnTo>
                  <a:lnTo>
                    <a:pt x="2225" y="10324"/>
                  </a:lnTo>
                  <a:lnTo>
                    <a:pt x="2169" y="10862"/>
                  </a:lnTo>
                  <a:lnTo>
                    <a:pt x="2151" y="11121"/>
                  </a:lnTo>
                  <a:lnTo>
                    <a:pt x="2151" y="11381"/>
                  </a:lnTo>
                  <a:lnTo>
                    <a:pt x="2169" y="11640"/>
                  </a:lnTo>
                  <a:lnTo>
                    <a:pt x="2188" y="11900"/>
                  </a:lnTo>
                  <a:lnTo>
                    <a:pt x="2243" y="12159"/>
                  </a:lnTo>
                  <a:lnTo>
                    <a:pt x="2318" y="12419"/>
                  </a:lnTo>
                  <a:lnTo>
                    <a:pt x="2392" y="12604"/>
                  </a:lnTo>
                  <a:lnTo>
                    <a:pt x="2484" y="12808"/>
                  </a:lnTo>
                  <a:lnTo>
                    <a:pt x="2596" y="12975"/>
                  </a:lnTo>
                  <a:lnTo>
                    <a:pt x="2725" y="13160"/>
                  </a:lnTo>
                  <a:lnTo>
                    <a:pt x="2985" y="13494"/>
                  </a:lnTo>
                  <a:lnTo>
                    <a:pt x="3263" y="13827"/>
                  </a:lnTo>
                  <a:lnTo>
                    <a:pt x="3541" y="14161"/>
                  </a:lnTo>
                  <a:lnTo>
                    <a:pt x="3800" y="14513"/>
                  </a:lnTo>
                  <a:lnTo>
                    <a:pt x="3912" y="14680"/>
                  </a:lnTo>
                  <a:lnTo>
                    <a:pt x="4023" y="14865"/>
                  </a:lnTo>
                  <a:lnTo>
                    <a:pt x="4115" y="15051"/>
                  </a:lnTo>
                  <a:lnTo>
                    <a:pt x="4208" y="15255"/>
                  </a:lnTo>
                  <a:lnTo>
                    <a:pt x="4282" y="15533"/>
                  </a:lnTo>
                  <a:lnTo>
                    <a:pt x="4319" y="15811"/>
                  </a:lnTo>
                  <a:lnTo>
                    <a:pt x="4356" y="16107"/>
                  </a:lnTo>
                  <a:lnTo>
                    <a:pt x="4356" y="16404"/>
                  </a:lnTo>
                  <a:lnTo>
                    <a:pt x="4356" y="16700"/>
                  </a:lnTo>
                  <a:lnTo>
                    <a:pt x="4338" y="16997"/>
                  </a:lnTo>
                  <a:lnTo>
                    <a:pt x="4282" y="17590"/>
                  </a:lnTo>
                  <a:lnTo>
                    <a:pt x="4264" y="17887"/>
                  </a:lnTo>
                  <a:lnTo>
                    <a:pt x="4245" y="18183"/>
                  </a:lnTo>
                  <a:lnTo>
                    <a:pt x="4264" y="18461"/>
                  </a:lnTo>
                  <a:lnTo>
                    <a:pt x="4282" y="18739"/>
                  </a:lnTo>
                  <a:lnTo>
                    <a:pt x="4338" y="19017"/>
                  </a:lnTo>
                  <a:lnTo>
                    <a:pt x="4412" y="19277"/>
                  </a:lnTo>
                  <a:lnTo>
                    <a:pt x="4523" y="19518"/>
                  </a:lnTo>
                  <a:lnTo>
                    <a:pt x="4671" y="19758"/>
                  </a:lnTo>
                  <a:lnTo>
                    <a:pt x="4820" y="19925"/>
                  </a:lnTo>
                  <a:lnTo>
                    <a:pt x="4987" y="20074"/>
                  </a:lnTo>
                  <a:lnTo>
                    <a:pt x="5153" y="20203"/>
                  </a:lnTo>
                  <a:lnTo>
                    <a:pt x="5339" y="20333"/>
                  </a:lnTo>
                  <a:lnTo>
                    <a:pt x="5728" y="20555"/>
                  </a:lnTo>
                  <a:lnTo>
                    <a:pt x="6136" y="20741"/>
                  </a:lnTo>
                  <a:lnTo>
                    <a:pt x="6543" y="20945"/>
                  </a:lnTo>
                  <a:lnTo>
                    <a:pt x="6747" y="21056"/>
                  </a:lnTo>
                  <a:lnTo>
                    <a:pt x="6933" y="21186"/>
                  </a:lnTo>
                  <a:lnTo>
                    <a:pt x="7099" y="21315"/>
                  </a:lnTo>
                  <a:lnTo>
                    <a:pt x="7266" y="21445"/>
                  </a:lnTo>
                  <a:lnTo>
                    <a:pt x="7415" y="21612"/>
                  </a:lnTo>
                  <a:lnTo>
                    <a:pt x="7526" y="21797"/>
                  </a:lnTo>
                  <a:lnTo>
                    <a:pt x="7600" y="21927"/>
                  </a:lnTo>
                  <a:lnTo>
                    <a:pt x="7674" y="22057"/>
                  </a:lnTo>
                  <a:lnTo>
                    <a:pt x="7767" y="22353"/>
                  </a:lnTo>
                  <a:lnTo>
                    <a:pt x="7878" y="22631"/>
                  </a:lnTo>
                  <a:lnTo>
                    <a:pt x="7989" y="22909"/>
                  </a:lnTo>
                  <a:lnTo>
                    <a:pt x="8119" y="23132"/>
                  </a:lnTo>
                  <a:lnTo>
                    <a:pt x="8267" y="23336"/>
                  </a:lnTo>
                  <a:lnTo>
                    <a:pt x="8434" y="23521"/>
                  </a:lnTo>
                  <a:lnTo>
                    <a:pt x="8619" y="23688"/>
                  </a:lnTo>
                  <a:lnTo>
                    <a:pt x="8823" y="23836"/>
                  </a:lnTo>
                  <a:lnTo>
                    <a:pt x="9046" y="23966"/>
                  </a:lnTo>
                  <a:lnTo>
                    <a:pt x="9268" y="24077"/>
                  </a:lnTo>
                  <a:lnTo>
                    <a:pt x="9509" y="24170"/>
                  </a:lnTo>
                  <a:lnTo>
                    <a:pt x="9768" y="24244"/>
                  </a:lnTo>
                  <a:lnTo>
                    <a:pt x="10028" y="24299"/>
                  </a:lnTo>
                  <a:lnTo>
                    <a:pt x="10287" y="24355"/>
                  </a:lnTo>
                  <a:lnTo>
                    <a:pt x="10565" y="24392"/>
                  </a:lnTo>
                  <a:lnTo>
                    <a:pt x="10825" y="24429"/>
                  </a:lnTo>
                  <a:lnTo>
                    <a:pt x="11103" y="24448"/>
                  </a:lnTo>
                  <a:lnTo>
                    <a:pt x="11622" y="24429"/>
                  </a:lnTo>
                  <a:lnTo>
                    <a:pt x="11992" y="24411"/>
                  </a:lnTo>
                  <a:lnTo>
                    <a:pt x="12363" y="24374"/>
                  </a:lnTo>
                  <a:lnTo>
                    <a:pt x="12734" y="24318"/>
                  </a:lnTo>
                  <a:lnTo>
                    <a:pt x="13123" y="24244"/>
                  </a:lnTo>
                  <a:lnTo>
                    <a:pt x="13512" y="24170"/>
                  </a:lnTo>
                  <a:lnTo>
                    <a:pt x="13902" y="24058"/>
                  </a:lnTo>
                  <a:lnTo>
                    <a:pt x="14699" y="23836"/>
                  </a:lnTo>
                  <a:lnTo>
                    <a:pt x="15477" y="23577"/>
                  </a:lnTo>
                  <a:lnTo>
                    <a:pt x="16237" y="23280"/>
                  </a:lnTo>
                  <a:lnTo>
                    <a:pt x="16960" y="22965"/>
                  </a:lnTo>
                  <a:lnTo>
                    <a:pt x="17627" y="22650"/>
                  </a:lnTo>
                  <a:lnTo>
                    <a:pt x="17849" y="22075"/>
                  </a:lnTo>
                  <a:lnTo>
                    <a:pt x="18072" y="21371"/>
                  </a:lnTo>
                  <a:lnTo>
                    <a:pt x="18294" y="20611"/>
                  </a:lnTo>
                  <a:lnTo>
                    <a:pt x="18498" y="19814"/>
                  </a:lnTo>
                  <a:lnTo>
                    <a:pt x="18683" y="18999"/>
                  </a:lnTo>
                  <a:lnTo>
                    <a:pt x="18832" y="18220"/>
                  </a:lnTo>
                  <a:lnTo>
                    <a:pt x="18943" y="17516"/>
                  </a:lnTo>
                  <a:lnTo>
                    <a:pt x="18980" y="17182"/>
                  </a:lnTo>
                  <a:lnTo>
                    <a:pt x="18998" y="16886"/>
                  </a:lnTo>
                  <a:lnTo>
                    <a:pt x="19017" y="16608"/>
                  </a:lnTo>
                  <a:lnTo>
                    <a:pt x="19017" y="16330"/>
                  </a:lnTo>
                  <a:lnTo>
                    <a:pt x="18980" y="16052"/>
                  </a:lnTo>
                  <a:lnTo>
                    <a:pt x="18961" y="15774"/>
                  </a:lnTo>
                  <a:lnTo>
                    <a:pt x="18906" y="15496"/>
                  </a:lnTo>
                  <a:lnTo>
                    <a:pt x="18832" y="15218"/>
                  </a:lnTo>
                  <a:lnTo>
                    <a:pt x="18758" y="14958"/>
                  </a:lnTo>
                  <a:lnTo>
                    <a:pt x="18665" y="14699"/>
                  </a:lnTo>
                  <a:lnTo>
                    <a:pt x="18554" y="14439"/>
                  </a:lnTo>
                  <a:lnTo>
                    <a:pt x="18424" y="14198"/>
                  </a:lnTo>
                  <a:lnTo>
                    <a:pt x="18276" y="13957"/>
                  </a:lnTo>
                  <a:lnTo>
                    <a:pt x="18127" y="13735"/>
                  </a:lnTo>
                  <a:lnTo>
                    <a:pt x="17961" y="13531"/>
                  </a:lnTo>
                  <a:lnTo>
                    <a:pt x="17757" y="13327"/>
                  </a:lnTo>
                  <a:lnTo>
                    <a:pt x="17553" y="13160"/>
                  </a:lnTo>
                  <a:lnTo>
                    <a:pt x="17330" y="12993"/>
                  </a:lnTo>
                  <a:lnTo>
                    <a:pt x="17034" y="12808"/>
                  </a:lnTo>
                  <a:lnTo>
                    <a:pt x="16719" y="12641"/>
                  </a:lnTo>
                  <a:lnTo>
                    <a:pt x="16070" y="12345"/>
                  </a:lnTo>
                  <a:lnTo>
                    <a:pt x="15755" y="12178"/>
                  </a:lnTo>
                  <a:lnTo>
                    <a:pt x="15458" y="11993"/>
                  </a:lnTo>
                  <a:lnTo>
                    <a:pt x="15329" y="11881"/>
                  </a:lnTo>
                  <a:lnTo>
                    <a:pt x="15199" y="11770"/>
                  </a:lnTo>
                  <a:lnTo>
                    <a:pt x="15069" y="11640"/>
                  </a:lnTo>
                  <a:lnTo>
                    <a:pt x="14958" y="11511"/>
                  </a:lnTo>
                  <a:lnTo>
                    <a:pt x="14847" y="11344"/>
                  </a:lnTo>
                  <a:lnTo>
                    <a:pt x="14754" y="11159"/>
                  </a:lnTo>
                  <a:lnTo>
                    <a:pt x="14680" y="10973"/>
                  </a:lnTo>
                  <a:lnTo>
                    <a:pt x="14606" y="10788"/>
                  </a:lnTo>
                  <a:lnTo>
                    <a:pt x="14495" y="10399"/>
                  </a:lnTo>
                  <a:lnTo>
                    <a:pt x="14402" y="9991"/>
                  </a:lnTo>
                  <a:lnTo>
                    <a:pt x="14291" y="9583"/>
                  </a:lnTo>
                  <a:lnTo>
                    <a:pt x="14235" y="9398"/>
                  </a:lnTo>
                  <a:lnTo>
                    <a:pt x="14161" y="9212"/>
                  </a:lnTo>
                  <a:lnTo>
                    <a:pt x="14068" y="9046"/>
                  </a:lnTo>
                  <a:lnTo>
                    <a:pt x="13976" y="8879"/>
                  </a:lnTo>
                  <a:lnTo>
                    <a:pt x="13846" y="8712"/>
                  </a:lnTo>
                  <a:lnTo>
                    <a:pt x="13716" y="8582"/>
                  </a:lnTo>
                  <a:lnTo>
                    <a:pt x="13549" y="8452"/>
                  </a:lnTo>
                  <a:lnTo>
                    <a:pt x="13383" y="8360"/>
                  </a:lnTo>
                  <a:lnTo>
                    <a:pt x="13216" y="8267"/>
                  </a:lnTo>
                  <a:lnTo>
                    <a:pt x="13030" y="8212"/>
                  </a:lnTo>
                  <a:lnTo>
                    <a:pt x="12827" y="8156"/>
                  </a:lnTo>
                  <a:lnTo>
                    <a:pt x="12641" y="8119"/>
                  </a:lnTo>
                  <a:lnTo>
                    <a:pt x="12233" y="8045"/>
                  </a:lnTo>
                  <a:lnTo>
                    <a:pt x="11826" y="7989"/>
                  </a:lnTo>
                  <a:lnTo>
                    <a:pt x="11418" y="7934"/>
                  </a:lnTo>
                  <a:lnTo>
                    <a:pt x="11214" y="7878"/>
                  </a:lnTo>
                  <a:lnTo>
                    <a:pt x="11029" y="7822"/>
                  </a:lnTo>
                  <a:lnTo>
                    <a:pt x="10843" y="7748"/>
                  </a:lnTo>
                  <a:lnTo>
                    <a:pt x="10658" y="7656"/>
                  </a:lnTo>
                  <a:lnTo>
                    <a:pt x="10547" y="7563"/>
                  </a:lnTo>
                  <a:lnTo>
                    <a:pt x="10417" y="7489"/>
                  </a:lnTo>
                  <a:lnTo>
                    <a:pt x="10213" y="7285"/>
                  </a:lnTo>
                  <a:lnTo>
                    <a:pt x="10046" y="7062"/>
                  </a:lnTo>
                  <a:lnTo>
                    <a:pt x="9880" y="6821"/>
                  </a:lnTo>
                  <a:lnTo>
                    <a:pt x="9731" y="6562"/>
                  </a:lnTo>
                  <a:lnTo>
                    <a:pt x="9602" y="6303"/>
                  </a:lnTo>
                  <a:lnTo>
                    <a:pt x="9342" y="5746"/>
                  </a:lnTo>
                  <a:lnTo>
                    <a:pt x="9083" y="5209"/>
                  </a:lnTo>
                  <a:lnTo>
                    <a:pt x="8953" y="4949"/>
                  </a:lnTo>
                  <a:lnTo>
                    <a:pt x="8786" y="4709"/>
                  </a:lnTo>
                  <a:lnTo>
                    <a:pt x="8619" y="4505"/>
                  </a:lnTo>
                  <a:lnTo>
                    <a:pt x="8415" y="4301"/>
                  </a:lnTo>
                  <a:lnTo>
                    <a:pt x="8193" y="4134"/>
                  </a:lnTo>
                  <a:lnTo>
                    <a:pt x="8082" y="4078"/>
                  </a:lnTo>
                  <a:lnTo>
                    <a:pt x="7952" y="4004"/>
                  </a:lnTo>
                  <a:lnTo>
                    <a:pt x="7804" y="3967"/>
                  </a:lnTo>
                  <a:lnTo>
                    <a:pt x="7655" y="3912"/>
                  </a:lnTo>
                  <a:lnTo>
                    <a:pt x="7340" y="3874"/>
                  </a:lnTo>
                  <a:lnTo>
                    <a:pt x="7025" y="3837"/>
                  </a:lnTo>
                  <a:lnTo>
                    <a:pt x="6710" y="3837"/>
                  </a:lnTo>
                  <a:lnTo>
                    <a:pt x="6395" y="3819"/>
                  </a:lnTo>
                  <a:lnTo>
                    <a:pt x="6080" y="3763"/>
                  </a:lnTo>
                  <a:lnTo>
                    <a:pt x="5932" y="3745"/>
                  </a:lnTo>
                  <a:lnTo>
                    <a:pt x="5802" y="3689"/>
                  </a:lnTo>
                  <a:lnTo>
                    <a:pt x="5654" y="3634"/>
                  </a:lnTo>
                  <a:lnTo>
                    <a:pt x="5524" y="3559"/>
                  </a:lnTo>
                  <a:lnTo>
                    <a:pt x="5394" y="3467"/>
                  </a:lnTo>
                  <a:lnTo>
                    <a:pt x="5265" y="3356"/>
                  </a:lnTo>
                  <a:lnTo>
                    <a:pt x="5153" y="3226"/>
                  </a:lnTo>
                  <a:lnTo>
                    <a:pt x="5061" y="3096"/>
                  </a:lnTo>
                  <a:lnTo>
                    <a:pt x="4875" y="2837"/>
                  </a:lnTo>
                  <a:lnTo>
                    <a:pt x="4690" y="2559"/>
                  </a:lnTo>
                  <a:lnTo>
                    <a:pt x="4486" y="2281"/>
                  </a:lnTo>
                  <a:lnTo>
                    <a:pt x="4264" y="2021"/>
                  </a:lnTo>
                  <a:lnTo>
                    <a:pt x="4023" y="1762"/>
                  </a:lnTo>
                  <a:lnTo>
                    <a:pt x="3763" y="1521"/>
                  </a:lnTo>
                  <a:lnTo>
                    <a:pt x="3504" y="1298"/>
                  </a:lnTo>
                  <a:lnTo>
                    <a:pt x="3226" y="1094"/>
                  </a:lnTo>
                  <a:lnTo>
                    <a:pt x="2929" y="909"/>
                  </a:lnTo>
                  <a:lnTo>
                    <a:pt x="2633" y="742"/>
                  </a:lnTo>
                  <a:lnTo>
                    <a:pt x="2336" y="575"/>
                  </a:lnTo>
                  <a:lnTo>
                    <a:pt x="2021" y="446"/>
                  </a:lnTo>
                  <a:lnTo>
                    <a:pt x="1687" y="316"/>
                  </a:lnTo>
                  <a:lnTo>
                    <a:pt x="1354" y="223"/>
                  </a:lnTo>
                  <a:lnTo>
                    <a:pt x="1020" y="131"/>
                  </a:lnTo>
                  <a:lnTo>
                    <a:pt x="687" y="75"/>
                  </a:lnTo>
                  <a:lnTo>
                    <a:pt x="334" y="38"/>
                  </a:lnTo>
                  <a:lnTo>
                    <a:pt x="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0575434" y="3333178"/>
              <a:ext cx="757304" cy="973580"/>
            </a:xfrm>
            <a:custGeom>
              <a:avLst/>
              <a:gdLst/>
              <a:ahLst/>
              <a:cxnLst/>
              <a:rect l="l" t="t" r="r" b="b"/>
              <a:pathLst>
                <a:path w="19017" h="24448" fill="none" extrusionOk="0">
                  <a:moveTo>
                    <a:pt x="17627" y="22650"/>
                  </a:moveTo>
                  <a:lnTo>
                    <a:pt x="17627" y="22650"/>
                  </a:lnTo>
                  <a:lnTo>
                    <a:pt x="17849" y="22075"/>
                  </a:lnTo>
                  <a:lnTo>
                    <a:pt x="18072" y="21371"/>
                  </a:lnTo>
                  <a:lnTo>
                    <a:pt x="18294" y="20611"/>
                  </a:lnTo>
                  <a:lnTo>
                    <a:pt x="18498" y="19814"/>
                  </a:lnTo>
                  <a:lnTo>
                    <a:pt x="18683" y="18999"/>
                  </a:lnTo>
                  <a:lnTo>
                    <a:pt x="18832" y="18220"/>
                  </a:lnTo>
                  <a:lnTo>
                    <a:pt x="18943" y="17516"/>
                  </a:lnTo>
                  <a:lnTo>
                    <a:pt x="18980" y="17182"/>
                  </a:lnTo>
                  <a:lnTo>
                    <a:pt x="18998" y="16886"/>
                  </a:lnTo>
                  <a:lnTo>
                    <a:pt x="18998" y="16886"/>
                  </a:lnTo>
                  <a:lnTo>
                    <a:pt x="19017" y="16608"/>
                  </a:lnTo>
                  <a:lnTo>
                    <a:pt x="19017" y="16330"/>
                  </a:lnTo>
                  <a:lnTo>
                    <a:pt x="18980" y="16052"/>
                  </a:lnTo>
                  <a:lnTo>
                    <a:pt x="18961" y="15774"/>
                  </a:lnTo>
                  <a:lnTo>
                    <a:pt x="18906" y="15496"/>
                  </a:lnTo>
                  <a:lnTo>
                    <a:pt x="18832" y="15218"/>
                  </a:lnTo>
                  <a:lnTo>
                    <a:pt x="18758" y="14958"/>
                  </a:lnTo>
                  <a:lnTo>
                    <a:pt x="18665" y="14699"/>
                  </a:lnTo>
                  <a:lnTo>
                    <a:pt x="18554" y="14439"/>
                  </a:lnTo>
                  <a:lnTo>
                    <a:pt x="18424" y="14198"/>
                  </a:lnTo>
                  <a:lnTo>
                    <a:pt x="18276" y="13957"/>
                  </a:lnTo>
                  <a:lnTo>
                    <a:pt x="18127" y="13735"/>
                  </a:lnTo>
                  <a:lnTo>
                    <a:pt x="17961" y="13531"/>
                  </a:lnTo>
                  <a:lnTo>
                    <a:pt x="17757" y="13327"/>
                  </a:lnTo>
                  <a:lnTo>
                    <a:pt x="17553" y="13160"/>
                  </a:lnTo>
                  <a:lnTo>
                    <a:pt x="17330" y="12993"/>
                  </a:lnTo>
                  <a:lnTo>
                    <a:pt x="17330" y="12993"/>
                  </a:lnTo>
                  <a:lnTo>
                    <a:pt x="17034" y="12808"/>
                  </a:lnTo>
                  <a:lnTo>
                    <a:pt x="16719" y="12641"/>
                  </a:lnTo>
                  <a:lnTo>
                    <a:pt x="16070" y="12345"/>
                  </a:lnTo>
                  <a:lnTo>
                    <a:pt x="15755" y="12178"/>
                  </a:lnTo>
                  <a:lnTo>
                    <a:pt x="15458" y="11993"/>
                  </a:lnTo>
                  <a:lnTo>
                    <a:pt x="15329" y="11881"/>
                  </a:lnTo>
                  <a:lnTo>
                    <a:pt x="15199" y="11770"/>
                  </a:lnTo>
                  <a:lnTo>
                    <a:pt x="15069" y="11640"/>
                  </a:lnTo>
                  <a:lnTo>
                    <a:pt x="14958" y="11511"/>
                  </a:lnTo>
                  <a:lnTo>
                    <a:pt x="14958" y="11511"/>
                  </a:lnTo>
                  <a:lnTo>
                    <a:pt x="14847" y="11344"/>
                  </a:lnTo>
                  <a:lnTo>
                    <a:pt x="14754" y="11159"/>
                  </a:lnTo>
                  <a:lnTo>
                    <a:pt x="14680" y="10973"/>
                  </a:lnTo>
                  <a:lnTo>
                    <a:pt x="14606" y="10788"/>
                  </a:lnTo>
                  <a:lnTo>
                    <a:pt x="14495" y="10399"/>
                  </a:lnTo>
                  <a:lnTo>
                    <a:pt x="14402" y="9991"/>
                  </a:lnTo>
                  <a:lnTo>
                    <a:pt x="14291" y="9583"/>
                  </a:lnTo>
                  <a:lnTo>
                    <a:pt x="14235" y="9398"/>
                  </a:lnTo>
                  <a:lnTo>
                    <a:pt x="14161" y="9212"/>
                  </a:lnTo>
                  <a:lnTo>
                    <a:pt x="14068" y="9046"/>
                  </a:lnTo>
                  <a:lnTo>
                    <a:pt x="13976" y="8879"/>
                  </a:lnTo>
                  <a:lnTo>
                    <a:pt x="13846" y="8712"/>
                  </a:lnTo>
                  <a:lnTo>
                    <a:pt x="13716" y="8582"/>
                  </a:lnTo>
                  <a:lnTo>
                    <a:pt x="13716" y="8582"/>
                  </a:lnTo>
                  <a:lnTo>
                    <a:pt x="13549" y="8452"/>
                  </a:lnTo>
                  <a:lnTo>
                    <a:pt x="13383" y="8360"/>
                  </a:lnTo>
                  <a:lnTo>
                    <a:pt x="13216" y="8267"/>
                  </a:lnTo>
                  <a:lnTo>
                    <a:pt x="13030" y="8212"/>
                  </a:lnTo>
                  <a:lnTo>
                    <a:pt x="12827" y="8156"/>
                  </a:lnTo>
                  <a:lnTo>
                    <a:pt x="12641" y="8119"/>
                  </a:lnTo>
                  <a:lnTo>
                    <a:pt x="12233" y="8045"/>
                  </a:lnTo>
                  <a:lnTo>
                    <a:pt x="11826" y="7989"/>
                  </a:lnTo>
                  <a:lnTo>
                    <a:pt x="11418" y="7934"/>
                  </a:lnTo>
                  <a:lnTo>
                    <a:pt x="11214" y="7878"/>
                  </a:lnTo>
                  <a:lnTo>
                    <a:pt x="11029" y="7822"/>
                  </a:lnTo>
                  <a:lnTo>
                    <a:pt x="10843" y="7748"/>
                  </a:lnTo>
                  <a:lnTo>
                    <a:pt x="10658" y="7656"/>
                  </a:lnTo>
                  <a:lnTo>
                    <a:pt x="10658" y="7656"/>
                  </a:lnTo>
                  <a:lnTo>
                    <a:pt x="10547" y="7563"/>
                  </a:lnTo>
                  <a:lnTo>
                    <a:pt x="10417" y="7489"/>
                  </a:lnTo>
                  <a:lnTo>
                    <a:pt x="10213" y="7285"/>
                  </a:lnTo>
                  <a:lnTo>
                    <a:pt x="10046" y="7062"/>
                  </a:lnTo>
                  <a:lnTo>
                    <a:pt x="9880" y="6821"/>
                  </a:lnTo>
                  <a:lnTo>
                    <a:pt x="9731" y="6562"/>
                  </a:lnTo>
                  <a:lnTo>
                    <a:pt x="9602" y="6303"/>
                  </a:lnTo>
                  <a:lnTo>
                    <a:pt x="9342" y="5746"/>
                  </a:lnTo>
                  <a:lnTo>
                    <a:pt x="9083" y="5209"/>
                  </a:lnTo>
                  <a:lnTo>
                    <a:pt x="8953" y="4949"/>
                  </a:lnTo>
                  <a:lnTo>
                    <a:pt x="8786" y="4709"/>
                  </a:lnTo>
                  <a:lnTo>
                    <a:pt x="8619" y="4505"/>
                  </a:lnTo>
                  <a:lnTo>
                    <a:pt x="8415" y="4301"/>
                  </a:lnTo>
                  <a:lnTo>
                    <a:pt x="8193" y="4134"/>
                  </a:lnTo>
                  <a:lnTo>
                    <a:pt x="8082" y="4078"/>
                  </a:lnTo>
                  <a:lnTo>
                    <a:pt x="7952" y="4004"/>
                  </a:lnTo>
                  <a:lnTo>
                    <a:pt x="7952" y="4004"/>
                  </a:lnTo>
                  <a:lnTo>
                    <a:pt x="7804" y="3967"/>
                  </a:lnTo>
                  <a:lnTo>
                    <a:pt x="7655" y="3912"/>
                  </a:lnTo>
                  <a:lnTo>
                    <a:pt x="7340" y="3874"/>
                  </a:lnTo>
                  <a:lnTo>
                    <a:pt x="7025" y="3837"/>
                  </a:lnTo>
                  <a:lnTo>
                    <a:pt x="6710" y="3837"/>
                  </a:lnTo>
                  <a:lnTo>
                    <a:pt x="6395" y="3819"/>
                  </a:lnTo>
                  <a:lnTo>
                    <a:pt x="6080" y="3763"/>
                  </a:lnTo>
                  <a:lnTo>
                    <a:pt x="5932" y="3745"/>
                  </a:lnTo>
                  <a:lnTo>
                    <a:pt x="5802" y="3689"/>
                  </a:lnTo>
                  <a:lnTo>
                    <a:pt x="5654" y="3634"/>
                  </a:lnTo>
                  <a:lnTo>
                    <a:pt x="5524" y="3559"/>
                  </a:lnTo>
                  <a:lnTo>
                    <a:pt x="5524" y="3559"/>
                  </a:lnTo>
                  <a:lnTo>
                    <a:pt x="5394" y="3467"/>
                  </a:lnTo>
                  <a:lnTo>
                    <a:pt x="5265" y="3356"/>
                  </a:lnTo>
                  <a:lnTo>
                    <a:pt x="5153" y="3226"/>
                  </a:lnTo>
                  <a:lnTo>
                    <a:pt x="5061" y="3096"/>
                  </a:lnTo>
                  <a:lnTo>
                    <a:pt x="4875" y="2837"/>
                  </a:lnTo>
                  <a:lnTo>
                    <a:pt x="4690" y="2559"/>
                  </a:lnTo>
                  <a:lnTo>
                    <a:pt x="4690" y="2559"/>
                  </a:lnTo>
                  <a:lnTo>
                    <a:pt x="4486" y="2281"/>
                  </a:lnTo>
                  <a:lnTo>
                    <a:pt x="4264" y="2021"/>
                  </a:lnTo>
                  <a:lnTo>
                    <a:pt x="4023" y="1762"/>
                  </a:lnTo>
                  <a:lnTo>
                    <a:pt x="3763" y="1521"/>
                  </a:lnTo>
                  <a:lnTo>
                    <a:pt x="3504" y="1298"/>
                  </a:lnTo>
                  <a:lnTo>
                    <a:pt x="3226" y="1094"/>
                  </a:lnTo>
                  <a:lnTo>
                    <a:pt x="2929" y="909"/>
                  </a:lnTo>
                  <a:lnTo>
                    <a:pt x="2633" y="742"/>
                  </a:lnTo>
                  <a:lnTo>
                    <a:pt x="2336" y="575"/>
                  </a:lnTo>
                  <a:lnTo>
                    <a:pt x="2021" y="446"/>
                  </a:lnTo>
                  <a:lnTo>
                    <a:pt x="1687" y="316"/>
                  </a:lnTo>
                  <a:lnTo>
                    <a:pt x="1354" y="223"/>
                  </a:lnTo>
                  <a:lnTo>
                    <a:pt x="1020" y="131"/>
                  </a:lnTo>
                  <a:lnTo>
                    <a:pt x="687" y="75"/>
                  </a:lnTo>
                  <a:lnTo>
                    <a:pt x="334" y="38"/>
                  </a:lnTo>
                  <a:lnTo>
                    <a:pt x="1" y="1"/>
                  </a:lnTo>
                  <a:lnTo>
                    <a:pt x="1" y="1"/>
                  </a:lnTo>
                  <a:lnTo>
                    <a:pt x="168" y="131"/>
                  </a:lnTo>
                  <a:lnTo>
                    <a:pt x="316" y="260"/>
                  </a:lnTo>
                  <a:lnTo>
                    <a:pt x="446" y="390"/>
                  </a:lnTo>
                  <a:lnTo>
                    <a:pt x="557" y="557"/>
                  </a:lnTo>
                  <a:lnTo>
                    <a:pt x="668" y="724"/>
                  </a:lnTo>
                  <a:lnTo>
                    <a:pt x="761" y="890"/>
                  </a:lnTo>
                  <a:lnTo>
                    <a:pt x="835" y="1076"/>
                  </a:lnTo>
                  <a:lnTo>
                    <a:pt x="890" y="1280"/>
                  </a:lnTo>
                  <a:lnTo>
                    <a:pt x="946" y="1465"/>
                  </a:lnTo>
                  <a:lnTo>
                    <a:pt x="983" y="1669"/>
                  </a:lnTo>
                  <a:lnTo>
                    <a:pt x="1039" y="2095"/>
                  </a:lnTo>
                  <a:lnTo>
                    <a:pt x="1039" y="2521"/>
                  </a:lnTo>
                  <a:lnTo>
                    <a:pt x="1020" y="2929"/>
                  </a:lnTo>
                  <a:lnTo>
                    <a:pt x="1020" y="2929"/>
                  </a:lnTo>
                  <a:lnTo>
                    <a:pt x="928" y="3745"/>
                  </a:lnTo>
                  <a:lnTo>
                    <a:pt x="890" y="4171"/>
                  </a:lnTo>
                  <a:lnTo>
                    <a:pt x="853" y="4579"/>
                  </a:lnTo>
                  <a:lnTo>
                    <a:pt x="853" y="4987"/>
                  </a:lnTo>
                  <a:lnTo>
                    <a:pt x="872" y="5394"/>
                  </a:lnTo>
                  <a:lnTo>
                    <a:pt x="890" y="5580"/>
                  </a:lnTo>
                  <a:lnTo>
                    <a:pt x="928" y="5784"/>
                  </a:lnTo>
                  <a:lnTo>
                    <a:pt x="983" y="5969"/>
                  </a:lnTo>
                  <a:lnTo>
                    <a:pt x="1057" y="6173"/>
                  </a:lnTo>
                  <a:lnTo>
                    <a:pt x="1057" y="6173"/>
                  </a:lnTo>
                  <a:lnTo>
                    <a:pt x="1168" y="6432"/>
                  </a:lnTo>
                  <a:lnTo>
                    <a:pt x="1317" y="6692"/>
                  </a:lnTo>
                  <a:lnTo>
                    <a:pt x="1613" y="7192"/>
                  </a:lnTo>
                  <a:lnTo>
                    <a:pt x="1780" y="7433"/>
                  </a:lnTo>
                  <a:lnTo>
                    <a:pt x="1928" y="7674"/>
                  </a:lnTo>
                  <a:lnTo>
                    <a:pt x="2058" y="7934"/>
                  </a:lnTo>
                  <a:lnTo>
                    <a:pt x="2169" y="8212"/>
                  </a:lnTo>
                  <a:lnTo>
                    <a:pt x="2169" y="8212"/>
                  </a:lnTo>
                  <a:lnTo>
                    <a:pt x="2243" y="8471"/>
                  </a:lnTo>
                  <a:lnTo>
                    <a:pt x="2281" y="8731"/>
                  </a:lnTo>
                  <a:lnTo>
                    <a:pt x="2299" y="8990"/>
                  </a:lnTo>
                  <a:lnTo>
                    <a:pt x="2318" y="9249"/>
                  </a:lnTo>
                  <a:lnTo>
                    <a:pt x="2299" y="9509"/>
                  </a:lnTo>
                  <a:lnTo>
                    <a:pt x="2281" y="9787"/>
                  </a:lnTo>
                  <a:lnTo>
                    <a:pt x="2225" y="10324"/>
                  </a:lnTo>
                  <a:lnTo>
                    <a:pt x="2169" y="10862"/>
                  </a:lnTo>
                  <a:lnTo>
                    <a:pt x="2151" y="11121"/>
                  </a:lnTo>
                  <a:lnTo>
                    <a:pt x="2151" y="11381"/>
                  </a:lnTo>
                  <a:lnTo>
                    <a:pt x="2169" y="11640"/>
                  </a:lnTo>
                  <a:lnTo>
                    <a:pt x="2188" y="11900"/>
                  </a:lnTo>
                  <a:lnTo>
                    <a:pt x="2243" y="12159"/>
                  </a:lnTo>
                  <a:lnTo>
                    <a:pt x="2318" y="12419"/>
                  </a:lnTo>
                  <a:lnTo>
                    <a:pt x="2318" y="12419"/>
                  </a:lnTo>
                  <a:lnTo>
                    <a:pt x="2392" y="12604"/>
                  </a:lnTo>
                  <a:lnTo>
                    <a:pt x="2484" y="12808"/>
                  </a:lnTo>
                  <a:lnTo>
                    <a:pt x="2596" y="12975"/>
                  </a:lnTo>
                  <a:lnTo>
                    <a:pt x="2725" y="13160"/>
                  </a:lnTo>
                  <a:lnTo>
                    <a:pt x="2985" y="13494"/>
                  </a:lnTo>
                  <a:lnTo>
                    <a:pt x="3263" y="13827"/>
                  </a:lnTo>
                  <a:lnTo>
                    <a:pt x="3541" y="14161"/>
                  </a:lnTo>
                  <a:lnTo>
                    <a:pt x="3800" y="14513"/>
                  </a:lnTo>
                  <a:lnTo>
                    <a:pt x="3912" y="14680"/>
                  </a:lnTo>
                  <a:lnTo>
                    <a:pt x="4023" y="14865"/>
                  </a:lnTo>
                  <a:lnTo>
                    <a:pt x="4115" y="15051"/>
                  </a:lnTo>
                  <a:lnTo>
                    <a:pt x="4208" y="15255"/>
                  </a:lnTo>
                  <a:lnTo>
                    <a:pt x="4208" y="15255"/>
                  </a:lnTo>
                  <a:lnTo>
                    <a:pt x="4282" y="15533"/>
                  </a:lnTo>
                  <a:lnTo>
                    <a:pt x="4319" y="15811"/>
                  </a:lnTo>
                  <a:lnTo>
                    <a:pt x="4356" y="16107"/>
                  </a:lnTo>
                  <a:lnTo>
                    <a:pt x="4356" y="16404"/>
                  </a:lnTo>
                  <a:lnTo>
                    <a:pt x="4356" y="16700"/>
                  </a:lnTo>
                  <a:lnTo>
                    <a:pt x="4338" y="16997"/>
                  </a:lnTo>
                  <a:lnTo>
                    <a:pt x="4282" y="17590"/>
                  </a:lnTo>
                  <a:lnTo>
                    <a:pt x="4264" y="17887"/>
                  </a:lnTo>
                  <a:lnTo>
                    <a:pt x="4245" y="18183"/>
                  </a:lnTo>
                  <a:lnTo>
                    <a:pt x="4264" y="18461"/>
                  </a:lnTo>
                  <a:lnTo>
                    <a:pt x="4282" y="18739"/>
                  </a:lnTo>
                  <a:lnTo>
                    <a:pt x="4338" y="19017"/>
                  </a:lnTo>
                  <a:lnTo>
                    <a:pt x="4412" y="19277"/>
                  </a:lnTo>
                  <a:lnTo>
                    <a:pt x="4523" y="19518"/>
                  </a:lnTo>
                  <a:lnTo>
                    <a:pt x="4671" y="19758"/>
                  </a:lnTo>
                  <a:lnTo>
                    <a:pt x="4671" y="19758"/>
                  </a:lnTo>
                  <a:lnTo>
                    <a:pt x="4820" y="19925"/>
                  </a:lnTo>
                  <a:lnTo>
                    <a:pt x="4987" y="20074"/>
                  </a:lnTo>
                  <a:lnTo>
                    <a:pt x="5153" y="20203"/>
                  </a:lnTo>
                  <a:lnTo>
                    <a:pt x="5339" y="20333"/>
                  </a:lnTo>
                  <a:lnTo>
                    <a:pt x="5728" y="20555"/>
                  </a:lnTo>
                  <a:lnTo>
                    <a:pt x="6136" y="20741"/>
                  </a:lnTo>
                  <a:lnTo>
                    <a:pt x="6543" y="20945"/>
                  </a:lnTo>
                  <a:lnTo>
                    <a:pt x="6747" y="21056"/>
                  </a:lnTo>
                  <a:lnTo>
                    <a:pt x="6933" y="21186"/>
                  </a:lnTo>
                  <a:lnTo>
                    <a:pt x="7099" y="21315"/>
                  </a:lnTo>
                  <a:lnTo>
                    <a:pt x="7266" y="21445"/>
                  </a:lnTo>
                  <a:lnTo>
                    <a:pt x="7415" y="21612"/>
                  </a:lnTo>
                  <a:lnTo>
                    <a:pt x="7526" y="21797"/>
                  </a:lnTo>
                  <a:lnTo>
                    <a:pt x="7526" y="21797"/>
                  </a:lnTo>
                  <a:lnTo>
                    <a:pt x="7600" y="21927"/>
                  </a:lnTo>
                  <a:lnTo>
                    <a:pt x="7674" y="22057"/>
                  </a:lnTo>
                  <a:lnTo>
                    <a:pt x="7767" y="22353"/>
                  </a:lnTo>
                  <a:lnTo>
                    <a:pt x="7878" y="22631"/>
                  </a:lnTo>
                  <a:lnTo>
                    <a:pt x="7989" y="22909"/>
                  </a:lnTo>
                  <a:lnTo>
                    <a:pt x="7989" y="22909"/>
                  </a:lnTo>
                  <a:lnTo>
                    <a:pt x="8119" y="23132"/>
                  </a:lnTo>
                  <a:lnTo>
                    <a:pt x="8267" y="23336"/>
                  </a:lnTo>
                  <a:lnTo>
                    <a:pt x="8434" y="23521"/>
                  </a:lnTo>
                  <a:lnTo>
                    <a:pt x="8619" y="23688"/>
                  </a:lnTo>
                  <a:lnTo>
                    <a:pt x="8823" y="23836"/>
                  </a:lnTo>
                  <a:lnTo>
                    <a:pt x="9046" y="23966"/>
                  </a:lnTo>
                  <a:lnTo>
                    <a:pt x="9268" y="24077"/>
                  </a:lnTo>
                  <a:lnTo>
                    <a:pt x="9509" y="24170"/>
                  </a:lnTo>
                  <a:lnTo>
                    <a:pt x="9768" y="24244"/>
                  </a:lnTo>
                  <a:lnTo>
                    <a:pt x="10028" y="24299"/>
                  </a:lnTo>
                  <a:lnTo>
                    <a:pt x="10287" y="24355"/>
                  </a:lnTo>
                  <a:lnTo>
                    <a:pt x="10565" y="24392"/>
                  </a:lnTo>
                  <a:lnTo>
                    <a:pt x="10825" y="24429"/>
                  </a:lnTo>
                  <a:lnTo>
                    <a:pt x="11103" y="24448"/>
                  </a:lnTo>
                  <a:lnTo>
                    <a:pt x="11622" y="24429"/>
                  </a:lnTo>
                  <a:lnTo>
                    <a:pt x="11622" y="24429"/>
                  </a:lnTo>
                  <a:lnTo>
                    <a:pt x="11992" y="24411"/>
                  </a:lnTo>
                  <a:lnTo>
                    <a:pt x="12363" y="24374"/>
                  </a:lnTo>
                  <a:lnTo>
                    <a:pt x="12734" y="24318"/>
                  </a:lnTo>
                  <a:lnTo>
                    <a:pt x="13123" y="24244"/>
                  </a:lnTo>
                  <a:lnTo>
                    <a:pt x="13512" y="24170"/>
                  </a:lnTo>
                  <a:lnTo>
                    <a:pt x="13902" y="24058"/>
                  </a:lnTo>
                  <a:lnTo>
                    <a:pt x="14699" y="23836"/>
                  </a:lnTo>
                  <a:lnTo>
                    <a:pt x="15477" y="23577"/>
                  </a:lnTo>
                  <a:lnTo>
                    <a:pt x="16237" y="23280"/>
                  </a:lnTo>
                  <a:lnTo>
                    <a:pt x="16960" y="22965"/>
                  </a:lnTo>
                  <a:lnTo>
                    <a:pt x="17627" y="226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0661805" y="3399600"/>
              <a:ext cx="607492" cy="822295"/>
            </a:xfrm>
            <a:custGeom>
              <a:avLst/>
              <a:gdLst/>
              <a:ahLst/>
              <a:cxnLst/>
              <a:rect l="l" t="t" r="r" b="b"/>
              <a:pathLst>
                <a:path w="15255" h="20649" extrusionOk="0">
                  <a:moveTo>
                    <a:pt x="56" y="1"/>
                  </a:moveTo>
                  <a:lnTo>
                    <a:pt x="19" y="19"/>
                  </a:lnTo>
                  <a:lnTo>
                    <a:pt x="0" y="57"/>
                  </a:lnTo>
                  <a:lnTo>
                    <a:pt x="0" y="94"/>
                  </a:lnTo>
                  <a:lnTo>
                    <a:pt x="19" y="112"/>
                  </a:lnTo>
                  <a:lnTo>
                    <a:pt x="37" y="149"/>
                  </a:lnTo>
                  <a:lnTo>
                    <a:pt x="74" y="168"/>
                  </a:lnTo>
                  <a:lnTo>
                    <a:pt x="167" y="205"/>
                  </a:lnTo>
                  <a:lnTo>
                    <a:pt x="260" y="260"/>
                  </a:lnTo>
                  <a:lnTo>
                    <a:pt x="334" y="316"/>
                  </a:lnTo>
                  <a:lnTo>
                    <a:pt x="408" y="390"/>
                  </a:lnTo>
                  <a:lnTo>
                    <a:pt x="464" y="464"/>
                  </a:lnTo>
                  <a:lnTo>
                    <a:pt x="519" y="557"/>
                  </a:lnTo>
                  <a:lnTo>
                    <a:pt x="612" y="742"/>
                  </a:lnTo>
                  <a:lnTo>
                    <a:pt x="686" y="965"/>
                  </a:lnTo>
                  <a:lnTo>
                    <a:pt x="723" y="1187"/>
                  </a:lnTo>
                  <a:lnTo>
                    <a:pt x="742" y="1428"/>
                  </a:lnTo>
                  <a:lnTo>
                    <a:pt x="723" y="1650"/>
                  </a:lnTo>
                  <a:lnTo>
                    <a:pt x="705" y="1928"/>
                  </a:lnTo>
                  <a:lnTo>
                    <a:pt x="686" y="2355"/>
                  </a:lnTo>
                  <a:lnTo>
                    <a:pt x="668" y="2559"/>
                  </a:lnTo>
                  <a:lnTo>
                    <a:pt x="686" y="2763"/>
                  </a:lnTo>
                  <a:lnTo>
                    <a:pt x="705" y="2966"/>
                  </a:lnTo>
                  <a:lnTo>
                    <a:pt x="760" y="3152"/>
                  </a:lnTo>
                  <a:lnTo>
                    <a:pt x="816" y="3337"/>
                  </a:lnTo>
                  <a:lnTo>
                    <a:pt x="927" y="3522"/>
                  </a:lnTo>
                  <a:lnTo>
                    <a:pt x="1057" y="3671"/>
                  </a:lnTo>
                  <a:lnTo>
                    <a:pt x="1186" y="3800"/>
                  </a:lnTo>
                  <a:lnTo>
                    <a:pt x="1353" y="3912"/>
                  </a:lnTo>
                  <a:lnTo>
                    <a:pt x="1520" y="4023"/>
                  </a:lnTo>
                  <a:lnTo>
                    <a:pt x="1705" y="4097"/>
                  </a:lnTo>
                  <a:lnTo>
                    <a:pt x="1891" y="4171"/>
                  </a:lnTo>
                  <a:lnTo>
                    <a:pt x="2261" y="4282"/>
                  </a:lnTo>
                  <a:lnTo>
                    <a:pt x="2669" y="4412"/>
                  </a:lnTo>
                  <a:lnTo>
                    <a:pt x="2855" y="4486"/>
                  </a:lnTo>
                  <a:lnTo>
                    <a:pt x="3040" y="4579"/>
                  </a:lnTo>
                  <a:lnTo>
                    <a:pt x="3225" y="4672"/>
                  </a:lnTo>
                  <a:lnTo>
                    <a:pt x="3392" y="4801"/>
                  </a:lnTo>
                  <a:lnTo>
                    <a:pt x="3540" y="4950"/>
                  </a:lnTo>
                  <a:lnTo>
                    <a:pt x="3689" y="5098"/>
                  </a:lnTo>
                  <a:lnTo>
                    <a:pt x="3818" y="5265"/>
                  </a:lnTo>
                  <a:lnTo>
                    <a:pt x="3911" y="5450"/>
                  </a:lnTo>
                  <a:lnTo>
                    <a:pt x="4004" y="5635"/>
                  </a:lnTo>
                  <a:lnTo>
                    <a:pt x="4078" y="5839"/>
                  </a:lnTo>
                  <a:lnTo>
                    <a:pt x="4133" y="6099"/>
                  </a:lnTo>
                  <a:lnTo>
                    <a:pt x="4171" y="6377"/>
                  </a:lnTo>
                  <a:lnTo>
                    <a:pt x="4189" y="6914"/>
                  </a:lnTo>
                  <a:lnTo>
                    <a:pt x="4208" y="7359"/>
                  </a:lnTo>
                  <a:lnTo>
                    <a:pt x="4226" y="7581"/>
                  </a:lnTo>
                  <a:lnTo>
                    <a:pt x="4263" y="7785"/>
                  </a:lnTo>
                  <a:lnTo>
                    <a:pt x="4300" y="8008"/>
                  </a:lnTo>
                  <a:lnTo>
                    <a:pt x="4374" y="8193"/>
                  </a:lnTo>
                  <a:lnTo>
                    <a:pt x="4467" y="8397"/>
                  </a:lnTo>
                  <a:lnTo>
                    <a:pt x="4578" y="8582"/>
                  </a:lnTo>
                  <a:lnTo>
                    <a:pt x="4727" y="8731"/>
                  </a:lnTo>
                  <a:lnTo>
                    <a:pt x="4893" y="8879"/>
                  </a:lnTo>
                  <a:lnTo>
                    <a:pt x="5060" y="8990"/>
                  </a:lnTo>
                  <a:lnTo>
                    <a:pt x="5246" y="9101"/>
                  </a:lnTo>
                  <a:lnTo>
                    <a:pt x="5449" y="9175"/>
                  </a:lnTo>
                  <a:lnTo>
                    <a:pt x="5653" y="9268"/>
                  </a:lnTo>
                  <a:lnTo>
                    <a:pt x="6061" y="9398"/>
                  </a:lnTo>
                  <a:lnTo>
                    <a:pt x="6506" y="9546"/>
                  </a:lnTo>
                  <a:lnTo>
                    <a:pt x="6710" y="9620"/>
                  </a:lnTo>
                  <a:lnTo>
                    <a:pt x="6914" y="9713"/>
                  </a:lnTo>
                  <a:lnTo>
                    <a:pt x="7173" y="9880"/>
                  </a:lnTo>
                  <a:lnTo>
                    <a:pt x="7395" y="10065"/>
                  </a:lnTo>
                  <a:lnTo>
                    <a:pt x="7599" y="10269"/>
                  </a:lnTo>
                  <a:lnTo>
                    <a:pt x="7785" y="10510"/>
                  </a:lnTo>
                  <a:lnTo>
                    <a:pt x="7933" y="10751"/>
                  </a:lnTo>
                  <a:lnTo>
                    <a:pt x="8063" y="11029"/>
                  </a:lnTo>
                  <a:lnTo>
                    <a:pt x="8155" y="11307"/>
                  </a:lnTo>
                  <a:lnTo>
                    <a:pt x="8192" y="11585"/>
                  </a:lnTo>
                  <a:lnTo>
                    <a:pt x="8211" y="11807"/>
                  </a:lnTo>
                  <a:lnTo>
                    <a:pt x="8211" y="12011"/>
                  </a:lnTo>
                  <a:lnTo>
                    <a:pt x="8192" y="12437"/>
                  </a:lnTo>
                  <a:lnTo>
                    <a:pt x="8192" y="12790"/>
                  </a:lnTo>
                  <a:lnTo>
                    <a:pt x="8192" y="13160"/>
                  </a:lnTo>
                  <a:lnTo>
                    <a:pt x="8211" y="13327"/>
                  </a:lnTo>
                  <a:lnTo>
                    <a:pt x="8230" y="13512"/>
                  </a:lnTo>
                  <a:lnTo>
                    <a:pt x="8285" y="13679"/>
                  </a:lnTo>
                  <a:lnTo>
                    <a:pt x="8341" y="13846"/>
                  </a:lnTo>
                  <a:lnTo>
                    <a:pt x="8433" y="14013"/>
                  </a:lnTo>
                  <a:lnTo>
                    <a:pt x="8545" y="14180"/>
                  </a:lnTo>
                  <a:lnTo>
                    <a:pt x="8674" y="14328"/>
                  </a:lnTo>
                  <a:lnTo>
                    <a:pt x="8823" y="14476"/>
                  </a:lnTo>
                  <a:lnTo>
                    <a:pt x="8989" y="14606"/>
                  </a:lnTo>
                  <a:lnTo>
                    <a:pt x="9175" y="14736"/>
                  </a:lnTo>
                  <a:lnTo>
                    <a:pt x="9379" y="14866"/>
                  </a:lnTo>
                  <a:lnTo>
                    <a:pt x="9601" y="14958"/>
                  </a:lnTo>
                  <a:lnTo>
                    <a:pt x="9990" y="15125"/>
                  </a:lnTo>
                  <a:lnTo>
                    <a:pt x="10398" y="15255"/>
                  </a:lnTo>
                  <a:lnTo>
                    <a:pt x="10769" y="15384"/>
                  </a:lnTo>
                  <a:lnTo>
                    <a:pt x="11139" y="15533"/>
                  </a:lnTo>
                  <a:lnTo>
                    <a:pt x="11473" y="15700"/>
                  </a:lnTo>
                  <a:lnTo>
                    <a:pt x="11807" y="15903"/>
                  </a:lnTo>
                  <a:lnTo>
                    <a:pt x="12122" y="16126"/>
                  </a:lnTo>
                  <a:lnTo>
                    <a:pt x="12437" y="16385"/>
                  </a:lnTo>
                  <a:lnTo>
                    <a:pt x="12733" y="16663"/>
                  </a:lnTo>
                  <a:lnTo>
                    <a:pt x="13030" y="16960"/>
                  </a:lnTo>
                  <a:lnTo>
                    <a:pt x="13308" y="17312"/>
                  </a:lnTo>
                  <a:lnTo>
                    <a:pt x="13586" y="17664"/>
                  </a:lnTo>
                  <a:lnTo>
                    <a:pt x="13808" y="18016"/>
                  </a:lnTo>
                  <a:lnTo>
                    <a:pt x="14031" y="18369"/>
                  </a:lnTo>
                  <a:lnTo>
                    <a:pt x="14235" y="18739"/>
                  </a:lnTo>
                  <a:lnTo>
                    <a:pt x="14420" y="19110"/>
                  </a:lnTo>
                  <a:lnTo>
                    <a:pt x="14772" y="19851"/>
                  </a:lnTo>
                  <a:lnTo>
                    <a:pt x="15087" y="20593"/>
                  </a:lnTo>
                  <a:lnTo>
                    <a:pt x="15124" y="20630"/>
                  </a:lnTo>
                  <a:lnTo>
                    <a:pt x="15180" y="20648"/>
                  </a:lnTo>
                  <a:lnTo>
                    <a:pt x="15198" y="20648"/>
                  </a:lnTo>
                  <a:lnTo>
                    <a:pt x="15236" y="20630"/>
                  </a:lnTo>
                  <a:lnTo>
                    <a:pt x="15254" y="20593"/>
                  </a:lnTo>
                  <a:lnTo>
                    <a:pt x="15254" y="20556"/>
                  </a:lnTo>
                  <a:lnTo>
                    <a:pt x="15254" y="20537"/>
                  </a:lnTo>
                  <a:lnTo>
                    <a:pt x="14920" y="19777"/>
                  </a:lnTo>
                  <a:lnTo>
                    <a:pt x="14568" y="19017"/>
                  </a:lnTo>
                  <a:lnTo>
                    <a:pt x="14383" y="18647"/>
                  </a:lnTo>
                  <a:lnTo>
                    <a:pt x="14179" y="18276"/>
                  </a:lnTo>
                  <a:lnTo>
                    <a:pt x="13957" y="17924"/>
                  </a:lnTo>
                  <a:lnTo>
                    <a:pt x="13716" y="17572"/>
                  </a:lnTo>
                  <a:lnTo>
                    <a:pt x="13456" y="17201"/>
                  </a:lnTo>
                  <a:lnTo>
                    <a:pt x="13160" y="16849"/>
                  </a:lnTo>
                  <a:lnTo>
                    <a:pt x="12863" y="16534"/>
                  </a:lnTo>
                  <a:lnTo>
                    <a:pt x="12548" y="16237"/>
                  </a:lnTo>
                  <a:lnTo>
                    <a:pt x="12233" y="15978"/>
                  </a:lnTo>
                  <a:lnTo>
                    <a:pt x="11899" y="15755"/>
                  </a:lnTo>
                  <a:lnTo>
                    <a:pt x="11566" y="15551"/>
                  </a:lnTo>
                  <a:lnTo>
                    <a:pt x="11214" y="15384"/>
                  </a:lnTo>
                  <a:lnTo>
                    <a:pt x="10824" y="15236"/>
                  </a:lnTo>
                  <a:lnTo>
                    <a:pt x="10454" y="15106"/>
                  </a:lnTo>
                  <a:lnTo>
                    <a:pt x="10046" y="14958"/>
                  </a:lnTo>
                  <a:lnTo>
                    <a:pt x="9657" y="14810"/>
                  </a:lnTo>
                  <a:lnTo>
                    <a:pt x="9342" y="14643"/>
                  </a:lnTo>
                  <a:lnTo>
                    <a:pt x="9175" y="14550"/>
                  </a:lnTo>
                  <a:lnTo>
                    <a:pt x="9027" y="14421"/>
                  </a:lnTo>
                  <a:lnTo>
                    <a:pt x="8860" y="14291"/>
                  </a:lnTo>
                  <a:lnTo>
                    <a:pt x="8730" y="14143"/>
                  </a:lnTo>
                  <a:lnTo>
                    <a:pt x="8600" y="13976"/>
                  </a:lnTo>
                  <a:lnTo>
                    <a:pt x="8508" y="13791"/>
                  </a:lnTo>
                  <a:lnTo>
                    <a:pt x="8452" y="13624"/>
                  </a:lnTo>
                  <a:lnTo>
                    <a:pt x="8396" y="13475"/>
                  </a:lnTo>
                  <a:lnTo>
                    <a:pt x="8378" y="13309"/>
                  </a:lnTo>
                  <a:lnTo>
                    <a:pt x="8359" y="13142"/>
                  </a:lnTo>
                  <a:lnTo>
                    <a:pt x="8359" y="12790"/>
                  </a:lnTo>
                  <a:lnTo>
                    <a:pt x="8378" y="12437"/>
                  </a:lnTo>
                  <a:lnTo>
                    <a:pt x="8396" y="12011"/>
                  </a:lnTo>
                  <a:lnTo>
                    <a:pt x="8396" y="11789"/>
                  </a:lnTo>
                  <a:lnTo>
                    <a:pt x="8378" y="11566"/>
                  </a:lnTo>
                  <a:lnTo>
                    <a:pt x="8322" y="11251"/>
                  </a:lnTo>
                  <a:lnTo>
                    <a:pt x="8230" y="10955"/>
                  </a:lnTo>
                  <a:lnTo>
                    <a:pt x="8100" y="10677"/>
                  </a:lnTo>
                  <a:lnTo>
                    <a:pt x="7933" y="10399"/>
                  </a:lnTo>
                  <a:lnTo>
                    <a:pt x="7748" y="10158"/>
                  </a:lnTo>
                  <a:lnTo>
                    <a:pt x="7525" y="9935"/>
                  </a:lnTo>
                  <a:lnTo>
                    <a:pt x="7266" y="9731"/>
                  </a:lnTo>
                  <a:lnTo>
                    <a:pt x="7006" y="9565"/>
                  </a:lnTo>
                  <a:lnTo>
                    <a:pt x="6784" y="9472"/>
                  </a:lnTo>
                  <a:lnTo>
                    <a:pt x="6561" y="9379"/>
                  </a:lnTo>
                  <a:lnTo>
                    <a:pt x="6117" y="9231"/>
                  </a:lnTo>
                  <a:lnTo>
                    <a:pt x="5709" y="9101"/>
                  </a:lnTo>
                  <a:lnTo>
                    <a:pt x="5524" y="9027"/>
                  </a:lnTo>
                  <a:lnTo>
                    <a:pt x="5338" y="8953"/>
                  </a:lnTo>
                  <a:lnTo>
                    <a:pt x="5153" y="8860"/>
                  </a:lnTo>
                  <a:lnTo>
                    <a:pt x="5005" y="8749"/>
                  </a:lnTo>
                  <a:lnTo>
                    <a:pt x="4856" y="8619"/>
                  </a:lnTo>
                  <a:lnTo>
                    <a:pt x="4727" y="8471"/>
                  </a:lnTo>
                  <a:lnTo>
                    <a:pt x="4615" y="8304"/>
                  </a:lnTo>
                  <a:lnTo>
                    <a:pt x="4541" y="8138"/>
                  </a:lnTo>
                  <a:lnTo>
                    <a:pt x="4467" y="7952"/>
                  </a:lnTo>
                  <a:lnTo>
                    <a:pt x="4430" y="7748"/>
                  </a:lnTo>
                  <a:lnTo>
                    <a:pt x="4393" y="7544"/>
                  </a:lnTo>
                  <a:lnTo>
                    <a:pt x="4374" y="7341"/>
                  </a:lnTo>
                  <a:lnTo>
                    <a:pt x="4356" y="6914"/>
                  </a:lnTo>
                  <a:lnTo>
                    <a:pt x="4356" y="6636"/>
                  </a:lnTo>
                  <a:lnTo>
                    <a:pt x="4337" y="6340"/>
                  </a:lnTo>
                  <a:lnTo>
                    <a:pt x="4300" y="6062"/>
                  </a:lnTo>
                  <a:lnTo>
                    <a:pt x="4245" y="5784"/>
                  </a:lnTo>
                  <a:lnTo>
                    <a:pt x="4171" y="5580"/>
                  </a:lnTo>
                  <a:lnTo>
                    <a:pt x="4078" y="5376"/>
                  </a:lnTo>
                  <a:lnTo>
                    <a:pt x="3948" y="5172"/>
                  </a:lnTo>
                  <a:lnTo>
                    <a:pt x="3818" y="4987"/>
                  </a:lnTo>
                  <a:lnTo>
                    <a:pt x="3670" y="4820"/>
                  </a:lnTo>
                  <a:lnTo>
                    <a:pt x="3503" y="4672"/>
                  </a:lnTo>
                  <a:lnTo>
                    <a:pt x="3318" y="4542"/>
                  </a:lnTo>
                  <a:lnTo>
                    <a:pt x="3133" y="4412"/>
                  </a:lnTo>
                  <a:lnTo>
                    <a:pt x="2929" y="4338"/>
                  </a:lnTo>
                  <a:lnTo>
                    <a:pt x="2725" y="4245"/>
                  </a:lnTo>
                  <a:lnTo>
                    <a:pt x="2317" y="4116"/>
                  </a:lnTo>
                  <a:lnTo>
                    <a:pt x="1946" y="4004"/>
                  </a:lnTo>
                  <a:lnTo>
                    <a:pt x="1780" y="3930"/>
                  </a:lnTo>
                  <a:lnTo>
                    <a:pt x="1613" y="3856"/>
                  </a:lnTo>
                  <a:lnTo>
                    <a:pt x="1446" y="3782"/>
                  </a:lnTo>
                  <a:lnTo>
                    <a:pt x="1316" y="3671"/>
                  </a:lnTo>
                  <a:lnTo>
                    <a:pt x="1186" y="3560"/>
                  </a:lnTo>
                  <a:lnTo>
                    <a:pt x="1075" y="3430"/>
                  </a:lnTo>
                  <a:lnTo>
                    <a:pt x="983" y="3263"/>
                  </a:lnTo>
                  <a:lnTo>
                    <a:pt x="908" y="3096"/>
                  </a:lnTo>
                  <a:lnTo>
                    <a:pt x="871" y="2911"/>
                  </a:lnTo>
                  <a:lnTo>
                    <a:pt x="853" y="2725"/>
                  </a:lnTo>
                  <a:lnTo>
                    <a:pt x="853" y="2540"/>
                  </a:lnTo>
                  <a:lnTo>
                    <a:pt x="853" y="2336"/>
                  </a:lnTo>
                  <a:lnTo>
                    <a:pt x="871" y="1947"/>
                  </a:lnTo>
                  <a:lnTo>
                    <a:pt x="908" y="1650"/>
                  </a:lnTo>
                  <a:lnTo>
                    <a:pt x="908" y="1410"/>
                  </a:lnTo>
                  <a:lnTo>
                    <a:pt x="890" y="1150"/>
                  </a:lnTo>
                  <a:lnTo>
                    <a:pt x="834" y="909"/>
                  </a:lnTo>
                  <a:lnTo>
                    <a:pt x="760" y="668"/>
                  </a:lnTo>
                  <a:lnTo>
                    <a:pt x="668" y="446"/>
                  </a:lnTo>
                  <a:lnTo>
                    <a:pt x="593" y="335"/>
                  </a:lnTo>
                  <a:lnTo>
                    <a:pt x="519" y="242"/>
                  </a:lnTo>
                  <a:lnTo>
                    <a:pt x="427" y="168"/>
                  </a:lnTo>
                  <a:lnTo>
                    <a:pt x="334" y="94"/>
                  </a:lnTo>
                  <a:lnTo>
                    <a:pt x="241" y="38"/>
                  </a:lnTo>
                  <a:lnTo>
                    <a:pt x="1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0999844" y="3696310"/>
              <a:ext cx="95972" cy="267966"/>
            </a:xfrm>
            <a:custGeom>
              <a:avLst/>
              <a:gdLst/>
              <a:ahLst/>
              <a:cxnLst/>
              <a:rect l="l" t="t" r="r" b="b"/>
              <a:pathLst>
                <a:path w="2410" h="6729" extrusionOk="0">
                  <a:moveTo>
                    <a:pt x="2280" y="1"/>
                  </a:moveTo>
                  <a:lnTo>
                    <a:pt x="2261" y="19"/>
                  </a:lnTo>
                  <a:lnTo>
                    <a:pt x="2243" y="56"/>
                  </a:lnTo>
                  <a:lnTo>
                    <a:pt x="0" y="6618"/>
                  </a:lnTo>
                  <a:lnTo>
                    <a:pt x="0" y="6636"/>
                  </a:lnTo>
                  <a:lnTo>
                    <a:pt x="19" y="6673"/>
                  </a:lnTo>
                  <a:lnTo>
                    <a:pt x="37" y="6710"/>
                  </a:lnTo>
                  <a:lnTo>
                    <a:pt x="56" y="6710"/>
                  </a:lnTo>
                  <a:lnTo>
                    <a:pt x="93" y="6729"/>
                  </a:lnTo>
                  <a:lnTo>
                    <a:pt x="130" y="6710"/>
                  </a:lnTo>
                  <a:lnTo>
                    <a:pt x="167" y="6673"/>
                  </a:lnTo>
                  <a:lnTo>
                    <a:pt x="2409" y="112"/>
                  </a:lnTo>
                  <a:lnTo>
                    <a:pt x="2409" y="75"/>
                  </a:lnTo>
                  <a:lnTo>
                    <a:pt x="2391" y="38"/>
                  </a:lnTo>
                  <a:lnTo>
                    <a:pt x="2372" y="19"/>
                  </a:lnTo>
                  <a:lnTo>
                    <a:pt x="23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0843348" y="3553868"/>
              <a:ext cx="70167" cy="188998"/>
            </a:xfrm>
            <a:custGeom>
              <a:avLst/>
              <a:gdLst/>
              <a:ahLst/>
              <a:cxnLst/>
              <a:rect l="l" t="t" r="r" b="b"/>
              <a:pathLst>
                <a:path w="1762" h="4746" extrusionOk="0">
                  <a:moveTo>
                    <a:pt x="1650" y="1"/>
                  </a:moveTo>
                  <a:lnTo>
                    <a:pt x="1613" y="19"/>
                  </a:lnTo>
                  <a:lnTo>
                    <a:pt x="1595" y="56"/>
                  </a:lnTo>
                  <a:lnTo>
                    <a:pt x="19" y="4616"/>
                  </a:lnTo>
                  <a:lnTo>
                    <a:pt x="1" y="4653"/>
                  </a:lnTo>
                  <a:lnTo>
                    <a:pt x="19" y="4690"/>
                  </a:lnTo>
                  <a:lnTo>
                    <a:pt x="38" y="4708"/>
                  </a:lnTo>
                  <a:lnTo>
                    <a:pt x="75" y="4727"/>
                  </a:lnTo>
                  <a:lnTo>
                    <a:pt x="93" y="4745"/>
                  </a:lnTo>
                  <a:lnTo>
                    <a:pt x="149" y="4727"/>
                  </a:lnTo>
                  <a:lnTo>
                    <a:pt x="186" y="4671"/>
                  </a:lnTo>
                  <a:lnTo>
                    <a:pt x="1762" y="112"/>
                  </a:lnTo>
                  <a:lnTo>
                    <a:pt x="1762" y="75"/>
                  </a:lnTo>
                  <a:lnTo>
                    <a:pt x="1762" y="38"/>
                  </a:lnTo>
                  <a:lnTo>
                    <a:pt x="1743" y="19"/>
                  </a:lnTo>
                  <a:lnTo>
                    <a:pt x="1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0709033" y="3454952"/>
              <a:ext cx="48743" cy="98242"/>
            </a:xfrm>
            <a:custGeom>
              <a:avLst/>
              <a:gdLst/>
              <a:ahLst/>
              <a:cxnLst/>
              <a:rect l="l" t="t" r="r" b="b"/>
              <a:pathLst>
                <a:path w="1224" h="2467" extrusionOk="0">
                  <a:moveTo>
                    <a:pt x="1131" y="1"/>
                  </a:moveTo>
                  <a:lnTo>
                    <a:pt x="1094" y="20"/>
                  </a:lnTo>
                  <a:lnTo>
                    <a:pt x="1075" y="38"/>
                  </a:lnTo>
                  <a:lnTo>
                    <a:pt x="1057" y="57"/>
                  </a:lnTo>
                  <a:lnTo>
                    <a:pt x="19" y="2336"/>
                  </a:lnTo>
                  <a:lnTo>
                    <a:pt x="0" y="2373"/>
                  </a:lnTo>
                  <a:lnTo>
                    <a:pt x="0" y="2410"/>
                  </a:lnTo>
                  <a:lnTo>
                    <a:pt x="19" y="2429"/>
                  </a:lnTo>
                  <a:lnTo>
                    <a:pt x="56" y="2448"/>
                  </a:lnTo>
                  <a:lnTo>
                    <a:pt x="93" y="2466"/>
                  </a:lnTo>
                  <a:lnTo>
                    <a:pt x="130" y="2448"/>
                  </a:lnTo>
                  <a:lnTo>
                    <a:pt x="167" y="2410"/>
                  </a:lnTo>
                  <a:lnTo>
                    <a:pt x="1205" y="131"/>
                  </a:lnTo>
                  <a:lnTo>
                    <a:pt x="1224" y="94"/>
                  </a:lnTo>
                  <a:lnTo>
                    <a:pt x="1205" y="57"/>
                  </a:lnTo>
                  <a:lnTo>
                    <a:pt x="1187" y="38"/>
                  </a:lnTo>
                  <a:lnTo>
                    <a:pt x="1168" y="20"/>
                  </a:lnTo>
                  <a:lnTo>
                    <a:pt x="11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653682" y="3602570"/>
              <a:ext cx="165383" cy="11867"/>
            </a:xfrm>
            <a:custGeom>
              <a:avLst/>
              <a:gdLst/>
              <a:ahLst/>
              <a:cxnLst/>
              <a:rect l="l" t="t" r="r" b="b"/>
              <a:pathLst>
                <a:path w="4153" h="298" extrusionOk="0">
                  <a:moveTo>
                    <a:pt x="4059" y="1"/>
                  </a:moveTo>
                  <a:lnTo>
                    <a:pt x="93" y="112"/>
                  </a:lnTo>
                  <a:lnTo>
                    <a:pt x="56" y="131"/>
                  </a:lnTo>
                  <a:lnTo>
                    <a:pt x="19" y="149"/>
                  </a:lnTo>
                  <a:lnTo>
                    <a:pt x="0" y="168"/>
                  </a:lnTo>
                  <a:lnTo>
                    <a:pt x="0" y="205"/>
                  </a:lnTo>
                  <a:lnTo>
                    <a:pt x="19" y="242"/>
                  </a:lnTo>
                  <a:lnTo>
                    <a:pt x="37" y="279"/>
                  </a:lnTo>
                  <a:lnTo>
                    <a:pt x="56" y="279"/>
                  </a:lnTo>
                  <a:lnTo>
                    <a:pt x="93" y="297"/>
                  </a:lnTo>
                  <a:lnTo>
                    <a:pt x="4059" y="186"/>
                  </a:lnTo>
                  <a:lnTo>
                    <a:pt x="4097" y="168"/>
                  </a:lnTo>
                  <a:lnTo>
                    <a:pt x="4134" y="149"/>
                  </a:lnTo>
                  <a:lnTo>
                    <a:pt x="4152" y="131"/>
                  </a:lnTo>
                  <a:lnTo>
                    <a:pt x="4152" y="94"/>
                  </a:lnTo>
                  <a:lnTo>
                    <a:pt x="4152" y="56"/>
                  </a:lnTo>
                  <a:lnTo>
                    <a:pt x="4115" y="38"/>
                  </a:lnTo>
                  <a:lnTo>
                    <a:pt x="4097" y="19"/>
                  </a:lnTo>
                  <a:lnTo>
                    <a:pt x="40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0710506" y="3807014"/>
              <a:ext cx="264262" cy="13341"/>
            </a:xfrm>
            <a:custGeom>
              <a:avLst/>
              <a:gdLst/>
              <a:ahLst/>
              <a:cxnLst/>
              <a:rect l="l" t="t" r="r" b="b"/>
              <a:pathLst>
                <a:path w="6636" h="335" extrusionOk="0">
                  <a:moveTo>
                    <a:pt x="6543" y="1"/>
                  </a:moveTo>
                  <a:lnTo>
                    <a:pt x="75" y="149"/>
                  </a:lnTo>
                  <a:lnTo>
                    <a:pt x="38" y="168"/>
                  </a:lnTo>
                  <a:lnTo>
                    <a:pt x="19" y="186"/>
                  </a:lnTo>
                  <a:lnTo>
                    <a:pt x="1" y="205"/>
                  </a:lnTo>
                  <a:lnTo>
                    <a:pt x="1" y="242"/>
                  </a:lnTo>
                  <a:lnTo>
                    <a:pt x="1" y="279"/>
                  </a:lnTo>
                  <a:lnTo>
                    <a:pt x="19" y="297"/>
                  </a:lnTo>
                  <a:lnTo>
                    <a:pt x="38" y="316"/>
                  </a:lnTo>
                  <a:lnTo>
                    <a:pt x="75" y="335"/>
                  </a:lnTo>
                  <a:lnTo>
                    <a:pt x="6543" y="186"/>
                  </a:lnTo>
                  <a:lnTo>
                    <a:pt x="6580" y="168"/>
                  </a:lnTo>
                  <a:lnTo>
                    <a:pt x="6617" y="149"/>
                  </a:lnTo>
                  <a:lnTo>
                    <a:pt x="6636" y="131"/>
                  </a:lnTo>
                  <a:lnTo>
                    <a:pt x="6636" y="94"/>
                  </a:lnTo>
                  <a:lnTo>
                    <a:pt x="6617" y="57"/>
                  </a:lnTo>
                  <a:lnTo>
                    <a:pt x="6599" y="38"/>
                  </a:lnTo>
                  <a:lnTo>
                    <a:pt x="6580" y="19"/>
                  </a:lnTo>
                  <a:lnTo>
                    <a:pt x="65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0804244" y="4023284"/>
              <a:ext cx="328496" cy="41376"/>
            </a:xfrm>
            <a:custGeom>
              <a:avLst/>
              <a:gdLst/>
              <a:ahLst/>
              <a:cxnLst/>
              <a:rect l="l" t="t" r="r" b="b"/>
              <a:pathLst>
                <a:path w="8249" h="1039" extrusionOk="0">
                  <a:moveTo>
                    <a:pt x="8156" y="0"/>
                  </a:moveTo>
                  <a:lnTo>
                    <a:pt x="75" y="872"/>
                  </a:lnTo>
                  <a:lnTo>
                    <a:pt x="37" y="872"/>
                  </a:lnTo>
                  <a:lnTo>
                    <a:pt x="19" y="890"/>
                  </a:lnTo>
                  <a:lnTo>
                    <a:pt x="0" y="927"/>
                  </a:lnTo>
                  <a:lnTo>
                    <a:pt x="0" y="964"/>
                  </a:lnTo>
                  <a:lnTo>
                    <a:pt x="0" y="983"/>
                  </a:lnTo>
                  <a:lnTo>
                    <a:pt x="19" y="1020"/>
                  </a:lnTo>
                  <a:lnTo>
                    <a:pt x="56" y="1038"/>
                  </a:lnTo>
                  <a:lnTo>
                    <a:pt x="93" y="1038"/>
                  </a:lnTo>
                  <a:lnTo>
                    <a:pt x="8174" y="167"/>
                  </a:lnTo>
                  <a:lnTo>
                    <a:pt x="8193" y="167"/>
                  </a:lnTo>
                  <a:lnTo>
                    <a:pt x="8230" y="149"/>
                  </a:lnTo>
                  <a:lnTo>
                    <a:pt x="8248" y="112"/>
                  </a:lnTo>
                  <a:lnTo>
                    <a:pt x="8248" y="75"/>
                  </a:lnTo>
                  <a:lnTo>
                    <a:pt x="8230" y="38"/>
                  </a:lnTo>
                  <a:lnTo>
                    <a:pt x="8211" y="19"/>
                  </a:lnTo>
                  <a:lnTo>
                    <a:pt x="81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0928963" y="4160549"/>
              <a:ext cx="315952" cy="64274"/>
            </a:xfrm>
            <a:custGeom>
              <a:avLst/>
              <a:gdLst/>
              <a:ahLst/>
              <a:cxnLst/>
              <a:rect l="l" t="t" r="r" b="b"/>
              <a:pathLst>
                <a:path w="7934" h="1614" extrusionOk="0">
                  <a:moveTo>
                    <a:pt x="7822" y="1"/>
                  </a:moveTo>
                  <a:lnTo>
                    <a:pt x="56" y="1447"/>
                  </a:lnTo>
                  <a:lnTo>
                    <a:pt x="38" y="1447"/>
                  </a:lnTo>
                  <a:lnTo>
                    <a:pt x="1" y="1484"/>
                  </a:lnTo>
                  <a:lnTo>
                    <a:pt x="1" y="1502"/>
                  </a:lnTo>
                  <a:lnTo>
                    <a:pt x="1" y="1539"/>
                  </a:lnTo>
                  <a:lnTo>
                    <a:pt x="19" y="1595"/>
                  </a:lnTo>
                  <a:lnTo>
                    <a:pt x="75" y="1613"/>
                  </a:lnTo>
                  <a:lnTo>
                    <a:pt x="93" y="1613"/>
                  </a:lnTo>
                  <a:lnTo>
                    <a:pt x="7859" y="168"/>
                  </a:lnTo>
                  <a:lnTo>
                    <a:pt x="7896" y="149"/>
                  </a:lnTo>
                  <a:lnTo>
                    <a:pt x="7915" y="131"/>
                  </a:lnTo>
                  <a:lnTo>
                    <a:pt x="7933" y="94"/>
                  </a:lnTo>
                  <a:lnTo>
                    <a:pt x="7933" y="56"/>
                  </a:lnTo>
                  <a:lnTo>
                    <a:pt x="7915" y="38"/>
                  </a:lnTo>
                  <a:lnTo>
                    <a:pt x="78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0554050" y="3923651"/>
              <a:ext cx="687177" cy="831135"/>
            </a:xfrm>
            <a:custGeom>
              <a:avLst/>
              <a:gdLst/>
              <a:ahLst/>
              <a:cxnLst/>
              <a:rect l="l" t="t" r="r" b="b"/>
              <a:pathLst>
                <a:path w="17256" h="20871" extrusionOk="0">
                  <a:moveTo>
                    <a:pt x="0" y="0"/>
                  </a:moveTo>
                  <a:lnTo>
                    <a:pt x="167" y="297"/>
                  </a:lnTo>
                  <a:lnTo>
                    <a:pt x="334" y="593"/>
                  </a:lnTo>
                  <a:lnTo>
                    <a:pt x="464" y="909"/>
                  </a:lnTo>
                  <a:lnTo>
                    <a:pt x="593" y="1224"/>
                  </a:lnTo>
                  <a:lnTo>
                    <a:pt x="816" y="1854"/>
                  </a:lnTo>
                  <a:lnTo>
                    <a:pt x="1020" y="2484"/>
                  </a:lnTo>
                  <a:lnTo>
                    <a:pt x="1168" y="3151"/>
                  </a:lnTo>
                  <a:lnTo>
                    <a:pt x="1316" y="3818"/>
                  </a:lnTo>
                  <a:lnTo>
                    <a:pt x="1427" y="4486"/>
                  </a:lnTo>
                  <a:lnTo>
                    <a:pt x="1539" y="5171"/>
                  </a:lnTo>
                  <a:lnTo>
                    <a:pt x="1724" y="6524"/>
                  </a:lnTo>
                  <a:lnTo>
                    <a:pt x="1835" y="7210"/>
                  </a:lnTo>
                  <a:lnTo>
                    <a:pt x="1946" y="7896"/>
                  </a:lnTo>
                  <a:lnTo>
                    <a:pt x="2095" y="8563"/>
                  </a:lnTo>
                  <a:lnTo>
                    <a:pt x="2261" y="9212"/>
                  </a:lnTo>
                  <a:lnTo>
                    <a:pt x="2447" y="9879"/>
                  </a:lnTo>
                  <a:lnTo>
                    <a:pt x="2669" y="10509"/>
                  </a:lnTo>
                  <a:lnTo>
                    <a:pt x="2855" y="10954"/>
                  </a:lnTo>
                  <a:lnTo>
                    <a:pt x="3058" y="11380"/>
                  </a:lnTo>
                  <a:lnTo>
                    <a:pt x="3281" y="11788"/>
                  </a:lnTo>
                  <a:lnTo>
                    <a:pt x="3522" y="12196"/>
                  </a:lnTo>
                  <a:lnTo>
                    <a:pt x="3763" y="12604"/>
                  </a:lnTo>
                  <a:lnTo>
                    <a:pt x="4022" y="12993"/>
                  </a:lnTo>
                  <a:lnTo>
                    <a:pt x="4300" y="13382"/>
                  </a:lnTo>
                  <a:lnTo>
                    <a:pt x="4578" y="13753"/>
                  </a:lnTo>
                  <a:lnTo>
                    <a:pt x="5153" y="14494"/>
                  </a:lnTo>
                  <a:lnTo>
                    <a:pt x="5764" y="15199"/>
                  </a:lnTo>
                  <a:lnTo>
                    <a:pt x="6413" y="15866"/>
                  </a:lnTo>
                  <a:lnTo>
                    <a:pt x="7080" y="16514"/>
                  </a:lnTo>
                  <a:lnTo>
                    <a:pt x="7433" y="16830"/>
                  </a:lnTo>
                  <a:lnTo>
                    <a:pt x="7785" y="17126"/>
                  </a:lnTo>
                  <a:lnTo>
                    <a:pt x="8155" y="17423"/>
                  </a:lnTo>
                  <a:lnTo>
                    <a:pt x="8526" y="17701"/>
                  </a:lnTo>
                  <a:lnTo>
                    <a:pt x="8897" y="17979"/>
                  </a:lnTo>
                  <a:lnTo>
                    <a:pt x="9286" y="18238"/>
                  </a:lnTo>
                  <a:lnTo>
                    <a:pt x="9675" y="18498"/>
                  </a:lnTo>
                  <a:lnTo>
                    <a:pt x="10064" y="18739"/>
                  </a:lnTo>
                  <a:lnTo>
                    <a:pt x="10472" y="18961"/>
                  </a:lnTo>
                  <a:lnTo>
                    <a:pt x="10880" y="19183"/>
                  </a:lnTo>
                  <a:lnTo>
                    <a:pt x="11288" y="19387"/>
                  </a:lnTo>
                  <a:lnTo>
                    <a:pt x="11714" y="19591"/>
                  </a:lnTo>
                  <a:lnTo>
                    <a:pt x="12140" y="19777"/>
                  </a:lnTo>
                  <a:lnTo>
                    <a:pt x="12567" y="19943"/>
                  </a:lnTo>
                  <a:lnTo>
                    <a:pt x="12993" y="20092"/>
                  </a:lnTo>
                  <a:lnTo>
                    <a:pt x="13419" y="20240"/>
                  </a:lnTo>
                  <a:lnTo>
                    <a:pt x="13864" y="20370"/>
                  </a:lnTo>
                  <a:lnTo>
                    <a:pt x="14309" y="20481"/>
                  </a:lnTo>
                  <a:lnTo>
                    <a:pt x="14754" y="20592"/>
                  </a:lnTo>
                  <a:lnTo>
                    <a:pt x="15198" y="20685"/>
                  </a:lnTo>
                  <a:lnTo>
                    <a:pt x="15662" y="20740"/>
                  </a:lnTo>
                  <a:lnTo>
                    <a:pt x="16125" y="20796"/>
                  </a:lnTo>
                  <a:lnTo>
                    <a:pt x="16570" y="20833"/>
                  </a:lnTo>
                  <a:lnTo>
                    <a:pt x="17033" y="20870"/>
                  </a:lnTo>
                  <a:lnTo>
                    <a:pt x="17145" y="20407"/>
                  </a:lnTo>
                  <a:lnTo>
                    <a:pt x="17200" y="19906"/>
                  </a:lnTo>
                  <a:lnTo>
                    <a:pt x="17237" y="19387"/>
                  </a:lnTo>
                  <a:lnTo>
                    <a:pt x="17256" y="18850"/>
                  </a:lnTo>
                  <a:lnTo>
                    <a:pt x="17256" y="18294"/>
                  </a:lnTo>
                  <a:lnTo>
                    <a:pt x="17219" y="17738"/>
                  </a:lnTo>
                  <a:lnTo>
                    <a:pt x="17163" y="17163"/>
                  </a:lnTo>
                  <a:lnTo>
                    <a:pt x="17089" y="16589"/>
                  </a:lnTo>
                  <a:lnTo>
                    <a:pt x="16996" y="16014"/>
                  </a:lnTo>
                  <a:lnTo>
                    <a:pt x="16885" y="15458"/>
                  </a:lnTo>
                  <a:lnTo>
                    <a:pt x="16755" y="14902"/>
                  </a:lnTo>
                  <a:lnTo>
                    <a:pt x="16607" y="14365"/>
                  </a:lnTo>
                  <a:lnTo>
                    <a:pt x="16440" y="13846"/>
                  </a:lnTo>
                  <a:lnTo>
                    <a:pt x="16255" y="13345"/>
                  </a:lnTo>
                  <a:lnTo>
                    <a:pt x="16070" y="12882"/>
                  </a:lnTo>
                  <a:lnTo>
                    <a:pt x="15866" y="12455"/>
                  </a:lnTo>
                  <a:lnTo>
                    <a:pt x="15551" y="11881"/>
                  </a:lnTo>
                  <a:lnTo>
                    <a:pt x="15236" y="11325"/>
                  </a:lnTo>
                  <a:lnTo>
                    <a:pt x="14902" y="10769"/>
                  </a:lnTo>
                  <a:lnTo>
                    <a:pt x="14550" y="10213"/>
                  </a:lnTo>
                  <a:lnTo>
                    <a:pt x="14179" y="9675"/>
                  </a:lnTo>
                  <a:lnTo>
                    <a:pt x="13808" y="9156"/>
                  </a:lnTo>
                  <a:lnTo>
                    <a:pt x="13419" y="8637"/>
                  </a:lnTo>
                  <a:lnTo>
                    <a:pt x="12993" y="8137"/>
                  </a:lnTo>
                  <a:lnTo>
                    <a:pt x="12585" y="7637"/>
                  </a:lnTo>
                  <a:lnTo>
                    <a:pt x="12140" y="7155"/>
                  </a:lnTo>
                  <a:lnTo>
                    <a:pt x="11695" y="6691"/>
                  </a:lnTo>
                  <a:lnTo>
                    <a:pt x="11232" y="6228"/>
                  </a:lnTo>
                  <a:lnTo>
                    <a:pt x="10769" y="5783"/>
                  </a:lnTo>
                  <a:lnTo>
                    <a:pt x="10287" y="5338"/>
                  </a:lnTo>
                  <a:lnTo>
                    <a:pt x="9786" y="4930"/>
                  </a:lnTo>
                  <a:lnTo>
                    <a:pt x="9286" y="4523"/>
                  </a:lnTo>
                  <a:lnTo>
                    <a:pt x="8767" y="4115"/>
                  </a:lnTo>
                  <a:lnTo>
                    <a:pt x="8230" y="3744"/>
                  </a:lnTo>
                  <a:lnTo>
                    <a:pt x="7711" y="3374"/>
                  </a:lnTo>
                  <a:lnTo>
                    <a:pt x="7155" y="3021"/>
                  </a:lnTo>
                  <a:lnTo>
                    <a:pt x="6599" y="2688"/>
                  </a:lnTo>
                  <a:lnTo>
                    <a:pt x="6042" y="2354"/>
                  </a:lnTo>
                  <a:lnTo>
                    <a:pt x="5468" y="2058"/>
                  </a:lnTo>
                  <a:lnTo>
                    <a:pt x="4893" y="1761"/>
                  </a:lnTo>
                  <a:lnTo>
                    <a:pt x="4300" y="1483"/>
                  </a:lnTo>
                  <a:lnTo>
                    <a:pt x="3707" y="1224"/>
                  </a:lnTo>
                  <a:lnTo>
                    <a:pt x="3096" y="964"/>
                  </a:lnTo>
                  <a:lnTo>
                    <a:pt x="2502" y="742"/>
                  </a:lnTo>
                  <a:lnTo>
                    <a:pt x="1891" y="538"/>
                  </a:lnTo>
                  <a:lnTo>
                    <a:pt x="1261" y="334"/>
                  </a:lnTo>
                  <a:lnTo>
                    <a:pt x="630" y="16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0641138" y="4001143"/>
              <a:ext cx="594908" cy="756588"/>
            </a:xfrm>
            <a:custGeom>
              <a:avLst/>
              <a:gdLst/>
              <a:ahLst/>
              <a:cxnLst/>
              <a:rect l="l" t="t" r="r" b="b"/>
              <a:pathLst>
                <a:path w="14939" h="18999" extrusionOk="0">
                  <a:moveTo>
                    <a:pt x="56" y="0"/>
                  </a:moveTo>
                  <a:lnTo>
                    <a:pt x="19" y="19"/>
                  </a:lnTo>
                  <a:lnTo>
                    <a:pt x="0" y="56"/>
                  </a:lnTo>
                  <a:lnTo>
                    <a:pt x="0" y="75"/>
                  </a:lnTo>
                  <a:lnTo>
                    <a:pt x="0" y="112"/>
                  </a:lnTo>
                  <a:lnTo>
                    <a:pt x="19" y="149"/>
                  </a:lnTo>
                  <a:lnTo>
                    <a:pt x="482" y="649"/>
                  </a:lnTo>
                  <a:lnTo>
                    <a:pt x="1687" y="1965"/>
                  </a:lnTo>
                  <a:lnTo>
                    <a:pt x="3448" y="3967"/>
                  </a:lnTo>
                  <a:lnTo>
                    <a:pt x="4486" y="5172"/>
                  </a:lnTo>
                  <a:lnTo>
                    <a:pt x="5616" y="6487"/>
                  </a:lnTo>
                  <a:lnTo>
                    <a:pt x="6784" y="7915"/>
                  </a:lnTo>
                  <a:lnTo>
                    <a:pt x="7989" y="9397"/>
                  </a:lnTo>
                  <a:lnTo>
                    <a:pt x="9212" y="10954"/>
                  </a:lnTo>
                  <a:lnTo>
                    <a:pt x="10435" y="12548"/>
                  </a:lnTo>
                  <a:lnTo>
                    <a:pt x="11621" y="14161"/>
                  </a:lnTo>
                  <a:lnTo>
                    <a:pt x="12196" y="14976"/>
                  </a:lnTo>
                  <a:lnTo>
                    <a:pt x="12752" y="15792"/>
                  </a:lnTo>
                  <a:lnTo>
                    <a:pt x="13289" y="16589"/>
                  </a:lnTo>
                  <a:lnTo>
                    <a:pt x="13808" y="17386"/>
                  </a:lnTo>
                  <a:lnTo>
                    <a:pt x="14309" y="18183"/>
                  </a:lnTo>
                  <a:lnTo>
                    <a:pt x="14772" y="18961"/>
                  </a:lnTo>
                  <a:lnTo>
                    <a:pt x="14809" y="18998"/>
                  </a:lnTo>
                  <a:lnTo>
                    <a:pt x="14902" y="18998"/>
                  </a:lnTo>
                  <a:lnTo>
                    <a:pt x="14920" y="18961"/>
                  </a:lnTo>
                  <a:lnTo>
                    <a:pt x="14939" y="18943"/>
                  </a:lnTo>
                  <a:lnTo>
                    <a:pt x="14939" y="18906"/>
                  </a:lnTo>
                  <a:lnTo>
                    <a:pt x="14920" y="18868"/>
                  </a:lnTo>
                  <a:lnTo>
                    <a:pt x="14457" y="18090"/>
                  </a:lnTo>
                  <a:lnTo>
                    <a:pt x="13957" y="17293"/>
                  </a:lnTo>
                  <a:lnTo>
                    <a:pt x="13438" y="16496"/>
                  </a:lnTo>
                  <a:lnTo>
                    <a:pt x="12900" y="15699"/>
                  </a:lnTo>
                  <a:lnTo>
                    <a:pt x="12326" y="14884"/>
                  </a:lnTo>
                  <a:lnTo>
                    <a:pt x="11751" y="14068"/>
                  </a:lnTo>
                  <a:lnTo>
                    <a:pt x="10565" y="12456"/>
                  </a:lnTo>
                  <a:lnTo>
                    <a:pt x="9360" y="10862"/>
                  </a:lnTo>
                  <a:lnTo>
                    <a:pt x="8137" y="9305"/>
                  </a:lnTo>
                  <a:lnTo>
                    <a:pt x="6914" y="7803"/>
                  </a:lnTo>
                  <a:lnTo>
                    <a:pt x="5746" y="6376"/>
                  </a:lnTo>
                  <a:lnTo>
                    <a:pt x="4615" y="5060"/>
                  </a:lnTo>
                  <a:lnTo>
                    <a:pt x="3577" y="3856"/>
                  </a:lnTo>
                  <a:lnTo>
                    <a:pt x="1817" y="1854"/>
                  </a:lnTo>
                  <a:lnTo>
                    <a:pt x="612" y="519"/>
                  </a:lnTo>
                  <a:lnTo>
                    <a:pt x="149" y="19"/>
                  </a:lnTo>
                  <a:lnTo>
                    <a:pt x="130"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0950387" y="4492700"/>
              <a:ext cx="252435" cy="180117"/>
            </a:xfrm>
            <a:custGeom>
              <a:avLst/>
              <a:gdLst/>
              <a:ahLst/>
              <a:cxnLst/>
              <a:rect l="l" t="t" r="r" b="b"/>
              <a:pathLst>
                <a:path w="6339" h="4523" extrusionOk="0">
                  <a:moveTo>
                    <a:pt x="6228" y="0"/>
                  </a:moveTo>
                  <a:lnTo>
                    <a:pt x="6209" y="19"/>
                  </a:lnTo>
                  <a:lnTo>
                    <a:pt x="6191" y="37"/>
                  </a:lnTo>
                  <a:lnTo>
                    <a:pt x="6172" y="75"/>
                  </a:lnTo>
                  <a:lnTo>
                    <a:pt x="5672" y="4337"/>
                  </a:lnTo>
                  <a:lnTo>
                    <a:pt x="111" y="3411"/>
                  </a:lnTo>
                  <a:lnTo>
                    <a:pt x="74" y="3411"/>
                  </a:lnTo>
                  <a:lnTo>
                    <a:pt x="37" y="3429"/>
                  </a:lnTo>
                  <a:lnTo>
                    <a:pt x="19" y="3448"/>
                  </a:lnTo>
                  <a:lnTo>
                    <a:pt x="0" y="3485"/>
                  </a:lnTo>
                  <a:lnTo>
                    <a:pt x="0" y="3522"/>
                  </a:lnTo>
                  <a:lnTo>
                    <a:pt x="19" y="3540"/>
                  </a:lnTo>
                  <a:lnTo>
                    <a:pt x="37" y="3559"/>
                  </a:lnTo>
                  <a:lnTo>
                    <a:pt x="74" y="3578"/>
                  </a:lnTo>
                  <a:lnTo>
                    <a:pt x="5727" y="4523"/>
                  </a:lnTo>
                  <a:lnTo>
                    <a:pt x="5746" y="4523"/>
                  </a:lnTo>
                  <a:lnTo>
                    <a:pt x="5801" y="4504"/>
                  </a:lnTo>
                  <a:lnTo>
                    <a:pt x="5820" y="4467"/>
                  </a:lnTo>
                  <a:lnTo>
                    <a:pt x="5839" y="4449"/>
                  </a:lnTo>
                  <a:lnTo>
                    <a:pt x="6339" y="93"/>
                  </a:lnTo>
                  <a:lnTo>
                    <a:pt x="6339" y="56"/>
                  </a:lnTo>
                  <a:lnTo>
                    <a:pt x="6320" y="37"/>
                  </a:lnTo>
                  <a:lnTo>
                    <a:pt x="630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0814558" y="4307450"/>
              <a:ext cx="290107" cy="212612"/>
            </a:xfrm>
            <a:custGeom>
              <a:avLst/>
              <a:gdLst/>
              <a:ahLst/>
              <a:cxnLst/>
              <a:rect l="l" t="t" r="r" b="b"/>
              <a:pathLst>
                <a:path w="7285" h="5339" extrusionOk="0">
                  <a:moveTo>
                    <a:pt x="7211" y="0"/>
                  </a:moveTo>
                  <a:lnTo>
                    <a:pt x="7174" y="19"/>
                  </a:lnTo>
                  <a:lnTo>
                    <a:pt x="7155" y="19"/>
                  </a:lnTo>
                  <a:lnTo>
                    <a:pt x="7118" y="56"/>
                  </a:lnTo>
                  <a:lnTo>
                    <a:pt x="7118" y="74"/>
                  </a:lnTo>
                  <a:lnTo>
                    <a:pt x="6395" y="5153"/>
                  </a:lnTo>
                  <a:lnTo>
                    <a:pt x="94" y="4949"/>
                  </a:lnTo>
                  <a:lnTo>
                    <a:pt x="57" y="4967"/>
                  </a:lnTo>
                  <a:lnTo>
                    <a:pt x="38" y="4986"/>
                  </a:lnTo>
                  <a:lnTo>
                    <a:pt x="1" y="5005"/>
                  </a:lnTo>
                  <a:lnTo>
                    <a:pt x="1" y="5042"/>
                  </a:lnTo>
                  <a:lnTo>
                    <a:pt x="1" y="5079"/>
                  </a:lnTo>
                  <a:lnTo>
                    <a:pt x="19" y="5097"/>
                  </a:lnTo>
                  <a:lnTo>
                    <a:pt x="57" y="5116"/>
                  </a:lnTo>
                  <a:lnTo>
                    <a:pt x="75" y="5134"/>
                  </a:lnTo>
                  <a:lnTo>
                    <a:pt x="6469" y="5338"/>
                  </a:lnTo>
                  <a:lnTo>
                    <a:pt x="6506" y="5338"/>
                  </a:lnTo>
                  <a:lnTo>
                    <a:pt x="6525" y="5320"/>
                  </a:lnTo>
                  <a:lnTo>
                    <a:pt x="6544" y="5283"/>
                  </a:lnTo>
                  <a:lnTo>
                    <a:pt x="6562" y="5264"/>
                  </a:lnTo>
                  <a:lnTo>
                    <a:pt x="7285" y="111"/>
                  </a:lnTo>
                  <a:lnTo>
                    <a:pt x="7285" y="74"/>
                  </a:lnTo>
                  <a:lnTo>
                    <a:pt x="7266" y="37"/>
                  </a:lnTo>
                  <a:lnTo>
                    <a:pt x="7248" y="19"/>
                  </a:lnTo>
                  <a:lnTo>
                    <a:pt x="7211"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0686892" y="4156885"/>
              <a:ext cx="276089" cy="201542"/>
            </a:xfrm>
            <a:custGeom>
              <a:avLst/>
              <a:gdLst/>
              <a:ahLst/>
              <a:cxnLst/>
              <a:rect l="l" t="t" r="r" b="b"/>
              <a:pathLst>
                <a:path w="6933" h="5061" extrusionOk="0">
                  <a:moveTo>
                    <a:pt x="6821" y="0"/>
                  </a:moveTo>
                  <a:lnTo>
                    <a:pt x="6784" y="19"/>
                  </a:lnTo>
                  <a:lnTo>
                    <a:pt x="6765" y="37"/>
                  </a:lnTo>
                  <a:lnTo>
                    <a:pt x="6765" y="74"/>
                  </a:lnTo>
                  <a:lnTo>
                    <a:pt x="6450" y="4875"/>
                  </a:lnTo>
                  <a:lnTo>
                    <a:pt x="93" y="4263"/>
                  </a:lnTo>
                  <a:lnTo>
                    <a:pt x="56" y="4263"/>
                  </a:lnTo>
                  <a:lnTo>
                    <a:pt x="38" y="4282"/>
                  </a:lnTo>
                  <a:lnTo>
                    <a:pt x="19" y="4300"/>
                  </a:lnTo>
                  <a:lnTo>
                    <a:pt x="0" y="4337"/>
                  </a:lnTo>
                  <a:lnTo>
                    <a:pt x="0" y="4374"/>
                  </a:lnTo>
                  <a:lnTo>
                    <a:pt x="19" y="4393"/>
                  </a:lnTo>
                  <a:lnTo>
                    <a:pt x="56" y="4430"/>
                  </a:lnTo>
                  <a:lnTo>
                    <a:pt x="75" y="4430"/>
                  </a:lnTo>
                  <a:lnTo>
                    <a:pt x="6525" y="5060"/>
                  </a:lnTo>
                  <a:lnTo>
                    <a:pt x="6543" y="5060"/>
                  </a:lnTo>
                  <a:lnTo>
                    <a:pt x="6599" y="5042"/>
                  </a:lnTo>
                  <a:lnTo>
                    <a:pt x="6617" y="5004"/>
                  </a:lnTo>
                  <a:lnTo>
                    <a:pt x="6617" y="4967"/>
                  </a:lnTo>
                  <a:lnTo>
                    <a:pt x="6932" y="93"/>
                  </a:lnTo>
                  <a:lnTo>
                    <a:pt x="6932" y="56"/>
                  </a:lnTo>
                  <a:lnTo>
                    <a:pt x="6914" y="19"/>
                  </a:lnTo>
                  <a:lnTo>
                    <a:pt x="6895"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0641138" y="4046181"/>
              <a:ext cx="164626" cy="138025"/>
            </a:xfrm>
            <a:custGeom>
              <a:avLst/>
              <a:gdLst/>
              <a:ahLst/>
              <a:cxnLst/>
              <a:rect l="l" t="t" r="r" b="b"/>
              <a:pathLst>
                <a:path w="4134" h="3466" extrusionOk="0">
                  <a:moveTo>
                    <a:pt x="3893" y="0"/>
                  </a:moveTo>
                  <a:lnTo>
                    <a:pt x="3855" y="19"/>
                  </a:lnTo>
                  <a:lnTo>
                    <a:pt x="3837" y="56"/>
                  </a:lnTo>
                  <a:lnTo>
                    <a:pt x="3837" y="93"/>
                  </a:lnTo>
                  <a:lnTo>
                    <a:pt x="3948" y="3281"/>
                  </a:lnTo>
                  <a:lnTo>
                    <a:pt x="93" y="2780"/>
                  </a:lnTo>
                  <a:lnTo>
                    <a:pt x="56" y="2780"/>
                  </a:lnTo>
                  <a:lnTo>
                    <a:pt x="37" y="2799"/>
                  </a:lnTo>
                  <a:lnTo>
                    <a:pt x="19" y="2817"/>
                  </a:lnTo>
                  <a:lnTo>
                    <a:pt x="0" y="2854"/>
                  </a:lnTo>
                  <a:lnTo>
                    <a:pt x="0" y="2891"/>
                  </a:lnTo>
                  <a:lnTo>
                    <a:pt x="19" y="2910"/>
                  </a:lnTo>
                  <a:lnTo>
                    <a:pt x="37" y="2947"/>
                  </a:lnTo>
                  <a:lnTo>
                    <a:pt x="74" y="2947"/>
                  </a:lnTo>
                  <a:lnTo>
                    <a:pt x="4022" y="3466"/>
                  </a:lnTo>
                  <a:lnTo>
                    <a:pt x="4078" y="3466"/>
                  </a:lnTo>
                  <a:lnTo>
                    <a:pt x="4096" y="3447"/>
                  </a:lnTo>
                  <a:lnTo>
                    <a:pt x="4115" y="3410"/>
                  </a:lnTo>
                  <a:lnTo>
                    <a:pt x="4133" y="3373"/>
                  </a:lnTo>
                  <a:lnTo>
                    <a:pt x="4004" y="74"/>
                  </a:lnTo>
                  <a:lnTo>
                    <a:pt x="4004" y="56"/>
                  </a:lnTo>
                  <a:lnTo>
                    <a:pt x="3985" y="19"/>
                  </a:lnTo>
                  <a:lnTo>
                    <a:pt x="3948"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a:off x="1195542" y="2407606"/>
            <a:ext cx="799791" cy="1768646"/>
            <a:chOff x="10554050" y="3035751"/>
            <a:chExt cx="778688" cy="1721980"/>
          </a:xfrm>
        </p:grpSpPr>
        <p:sp>
          <p:nvSpPr>
            <p:cNvPr id="90" name="Google Shape;90;p3"/>
            <p:cNvSpPr/>
            <p:nvPr/>
          </p:nvSpPr>
          <p:spPr>
            <a:xfrm>
              <a:off x="10780631" y="3035751"/>
              <a:ext cx="445853" cy="879082"/>
            </a:xfrm>
            <a:custGeom>
              <a:avLst/>
              <a:gdLst/>
              <a:ahLst/>
              <a:cxnLst/>
              <a:rect l="l" t="t" r="r" b="b"/>
              <a:pathLst>
                <a:path w="11196" h="22075" extrusionOk="0">
                  <a:moveTo>
                    <a:pt x="2521" y="0"/>
                  </a:moveTo>
                  <a:lnTo>
                    <a:pt x="2280" y="19"/>
                  </a:lnTo>
                  <a:lnTo>
                    <a:pt x="2039" y="56"/>
                  </a:lnTo>
                  <a:lnTo>
                    <a:pt x="1891" y="93"/>
                  </a:lnTo>
                  <a:lnTo>
                    <a:pt x="1743" y="149"/>
                  </a:lnTo>
                  <a:lnTo>
                    <a:pt x="1594" y="204"/>
                  </a:lnTo>
                  <a:lnTo>
                    <a:pt x="1465" y="278"/>
                  </a:lnTo>
                  <a:lnTo>
                    <a:pt x="1205" y="445"/>
                  </a:lnTo>
                  <a:lnTo>
                    <a:pt x="964" y="649"/>
                  </a:lnTo>
                  <a:lnTo>
                    <a:pt x="760" y="890"/>
                  </a:lnTo>
                  <a:lnTo>
                    <a:pt x="575" y="1150"/>
                  </a:lnTo>
                  <a:lnTo>
                    <a:pt x="408" y="1428"/>
                  </a:lnTo>
                  <a:lnTo>
                    <a:pt x="297" y="1706"/>
                  </a:lnTo>
                  <a:lnTo>
                    <a:pt x="186" y="2002"/>
                  </a:lnTo>
                  <a:lnTo>
                    <a:pt x="112" y="2317"/>
                  </a:lnTo>
                  <a:lnTo>
                    <a:pt x="56" y="2614"/>
                  </a:lnTo>
                  <a:lnTo>
                    <a:pt x="19" y="2929"/>
                  </a:lnTo>
                  <a:lnTo>
                    <a:pt x="0" y="3244"/>
                  </a:lnTo>
                  <a:lnTo>
                    <a:pt x="0" y="3559"/>
                  </a:lnTo>
                  <a:lnTo>
                    <a:pt x="19" y="4189"/>
                  </a:lnTo>
                  <a:lnTo>
                    <a:pt x="93" y="4986"/>
                  </a:lnTo>
                  <a:lnTo>
                    <a:pt x="204" y="5783"/>
                  </a:lnTo>
                  <a:lnTo>
                    <a:pt x="371" y="6580"/>
                  </a:lnTo>
                  <a:lnTo>
                    <a:pt x="538" y="7359"/>
                  </a:lnTo>
                  <a:lnTo>
                    <a:pt x="760" y="8137"/>
                  </a:lnTo>
                  <a:lnTo>
                    <a:pt x="1001" y="8915"/>
                  </a:lnTo>
                  <a:lnTo>
                    <a:pt x="1279" y="9675"/>
                  </a:lnTo>
                  <a:lnTo>
                    <a:pt x="1576" y="10417"/>
                  </a:lnTo>
                  <a:lnTo>
                    <a:pt x="1965" y="11306"/>
                  </a:lnTo>
                  <a:lnTo>
                    <a:pt x="2391" y="12159"/>
                  </a:lnTo>
                  <a:lnTo>
                    <a:pt x="2836" y="13012"/>
                  </a:lnTo>
                  <a:lnTo>
                    <a:pt x="3318" y="13827"/>
                  </a:lnTo>
                  <a:lnTo>
                    <a:pt x="3837" y="14643"/>
                  </a:lnTo>
                  <a:lnTo>
                    <a:pt x="4374" y="15421"/>
                  </a:lnTo>
                  <a:lnTo>
                    <a:pt x="4930" y="16200"/>
                  </a:lnTo>
                  <a:lnTo>
                    <a:pt x="5524" y="16941"/>
                  </a:lnTo>
                  <a:lnTo>
                    <a:pt x="6154" y="17682"/>
                  </a:lnTo>
                  <a:lnTo>
                    <a:pt x="6802" y="18387"/>
                  </a:lnTo>
                  <a:lnTo>
                    <a:pt x="7470" y="19054"/>
                  </a:lnTo>
                  <a:lnTo>
                    <a:pt x="8174" y="19721"/>
                  </a:lnTo>
                  <a:lnTo>
                    <a:pt x="8897" y="20351"/>
                  </a:lnTo>
                  <a:lnTo>
                    <a:pt x="9638" y="20944"/>
                  </a:lnTo>
                  <a:lnTo>
                    <a:pt x="10398" y="21519"/>
                  </a:lnTo>
                  <a:lnTo>
                    <a:pt x="11195" y="22075"/>
                  </a:lnTo>
                  <a:lnTo>
                    <a:pt x="10806" y="20370"/>
                  </a:lnTo>
                  <a:lnTo>
                    <a:pt x="10454" y="18702"/>
                  </a:lnTo>
                  <a:lnTo>
                    <a:pt x="9786" y="15403"/>
                  </a:lnTo>
                  <a:lnTo>
                    <a:pt x="9453" y="13772"/>
                  </a:lnTo>
                  <a:lnTo>
                    <a:pt x="9101" y="12159"/>
                  </a:lnTo>
                  <a:lnTo>
                    <a:pt x="8711" y="10565"/>
                  </a:lnTo>
                  <a:lnTo>
                    <a:pt x="8508" y="9768"/>
                  </a:lnTo>
                  <a:lnTo>
                    <a:pt x="8285" y="8990"/>
                  </a:lnTo>
                  <a:lnTo>
                    <a:pt x="8026" y="8044"/>
                  </a:lnTo>
                  <a:lnTo>
                    <a:pt x="7729" y="7099"/>
                  </a:lnTo>
                  <a:lnTo>
                    <a:pt x="7433" y="6172"/>
                  </a:lnTo>
                  <a:lnTo>
                    <a:pt x="7099" y="5246"/>
                  </a:lnTo>
                  <a:lnTo>
                    <a:pt x="6914" y="4782"/>
                  </a:lnTo>
                  <a:lnTo>
                    <a:pt x="6728" y="4337"/>
                  </a:lnTo>
                  <a:lnTo>
                    <a:pt x="6524" y="3893"/>
                  </a:lnTo>
                  <a:lnTo>
                    <a:pt x="6302" y="3466"/>
                  </a:lnTo>
                  <a:lnTo>
                    <a:pt x="6080" y="3040"/>
                  </a:lnTo>
                  <a:lnTo>
                    <a:pt x="5839" y="2614"/>
                  </a:lnTo>
                  <a:lnTo>
                    <a:pt x="5561" y="2206"/>
                  </a:lnTo>
                  <a:lnTo>
                    <a:pt x="5283" y="1798"/>
                  </a:lnTo>
                  <a:lnTo>
                    <a:pt x="4986" y="1409"/>
                  </a:lnTo>
                  <a:lnTo>
                    <a:pt x="4634" y="1057"/>
                  </a:lnTo>
                  <a:lnTo>
                    <a:pt x="4449" y="872"/>
                  </a:lnTo>
                  <a:lnTo>
                    <a:pt x="4263" y="723"/>
                  </a:lnTo>
                  <a:lnTo>
                    <a:pt x="4059" y="556"/>
                  </a:lnTo>
                  <a:lnTo>
                    <a:pt x="3855" y="427"/>
                  </a:lnTo>
                  <a:lnTo>
                    <a:pt x="3633" y="316"/>
                  </a:lnTo>
                  <a:lnTo>
                    <a:pt x="3429" y="204"/>
                  </a:lnTo>
                  <a:lnTo>
                    <a:pt x="3207" y="130"/>
                  </a:lnTo>
                  <a:lnTo>
                    <a:pt x="2984" y="56"/>
                  </a:lnTo>
                  <a:lnTo>
                    <a:pt x="2743" y="19"/>
                  </a:lnTo>
                  <a:lnTo>
                    <a:pt x="2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0856648" y="3107350"/>
              <a:ext cx="358004" cy="791990"/>
            </a:xfrm>
            <a:custGeom>
              <a:avLst/>
              <a:gdLst/>
              <a:ahLst/>
              <a:cxnLst/>
              <a:rect l="l" t="t" r="r" b="b"/>
              <a:pathLst>
                <a:path w="8990" h="19888" extrusionOk="0">
                  <a:moveTo>
                    <a:pt x="75" y="0"/>
                  </a:moveTo>
                  <a:lnTo>
                    <a:pt x="37" y="19"/>
                  </a:lnTo>
                  <a:lnTo>
                    <a:pt x="19" y="37"/>
                  </a:lnTo>
                  <a:lnTo>
                    <a:pt x="0" y="74"/>
                  </a:lnTo>
                  <a:lnTo>
                    <a:pt x="0" y="111"/>
                  </a:lnTo>
                  <a:lnTo>
                    <a:pt x="167" y="705"/>
                  </a:lnTo>
                  <a:lnTo>
                    <a:pt x="649" y="2224"/>
                  </a:lnTo>
                  <a:lnTo>
                    <a:pt x="983" y="3281"/>
                  </a:lnTo>
                  <a:lnTo>
                    <a:pt x="1409" y="4486"/>
                  </a:lnTo>
                  <a:lnTo>
                    <a:pt x="1872" y="5839"/>
                  </a:lnTo>
                  <a:lnTo>
                    <a:pt x="2428" y="7303"/>
                  </a:lnTo>
                  <a:lnTo>
                    <a:pt x="3021" y="8841"/>
                  </a:lnTo>
                  <a:lnTo>
                    <a:pt x="3689" y="10435"/>
                  </a:lnTo>
                  <a:lnTo>
                    <a:pt x="4041" y="11251"/>
                  </a:lnTo>
                  <a:lnTo>
                    <a:pt x="4412" y="12066"/>
                  </a:lnTo>
                  <a:lnTo>
                    <a:pt x="4801" y="12900"/>
                  </a:lnTo>
                  <a:lnTo>
                    <a:pt x="5190" y="13716"/>
                  </a:lnTo>
                  <a:lnTo>
                    <a:pt x="5616" y="14531"/>
                  </a:lnTo>
                  <a:lnTo>
                    <a:pt x="6024" y="15328"/>
                  </a:lnTo>
                  <a:lnTo>
                    <a:pt x="6469" y="16125"/>
                  </a:lnTo>
                  <a:lnTo>
                    <a:pt x="6914" y="16922"/>
                  </a:lnTo>
                  <a:lnTo>
                    <a:pt x="7377" y="17682"/>
                  </a:lnTo>
                  <a:lnTo>
                    <a:pt x="7840" y="18423"/>
                  </a:lnTo>
                  <a:lnTo>
                    <a:pt x="8341" y="19146"/>
                  </a:lnTo>
                  <a:lnTo>
                    <a:pt x="8823" y="19851"/>
                  </a:lnTo>
                  <a:lnTo>
                    <a:pt x="8860" y="19869"/>
                  </a:lnTo>
                  <a:lnTo>
                    <a:pt x="8897" y="19888"/>
                  </a:lnTo>
                  <a:lnTo>
                    <a:pt x="8952" y="19869"/>
                  </a:lnTo>
                  <a:lnTo>
                    <a:pt x="8971" y="19832"/>
                  </a:lnTo>
                  <a:lnTo>
                    <a:pt x="8990" y="19814"/>
                  </a:lnTo>
                  <a:lnTo>
                    <a:pt x="8990" y="19776"/>
                  </a:lnTo>
                  <a:lnTo>
                    <a:pt x="8971" y="19739"/>
                  </a:lnTo>
                  <a:lnTo>
                    <a:pt x="8471" y="19054"/>
                  </a:lnTo>
                  <a:lnTo>
                    <a:pt x="7989" y="18331"/>
                  </a:lnTo>
                  <a:lnTo>
                    <a:pt x="7525" y="17589"/>
                  </a:lnTo>
                  <a:lnTo>
                    <a:pt x="7062" y="16830"/>
                  </a:lnTo>
                  <a:lnTo>
                    <a:pt x="6617" y="16051"/>
                  </a:lnTo>
                  <a:lnTo>
                    <a:pt x="6172" y="15254"/>
                  </a:lnTo>
                  <a:lnTo>
                    <a:pt x="5765" y="14439"/>
                  </a:lnTo>
                  <a:lnTo>
                    <a:pt x="5357" y="13623"/>
                  </a:lnTo>
                  <a:lnTo>
                    <a:pt x="4949" y="12808"/>
                  </a:lnTo>
                  <a:lnTo>
                    <a:pt x="4578" y="11992"/>
                  </a:lnTo>
                  <a:lnTo>
                    <a:pt x="4208" y="11177"/>
                  </a:lnTo>
                  <a:lnTo>
                    <a:pt x="3856" y="10361"/>
                  </a:lnTo>
                  <a:lnTo>
                    <a:pt x="3188" y="8767"/>
                  </a:lnTo>
                  <a:lnTo>
                    <a:pt x="2577" y="7229"/>
                  </a:lnTo>
                  <a:lnTo>
                    <a:pt x="2039" y="5783"/>
                  </a:lnTo>
                  <a:lnTo>
                    <a:pt x="1557" y="4430"/>
                  </a:lnTo>
                  <a:lnTo>
                    <a:pt x="1149" y="3225"/>
                  </a:lnTo>
                  <a:lnTo>
                    <a:pt x="816" y="2169"/>
                  </a:lnTo>
                  <a:lnTo>
                    <a:pt x="334" y="649"/>
                  </a:lnTo>
                  <a:lnTo>
                    <a:pt x="167" y="56"/>
                  </a:lnTo>
                  <a:lnTo>
                    <a:pt x="149" y="37"/>
                  </a:lnTo>
                  <a:lnTo>
                    <a:pt x="130" y="19"/>
                  </a:lnTo>
                  <a:lnTo>
                    <a:pt x="93"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0885439" y="3136141"/>
              <a:ext cx="50216" cy="72357"/>
            </a:xfrm>
            <a:custGeom>
              <a:avLst/>
              <a:gdLst/>
              <a:ahLst/>
              <a:cxnLst/>
              <a:rect l="l" t="t" r="r" b="b"/>
              <a:pathLst>
                <a:path w="1261" h="1817" extrusionOk="0">
                  <a:moveTo>
                    <a:pt x="1149" y="0"/>
                  </a:moveTo>
                  <a:lnTo>
                    <a:pt x="1131" y="19"/>
                  </a:lnTo>
                  <a:lnTo>
                    <a:pt x="1094" y="37"/>
                  </a:lnTo>
                  <a:lnTo>
                    <a:pt x="19" y="1687"/>
                  </a:lnTo>
                  <a:lnTo>
                    <a:pt x="0" y="1724"/>
                  </a:lnTo>
                  <a:lnTo>
                    <a:pt x="0" y="1742"/>
                  </a:lnTo>
                  <a:lnTo>
                    <a:pt x="19" y="1779"/>
                  </a:lnTo>
                  <a:lnTo>
                    <a:pt x="37" y="1798"/>
                  </a:lnTo>
                  <a:lnTo>
                    <a:pt x="93" y="1816"/>
                  </a:lnTo>
                  <a:lnTo>
                    <a:pt x="130" y="1816"/>
                  </a:lnTo>
                  <a:lnTo>
                    <a:pt x="148" y="1779"/>
                  </a:lnTo>
                  <a:lnTo>
                    <a:pt x="1242" y="130"/>
                  </a:lnTo>
                  <a:lnTo>
                    <a:pt x="1261" y="93"/>
                  </a:lnTo>
                  <a:lnTo>
                    <a:pt x="1261" y="74"/>
                  </a:lnTo>
                  <a:lnTo>
                    <a:pt x="1242" y="37"/>
                  </a:lnTo>
                  <a:lnTo>
                    <a:pt x="1223" y="19"/>
                  </a:lnTo>
                  <a:lnTo>
                    <a:pt x="1186"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0937843" y="3264565"/>
              <a:ext cx="59057" cy="95972"/>
            </a:xfrm>
            <a:custGeom>
              <a:avLst/>
              <a:gdLst/>
              <a:ahLst/>
              <a:cxnLst/>
              <a:rect l="l" t="t" r="r" b="b"/>
              <a:pathLst>
                <a:path w="1483" h="2410" extrusionOk="0">
                  <a:moveTo>
                    <a:pt x="1372" y="0"/>
                  </a:moveTo>
                  <a:lnTo>
                    <a:pt x="1353" y="19"/>
                  </a:lnTo>
                  <a:lnTo>
                    <a:pt x="1316" y="37"/>
                  </a:lnTo>
                  <a:lnTo>
                    <a:pt x="19" y="2280"/>
                  </a:lnTo>
                  <a:lnTo>
                    <a:pt x="0" y="2317"/>
                  </a:lnTo>
                  <a:lnTo>
                    <a:pt x="0" y="2354"/>
                  </a:lnTo>
                  <a:lnTo>
                    <a:pt x="19" y="2373"/>
                  </a:lnTo>
                  <a:lnTo>
                    <a:pt x="37" y="2410"/>
                  </a:lnTo>
                  <a:lnTo>
                    <a:pt x="130" y="2410"/>
                  </a:lnTo>
                  <a:lnTo>
                    <a:pt x="167" y="2373"/>
                  </a:lnTo>
                  <a:lnTo>
                    <a:pt x="1464" y="130"/>
                  </a:lnTo>
                  <a:lnTo>
                    <a:pt x="1483" y="93"/>
                  </a:lnTo>
                  <a:lnTo>
                    <a:pt x="1483" y="56"/>
                  </a:lnTo>
                  <a:lnTo>
                    <a:pt x="1464" y="37"/>
                  </a:lnTo>
                  <a:lnTo>
                    <a:pt x="1446"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0837455" y="3267512"/>
              <a:ext cx="84902" cy="31022"/>
            </a:xfrm>
            <a:custGeom>
              <a:avLst/>
              <a:gdLst/>
              <a:ahLst/>
              <a:cxnLst/>
              <a:rect l="l" t="t" r="r" b="b"/>
              <a:pathLst>
                <a:path w="2132" h="779" extrusionOk="0">
                  <a:moveTo>
                    <a:pt x="38" y="0"/>
                  </a:moveTo>
                  <a:lnTo>
                    <a:pt x="19" y="19"/>
                  </a:lnTo>
                  <a:lnTo>
                    <a:pt x="0" y="56"/>
                  </a:lnTo>
                  <a:lnTo>
                    <a:pt x="0" y="93"/>
                  </a:lnTo>
                  <a:lnTo>
                    <a:pt x="0" y="130"/>
                  </a:lnTo>
                  <a:lnTo>
                    <a:pt x="19" y="149"/>
                  </a:lnTo>
                  <a:lnTo>
                    <a:pt x="56" y="167"/>
                  </a:lnTo>
                  <a:lnTo>
                    <a:pt x="2021" y="779"/>
                  </a:lnTo>
                  <a:lnTo>
                    <a:pt x="2058" y="779"/>
                  </a:lnTo>
                  <a:lnTo>
                    <a:pt x="2095" y="760"/>
                  </a:lnTo>
                  <a:lnTo>
                    <a:pt x="2132" y="723"/>
                  </a:lnTo>
                  <a:lnTo>
                    <a:pt x="2132" y="686"/>
                  </a:lnTo>
                  <a:lnTo>
                    <a:pt x="2132" y="667"/>
                  </a:lnTo>
                  <a:lnTo>
                    <a:pt x="2113" y="630"/>
                  </a:lnTo>
                  <a:lnTo>
                    <a:pt x="2076" y="612"/>
                  </a:lnTo>
                  <a:lnTo>
                    <a:pt x="11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0882492" y="3437988"/>
              <a:ext cx="105569" cy="35482"/>
            </a:xfrm>
            <a:custGeom>
              <a:avLst/>
              <a:gdLst/>
              <a:ahLst/>
              <a:cxnLst/>
              <a:rect l="l" t="t" r="r" b="b"/>
              <a:pathLst>
                <a:path w="2651" h="891" extrusionOk="0">
                  <a:moveTo>
                    <a:pt x="56" y="1"/>
                  </a:moveTo>
                  <a:lnTo>
                    <a:pt x="19" y="19"/>
                  </a:lnTo>
                  <a:lnTo>
                    <a:pt x="0" y="56"/>
                  </a:lnTo>
                  <a:lnTo>
                    <a:pt x="0" y="93"/>
                  </a:lnTo>
                  <a:lnTo>
                    <a:pt x="19" y="130"/>
                  </a:lnTo>
                  <a:lnTo>
                    <a:pt x="37" y="149"/>
                  </a:lnTo>
                  <a:lnTo>
                    <a:pt x="74" y="168"/>
                  </a:lnTo>
                  <a:lnTo>
                    <a:pt x="2558" y="890"/>
                  </a:lnTo>
                  <a:lnTo>
                    <a:pt x="2576" y="890"/>
                  </a:lnTo>
                  <a:lnTo>
                    <a:pt x="2632" y="872"/>
                  </a:lnTo>
                  <a:lnTo>
                    <a:pt x="2650" y="816"/>
                  </a:lnTo>
                  <a:lnTo>
                    <a:pt x="2650" y="798"/>
                  </a:lnTo>
                  <a:lnTo>
                    <a:pt x="2650" y="761"/>
                  </a:lnTo>
                  <a:lnTo>
                    <a:pt x="2632" y="724"/>
                  </a:lnTo>
                  <a:lnTo>
                    <a:pt x="2595" y="724"/>
                  </a:lnTo>
                  <a:lnTo>
                    <a:pt x="11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1027121" y="3481553"/>
              <a:ext cx="58340" cy="98202"/>
            </a:xfrm>
            <a:custGeom>
              <a:avLst/>
              <a:gdLst/>
              <a:ahLst/>
              <a:cxnLst/>
              <a:rect l="l" t="t" r="r" b="b"/>
              <a:pathLst>
                <a:path w="1465" h="2466" extrusionOk="0">
                  <a:moveTo>
                    <a:pt x="1354" y="0"/>
                  </a:moveTo>
                  <a:lnTo>
                    <a:pt x="1335" y="19"/>
                  </a:lnTo>
                  <a:lnTo>
                    <a:pt x="1317" y="37"/>
                  </a:lnTo>
                  <a:lnTo>
                    <a:pt x="19" y="2336"/>
                  </a:lnTo>
                  <a:lnTo>
                    <a:pt x="1" y="2373"/>
                  </a:lnTo>
                  <a:lnTo>
                    <a:pt x="1" y="2391"/>
                  </a:lnTo>
                  <a:lnTo>
                    <a:pt x="19" y="2428"/>
                  </a:lnTo>
                  <a:lnTo>
                    <a:pt x="38" y="2447"/>
                  </a:lnTo>
                  <a:lnTo>
                    <a:pt x="93" y="2465"/>
                  </a:lnTo>
                  <a:lnTo>
                    <a:pt x="131" y="2447"/>
                  </a:lnTo>
                  <a:lnTo>
                    <a:pt x="168" y="2428"/>
                  </a:lnTo>
                  <a:lnTo>
                    <a:pt x="1465" y="130"/>
                  </a:lnTo>
                  <a:lnTo>
                    <a:pt x="1465" y="93"/>
                  </a:lnTo>
                  <a:lnTo>
                    <a:pt x="1465" y="74"/>
                  </a:lnTo>
                  <a:lnTo>
                    <a:pt x="1446" y="37"/>
                  </a:lnTo>
                  <a:lnTo>
                    <a:pt x="1428" y="19"/>
                  </a:lnTo>
                  <a:lnTo>
                    <a:pt x="1391"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0997614" y="3657922"/>
              <a:ext cx="93782" cy="39902"/>
            </a:xfrm>
            <a:custGeom>
              <a:avLst/>
              <a:gdLst/>
              <a:ahLst/>
              <a:cxnLst/>
              <a:rect l="l" t="t" r="r" b="b"/>
              <a:pathLst>
                <a:path w="2355" h="1002" extrusionOk="0">
                  <a:moveTo>
                    <a:pt x="93" y="1"/>
                  </a:moveTo>
                  <a:lnTo>
                    <a:pt x="56" y="19"/>
                  </a:lnTo>
                  <a:lnTo>
                    <a:pt x="19" y="38"/>
                  </a:lnTo>
                  <a:lnTo>
                    <a:pt x="0" y="75"/>
                  </a:lnTo>
                  <a:lnTo>
                    <a:pt x="0" y="94"/>
                  </a:lnTo>
                  <a:lnTo>
                    <a:pt x="0" y="131"/>
                  </a:lnTo>
                  <a:lnTo>
                    <a:pt x="37" y="168"/>
                  </a:lnTo>
                  <a:lnTo>
                    <a:pt x="56" y="186"/>
                  </a:lnTo>
                  <a:lnTo>
                    <a:pt x="2243" y="1002"/>
                  </a:lnTo>
                  <a:lnTo>
                    <a:pt x="2317" y="1002"/>
                  </a:lnTo>
                  <a:lnTo>
                    <a:pt x="2354" y="946"/>
                  </a:lnTo>
                  <a:lnTo>
                    <a:pt x="2354" y="928"/>
                  </a:lnTo>
                  <a:lnTo>
                    <a:pt x="2354" y="891"/>
                  </a:lnTo>
                  <a:lnTo>
                    <a:pt x="2336" y="854"/>
                  </a:lnTo>
                  <a:lnTo>
                    <a:pt x="2299" y="835"/>
                  </a:lnTo>
                  <a:lnTo>
                    <a:pt x="112" y="19"/>
                  </a:lnTo>
                  <a:lnTo>
                    <a:pt x="93" y="1"/>
                  </a:lnTo>
                  <a:close/>
                </a:path>
              </a:pathLst>
            </a:custGeom>
            <a:solidFill>
              <a:srgbClr val="61B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0575434" y="3333178"/>
              <a:ext cx="757304" cy="973580"/>
            </a:xfrm>
            <a:custGeom>
              <a:avLst/>
              <a:gdLst/>
              <a:ahLst/>
              <a:cxnLst/>
              <a:rect l="l" t="t" r="r" b="b"/>
              <a:pathLst>
                <a:path w="19017" h="24448" extrusionOk="0">
                  <a:moveTo>
                    <a:pt x="1" y="1"/>
                  </a:moveTo>
                  <a:lnTo>
                    <a:pt x="168" y="131"/>
                  </a:lnTo>
                  <a:lnTo>
                    <a:pt x="316" y="260"/>
                  </a:lnTo>
                  <a:lnTo>
                    <a:pt x="446" y="390"/>
                  </a:lnTo>
                  <a:lnTo>
                    <a:pt x="557" y="557"/>
                  </a:lnTo>
                  <a:lnTo>
                    <a:pt x="668" y="724"/>
                  </a:lnTo>
                  <a:lnTo>
                    <a:pt x="761" y="890"/>
                  </a:lnTo>
                  <a:lnTo>
                    <a:pt x="835" y="1076"/>
                  </a:lnTo>
                  <a:lnTo>
                    <a:pt x="890" y="1280"/>
                  </a:lnTo>
                  <a:lnTo>
                    <a:pt x="946" y="1465"/>
                  </a:lnTo>
                  <a:lnTo>
                    <a:pt x="983" y="1669"/>
                  </a:lnTo>
                  <a:lnTo>
                    <a:pt x="1039" y="2095"/>
                  </a:lnTo>
                  <a:lnTo>
                    <a:pt x="1039" y="2521"/>
                  </a:lnTo>
                  <a:lnTo>
                    <a:pt x="1020" y="2929"/>
                  </a:lnTo>
                  <a:lnTo>
                    <a:pt x="928" y="3745"/>
                  </a:lnTo>
                  <a:lnTo>
                    <a:pt x="890" y="4171"/>
                  </a:lnTo>
                  <a:lnTo>
                    <a:pt x="853" y="4579"/>
                  </a:lnTo>
                  <a:lnTo>
                    <a:pt x="853" y="4987"/>
                  </a:lnTo>
                  <a:lnTo>
                    <a:pt x="872" y="5394"/>
                  </a:lnTo>
                  <a:lnTo>
                    <a:pt x="890" y="5580"/>
                  </a:lnTo>
                  <a:lnTo>
                    <a:pt x="928" y="5784"/>
                  </a:lnTo>
                  <a:lnTo>
                    <a:pt x="983" y="5969"/>
                  </a:lnTo>
                  <a:lnTo>
                    <a:pt x="1057" y="6173"/>
                  </a:lnTo>
                  <a:lnTo>
                    <a:pt x="1168" y="6432"/>
                  </a:lnTo>
                  <a:lnTo>
                    <a:pt x="1317" y="6692"/>
                  </a:lnTo>
                  <a:lnTo>
                    <a:pt x="1613" y="7192"/>
                  </a:lnTo>
                  <a:lnTo>
                    <a:pt x="1780" y="7433"/>
                  </a:lnTo>
                  <a:lnTo>
                    <a:pt x="1928" y="7674"/>
                  </a:lnTo>
                  <a:lnTo>
                    <a:pt x="2058" y="7934"/>
                  </a:lnTo>
                  <a:lnTo>
                    <a:pt x="2169" y="8212"/>
                  </a:lnTo>
                  <a:lnTo>
                    <a:pt x="2243" y="8471"/>
                  </a:lnTo>
                  <a:lnTo>
                    <a:pt x="2281" y="8731"/>
                  </a:lnTo>
                  <a:lnTo>
                    <a:pt x="2299" y="8990"/>
                  </a:lnTo>
                  <a:lnTo>
                    <a:pt x="2318" y="9249"/>
                  </a:lnTo>
                  <a:lnTo>
                    <a:pt x="2299" y="9509"/>
                  </a:lnTo>
                  <a:lnTo>
                    <a:pt x="2281" y="9787"/>
                  </a:lnTo>
                  <a:lnTo>
                    <a:pt x="2225" y="10324"/>
                  </a:lnTo>
                  <a:lnTo>
                    <a:pt x="2169" y="10862"/>
                  </a:lnTo>
                  <a:lnTo>
                    <a:pt x="2151" y="11121"/>
                  </a:lnTo>
                  <a:lnTo>
                    <a:pt x="2151" y="11381"/>
                  </a:lnTo>
                  <a:lnTo>
                    <a:pt x="2169" y="11640"/>
                  </a:lnTo>
                  <a:lnTo>
                    <a:pt x="2188" y="11900"/>
                  </a:lnTo>
                  <a:lnTo>
                    <a:pt x="2243" y="12159"/>
                  </a:lnTo>
                  <a:lnTo>
                    <a:pt x="2318" y="12419"/>
                  </a:lnTo>
                  <a:lnTo>
                    <a:pt x="2392" y="12604"/>
                  </a:lnTo>
                  <a:lnTo>
                    <a:pt x="2484" y="12808"/>
                  </a:lnTo>
                  <a:lnTo>
                    <a:pt x="2596" y="12975"/>
                  </a:lnTo>
                  <a:lnTo>
                    <a:pt x="2725" y="13160"/>
                  </a:lnTo>
                  <a:lnTo>
                    <a:pt x="2985" y="13494"/>
                  </a:lnTo>
                  <a:lnTo>
                    <a:pt x="3263" y="13827"/>
                  </a:lnTo>
                  <a:lnTo>
                    <a:pt x="3541" y="14161"/>
                  </a:lnTo>
                  <a:lnTo>
                    <a:pt x="3800" y="14513"/>
                  </a:lnTo>
                  <a:lnTo>
                    <a:pt x="3912" y="14680"/>
                  </a:lnTo>
                  <a:lnTo>
                    <a:pt x="4023" y="14865"/>
                  </a:lnTo>
                  <a:lnTo>
                    <a:pt x="4115" y="15051"/>
                  </a:lnTo>
                  <a:lnTo>
                    <a:pt x="4208" y="15255"/>
                  </a:lnTo>
                  <a:lnTo>
                    <a:pt x="4282" y="15533"/>
                  </a:lnTo>
                  <a:lnTo>
                    <a:pt x="4319" y="15811"/>
                  </a:lnTo>
                  <a:lnTo>
                    <a:pt x="4356" y="16107"/>
                  </a:lnTo>
                  <a:lnTo>
                    <a:pt x="4356" y="16404"/>
                  </a:lnTo>
                  <a:lnTo>
                    <a:pt x="4356" y="16700"/>
                  </a:lnTo>
                  <a:lnTo>
                    <a:pt x="4338" y="16997"/>
                  </a:lnTo>
                  <a:lnTo>
                    <a:pt x="4282" y="17590"/>
                  </a:lnTo>
                  <a:lnTo>
                    <a:pt x="4264" y="17887"/>
                  </a:lnTo>
                  <a:lnTo>
                    <a:pt x="4245" y="18183"/>
                  </a:lnTo>
                  <a:lnTo>
                    <a:pt x="4264" y="18461"/>
                  </a:lnTo>
                  <a:lnTo>
                    <a:pt x="4282" y="18739"/>
                  </a:lnTo>
                  <a:lnTo>
                    <a:pt x="4338" y="19017"/>
                  </a:lnTo>
                  <a:lnTo>
                    <a:pt x="4412" y="19277"/>
                  </a:lnTo>
                  <a:lnTo>
                    <a:pt x="4523" y="19518"/>
                  </a:lnTo>
                  <a:lnTo>
                    <a:pt x="4671" y="19758"/>
                  </a:lnTo>
                  <a:lnTo>
                    <a:pt x="4820" y="19925"/>
                  </a:lnTo>
                  <a:lnTo>
                    <a:pt x="4987" y="20074"/>
                  </a:lnTo>
                  <a:lnTo>
                    <a:pt x="5153" y="20203"/>
                  </a:lnTo>
                  <a:lnTo>
                    <a:pt x="5339" y="20333"/>
                  </a:lnTo>
                  <a:lnTo>
                    <a:pt x="5728" y="20555"/>
                  </a:lnTo>
                  <a:lnTo>
                    <a:pt x="6136" y="20741"/>
                  </a:lnTo>
                  <a:lnTo>
                    <a:pt x="6543" y="20945"/>
                  </a:lnTo>
                  <a:lnTo>
                    <a:pt x="6747" y="21056"/>
                  </a:lnTo>
                  <a:lnTo>
                    <a:pt x="6933" y="21186"/>
                  </a:lnTo>
                  <a:lnTo>
                    <a:pt x="7099" y="21315"/>
                  </a:lnTo>
                  <a:lnTo>
                    <a:pt x="7266" y="21445"/>
                  </a:lnTo>
                  <a:lnTo>
                    <a:pt x="7415" y="21612"/>
                  </a:lnTo>
                  <a:lnTo>
                    <a:pt x="7526" y="21797"/>
                  </a:lnTo>
                  <a:lnTo>
                    <a:pt x="7600" y="21927"/>
                  </a:lnTo>
                  <a:lnTo>
                    <a:pt x="7674" y="22057"/>
                  </a:lnTo>
                  <a:lnTo>
                    <a:pt x="7767" y="22353"/>
                  </a:lnTo>
                  <a:lnTo>
                    <a:pt x="7878" y="22631"/>
                  </a:lnTo>
                  <a:lnTo>
                    <a:pt x="7989" y="22909"/>
                  </a:lnTo>
                  <a:lnTo>
                    <a:pt x="8119" y="23132"/>
                  </a:lnTo>
                  <a:lnTo>
                    <a:pt x="8267" y="23336"/>
                  </a:lnTo>
                  <a:lnTo>
                    <a:pt x="8434" y="23521"/>
                  </a:lnTo>
                  <a:lnTo>
                    <a:pt x="8619" y="23688"/>
                  </a:lnTo>
                  <a:lnTo>
                    <a:pt x="8823" y="23836"/>
                  </a:lnTo>
                  <a:lnTo>
                    <a:pt x="9046" y="23966"/>
                  </a:lnTo>
                  <a:lnTo>
                    <a:pt x="9268" y="24077"/>
                  </a:lnTo>
                  <a:lnTo>
                    <a:pt x="9509" y="24170"/>
                  </a:lnTo>
                  <a:lnTo>
                    <a:pt x="9768" y="24244"/>
                  </a:lnTo>
                  <a:lnTo>
                    <a:pt x="10028" y="24299"/>
                  </a:lnTo>
                  <a:lnTo>
                    <a:pt x="10287" y="24355"/>
                  </a:lnTo>
                  <a:lnTo>
                    <a:pt x="10565" y="24392"/>
                  </a:lnTo>
                  <a:lnTo>
                    <a:pt x="10825" y="24429"/>
                  </a:lnTo>
                  <a:lnTo>
                    <a:pt x="11103" y="24448"/>
                  </a:lnTo>
                  <a:lnTo>
                    <a:pt x="11622" y="24429"/>
                  </a:lnTo>
                  <a:lnTo>
                    <a:pt x="11992" y="24411"/>
                  </a:lnTo>
                  <a:lnTo>
                    <a:pt x="12363" y="24374"/>
                  </a:lnTo>
                  <a:lnTo>
                    <a:pt x="12734" y="24318"/>
                  </a:lnTo>
                  <a:lnTo>
                    <a:pt x="13123" y="24244"/>
                  </a:lnTo>
                  <a:lnTo>
                    <a:pt x="13512" y="24170"/>
                  </a:lnTo>
                  <a:lnTo>
                    <a:pt x="13902" y="24058"/>
                  </a:lnTo>
                  <a:lnTo>
                    <a:pt x="14699" y="23836"/>
                  </a:lnTo>
                  <a:lnTo>
                    <a:pt x="15477" y="23577"/>
                  </a:lnTo>
                  <a:lnTo>
                    <a:pt x="16237" y="23280"/>
                  </a:lnTo>
                  <a:lnTo>
                    <a:pt x="16960" y="22965"/>
                  </a:lnTo>
                  <a:lnTo>
                    <a:pt x="17627" y="22650"/>
                  </a:lnTo>
                  <a:lnTo>
                    <a:pt x="17849" y="22075"/>
                  </a:lnTo>
                  <a:lnTo>
                    <a:pt x="18072" y="21371"/>
                  </a:lnTo>
                  <a:lnTo>
                    <a:pt x="18294" y="20611"/>
                  </a:lnTo>
                  <a:lnTo>
                    <a:pt x="18498" y="19814"/>
                  </a:lnTo>
                  <a:lnTo>
                    <a:pt x="18683" y="18999"/>
                  </a:lnTo>
                  <a:lnTo>
                    <a:pt x="18832" y="18220"/>
                  </a:lnTo>
                  <a:lnTo>
                    <a:pt x="18943" y="17516"/>
                  </a:lnTo>
                  <a:lnTo>
                    <a:pt x="18980" y="17182"/>
                  </a:lnTo>
                  <a:lnTo>
                    <a:pt x="18998" y="16886"/>
                  </a:lnTo>
                  <a:lnTo>
                    <a:pt x="19017" y="16608"/>
                  </a:lnTo>
                  <a:lnTo>
                    <a:pt x="19017" y="16330"/>
                  </a:lnTo>
                  <a:lnTo>
                    <a:pt x="18980" y="16052"/>
                  </a:lnTo>
                  <a:lnTo>
                    <a:pt x="18961" y="15774"/>
                  </a:lnTo>
                  <a:lnTo>
                    <a:pt x="18906" y="15496"/>
                  </a:lnTo>
                  <a:lnTo>
                    <a:pt x="18832" y="15218"/>
                  </a:lnTo>
                  <a:lnTo>
                    <a:pt x="18758" y="14958"/>
                  </a:lnTo>
                  <a:lnTo>
                    <a:pt x="18665" y="14699"/>
                  </a:lnTo>
                  <a:lnTo>
                    <a:pt x="18554" y="14439"/>
                  </a:lnTo>
                  <a:lnTo>
                    <a:pt x="18424" y="14198"/>
                  </a:lnTo>
                  <a:lnTo>
                    <a:pt x="18276" y="13957"/>
                  </a:lnTo>
                  <a:lnTo>
                    <a:pt x="18127" y="13735"/>
                  </a:lnTo>
                  <a:lnTo>
                    <a:pt x="17961" y="13531"/>
                  </a:lnTo>
                  <a:lnTo>
                    <a:pt x="17757" y="13327"/>
                  </a:lnTo>
                  <a:lnTo>
                    <a:pt x="17553" y="13160"/>
                  </a:lnTo>
                  <a:lnTo>
                    <a:pt x="17330" y="12993"/>
                  </a:lnTo>
                  <a:lnTo>
                    <a:pt x="17034" y="12808"/>
                  </a:lnTo>
                  <a:lnTo>
                    <a:pt x="16719" y="12641"/>
                  </a:lnTo>
                  <a:lnTo>
                    <a:pt x="16070" y="12345"/>
                  </a:lnTo>
                  <a:lnTo>
                    <a:pt x="15755" y="12178"/>
                  </a:lnTo>
                  <a:lnTo>
                    <a:pt x="15458" y="11993"/>
                  </a:lnTo>
                  <a:lnTo>
                    <a:pt x="15329" y="11881"/>
                  </a:lnTo>
                  <a:lnTo>
                    <a:pt x="15199" y="11770"/>
                  </a:lnTo>
                  <a:lnTo>
                    <a:pt x="15069" y="11640"/>
                  </a:lnTo>
                  <a:lnTo>
                    <a:pt x="14958" y="11511"/>
                  </a:lnTo>
                  <a:lnTo>
                    <a:pt x="14847" y="11344"/>
                  </a:lnTo>
                  <a:lnTo>
                    <a:pt x="14754" y="11159"/>
                  </a:lnTo>
                  <a:lnTo>
                    <a:pt x="14680" y="10973"/>
                  </a:lnTo>
                  <a:lnTo>
                    <a:pt x="14606" y="10788"/>
                  </a:lnTo>
                  <a:lnTo>
                    <a:pt x="14495" y="10399"/>
                  </a:lnTo>
                  <a:lnTo>
                    <a:pt x="14402" y="9991"/>
                  </a:lnTo>
                  <a:lnTo>
                    <a:pt x="14291" y="9583"/>
                  </a:lnTo>
                  <a:lnTo>
                    <a:pt x="14235" y="9398"/>
                  </a:lnTo>
                  <a:lnTo>
                    <a:pt x="14161" y="9212"/>
                  </a:lnTo>
                  <a:lnTo>
                    <a:pt x="14068" y="9046"/>
                  </a:lnTo>
                  <a:lnTo>
                    <a:pt x="13976" y="8879"/>
                  </a:lnTo>
                  <a:lnTo>
                    <a:pt x="13846" y="8712"/>
                  </a:lnTo>
                  <a:lnTo>
                    <a:pt x="13716" y="8582"/>
                  </a:lnTo>
                  <a:lnTo>
                    <a:pt x="13549" y="8452"/>
                  </a:lnTo>
                  <a:lnTo>
                    <a:pt x="13383" y="8360"/>
                  </a:lnTo>
                  <a:lnTo>
                    <a:pt x="13216" y="8267"/>
                  </a:lnTo>
                  <a:lnTo>
                    <a:pt x="13030" y="8212"/>
                  </a:lnTo>
                  <a:lnTo>
                    <a:pt x="12827" y="8156"/>
                  </a:lnTo>
                  <a:lnTo>
                    <a:pt x="12641" y="8119"/>
                  </a:lnTo>
                  <a:lnTo>
                    <a:pt x="12233" y="8045"/>
                  </a:lnTo>
                  <a:lnTo>
                    <a:pt x="11826" y="7989"/>
                  </a:lnTo>
                  <a:lnTo>
                    <a:pt x="11418" y="7934"/>
                  </a:lnTo>
                  <a:lnTo>
                    <a:pt x="11214" y="7878"/>
                  </a:lnTo>
                  <a:lnTo>
                    <a:pt x="11029" y="7822"/>
                  </a:lnTo>
                  <a:lnTo>
                    <a:pt x="10843" y="7748"/>
                  </a:lnTo>
                  <a:lnTo>
                    <a:pt x="10658" y="7656"/>
                  </a:lnTo>
                  <a:lnTo>
                    <a:pt x="10547" y="7563"/>
                  </a:lnTo>
                  <a:lnTo>
                    <a:pt x="10417" y="7489"/>
                  </a:lnTo>
                  <a:lnTo>
                    <a:pt x="10213" y="7285"/>
                  </a:lnTo>
                  <a:lnTo>
                    <a:pt x="10046" y="7062"/>
                  </a:lnTo>
                  <a:lnTo>
                    <a:pt x="9880" y="6821"/>
                  </a:lnTo>
                  <a:lnTo>
                    <a:pt x="9731" y="6562"/>
                  </a:lnTo>
                  <a:lnTo>
                    <a:pt x="9602" y="6303"/>
                  </a:lnTo>
                  <a:lnTo>
                    <a:pt x="9342" y="5746"/>
                  </a:lnTo>
                  <a:lnTo>
                    <a:pt x="9083" y="5209"/>
                  </a:lnTo>
                  <a:lnTo>
                    <a:pt x="8953" y="4949"/>
                  </a:lnTo>
                  <a:lnTo>
                    <a:pt x="8786" y="4709"/>
                  </a:lnTo>
                  <a:lnTo>
                    <a:pt x="8619" y="4505"/>
                  </a:lnTo>
                  <a:lnTo>
                    <a:pt x="8415" y="4301"/>
                  </a:lnTo>
                  <a:lnTo>
                    <a:pt x="8193" y="4134"/>
                  </a:lnTo>
                  <a:lnTo>
                    <a:pt x="8082" y="4078"/>
                  </a:lnTo>
                  <a:lnTo>
                    <a:pt x="7952" y="4004"/>
                  </a:lnTo>
                  <a:lnTo>
                    <a:pt x="7804" y="3967"/>
                  </a:lnTo>
                  <a:lnTo>
                    <a:pt x="7655" y="3912"/>
                  </a:lnTo>
                  <a:lnTo>
                    <a:pt x="7340" y="3874"/>
                  </a:lnTo>
                  <a:lnTo>
                    <a:pt x="7025" y="3837"/>
                  </a:lnTo>
                  <a:lnTo>
                    <a:pt x="6710" y="3837"/>
                  </a:lnTo>
                  <a:lnTo>
                    <a:pt x="6395" y="3819"/>
                  </a:lnTo>
                  <a:lnTo>
                    <a:pt x="6080" y="3763"/>
                  </a:lnTo>
                  <a:lnTo>
                    <a:pt x="5932" y="3745"/>
                  </a:lnTo>
                  <a:lnTo>
                    <a:pt x="5802" y="3689"/>
                  </a:lnTo>
                  <a:lnTo>
                    <a:pt x="5654" y="3634"/>
                  </a:lnTo>
                  <a:lnTo>
                    <a:pt x="5524" y="3559"/>
                  </a:lnTo>
                  <a:lnTo>
                    <a:pt x="5394" y="3467"/>
                  </a:lnTo>
                  <a:lnTo>
                    <a:pt x="5265" y="3356"/>
                  </a:lnTo>
                  <a:lnTo>
                    <a:pt x="5153" y="3226"/>
                  </a:lnTo>
                  <a:lnTo>
                    <a:pt x="5061" y="3096"/>
                  </a:lnTo>
                  <a:lnTo>
                    <a:pt x="4875" y="2837"/>
                  </a:lnTo>
                  <a:lnTo>
                    <a:pt x="4690" y="2559"/>
                  </a:lnTo>
                  <a:lnTo>
                    <a:pt x="4486" y="2281"/>
                  </a:lnTo>
                  <a:lnTo>
                    <a:pt x="4264" y="2021"/>
                  </a:lnTo>
                  <a:lnTo>
                    <a:pt x="4023" y="1762"/>
                  </a:lnTo>
                  <a:lnTo>
                    <a:pt x="3763" y="1521"/>
                  </a:lnTo>
                  <a:lnTo>
                    <a:pt x="3504" y="1298"/>
                  </a:lnTo>
                  <a:lnTo>
                    <a:pt x="3226" y="1094"/>
                  </a:lnTo>
                  <a:lnTo>
                    <a:pt x="2929" y="909"/>
                  </a:lnTo>
                  <a:lnTo>
                    <a:pt x="2633" y="742"/>
                  </a:lnTo>
                  <a:lnTo>
                    <a:pt x="2336" y="575"/>
                  </a:lnTo>
                  <a:lnTo>
                    <a:pt x="2021" y="446"/>
                  </a:lnTo>
                  <a:lnTo>
                    <a:pt x="1687" y="316"/>
                  </a:lnTo>
                  <a:lnTo>
                    <a:pt x="1354" y="223"/>
                  </a:lnTo>
                  <a:lnTo>
                    <a:pt x="1020" y="131"/>
                  </a:lnTo>
                  <a:lnTo>
                    <a:pt x="687" y="75"/>
                  </a:lnTo>
                  <a:lnTo>
                    <a:pt x="334" y="38"/>
                  </a:lnTo>
                  <a:lnTo>
                    <a:pt x="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0575434" y="3333178"/>
              <a:ext cx="757304" cy="973580"/>
            </a:xfrm>
            <a:custGeom>
              <a:avLst/>
              <a:gdLst/>
              <a:ahLst/>
              <a:cxnLst/>
              <a:rect l="l" t="t" r="r" b="b"/>
              <a:pathLst>
                <a:path w="19017" h="24448" fill="none" extrusionOk="0">
                  <a:moveTo>
                    <a:pt x="17627" y="22650"/>
                  </a:moveTo>
                  <a:lnTo>
                    <a:pt x="17627" y="22650"/>
                  </a:lnTo>
                  <a:lnTo>
                    <a:pt x="17849" y="22075"/>
                  </a:lnTo>
                  <a:lnTo>
                    <a:pt x="18072" y="21371"/>
                  </a:lnTo>
                  <a:lnTo>
                    <a:pt x="18294" y="20611"/>
                  </a:lnTo>
                  <a:lnTo>
                    <a:pt x="18498" y="19814"/>
                  </a:lnTo>
                  <a:lnTo>
                    <a:pt x="18683" y="18999"/>
                  </a:lnTo>
                  <a:lnTo>
                    <a:pt x="18832" y="18220"/>
                  </a:lnTo>
                  <a:lnTo>
                    <a:pt x="18943" y="17516"/>
                  </a:lnTo>
                  <a:lnTo>
                    <a:pt x="18980" y="17182"/>
                  </a:lnTo>
                  <a:lnTo>
                    <a:pt x="18998" y="16886"/>
                  </a:lnTo>
                  <a:lnTo>
                    <a:pt x="18998" y="16886"/>
                  </a:lnTo>
                  <a:lnTo>
                    <a:pt x="19017" y="16608"/>
                  </a:lnTo>
                  <a:lnTo>
                    <a:pt x="19017" y="16330"/>
                  </a:lnTo>
                  <a:lnTo>
                    <a:pt x="18980" y="16052"/>
                  </a:lnTo>
                  <a:lnTo>
                    <a:pt x="18961" y="15774"/>
                  </a:lnTo>
                  <a:lnTo>
                    <a:pt x="18906" y="15496"/>
                  </a:lnTo>
                  <a:lnTo>
                    <a:pt x="18832" y="15218"/>
                  </a:lnTo>
                  <a:lnTo>
                    <a:pt x="18758" y="14958"/>
                  </a:lnTo>
                  <a:lnTo>
                    <a:pt x="18665" y="14699"/>
                  </a:lnTo>
                  <a:lnTo>
                    <a:pt x="18554" y="14439"/>
                  </a:lnTo>
                  <a:lnTo>
                    <a:pt x="18424" y="14198"/>
                  </a:lnTo>
                  <a:lnTo>
                    <a:pt x="18276" y="13957"/>
                  </a:lnTo>
                  <a:lnTo>
                    <a:pt x="18127" y="13735"/>
                  </a:lnTo>
                  <a:lnTo>
                    <a:pt x="17961" y="13531"/>
                  </a:lnTo>
                  <a:lnTo>
                    <a:pt x="17757" y="13327"/>
                  </a:lnTo>
                  <a:lnTo>
                    <a:pt x="17553" y="13160"/>
                  </a:lnTo>
                  <a:lnTo>
                    <a:pt x="17330" y="12993"/>
                  </a:lnTo>
                  <a:lnTo>
                    <a:pt x="17330" y="12993"/>
                  </a:lnTo>
                  <a:lnTo>
                    <a:pt x="17034" y="12808"/>
                  </a:lnTo>
                  <a:lnTo>
                    <a:pt x="16719" y="12641"/>
                  </a:lnTo>
                  <a:lnTo>
                    <a:pt x="16070" y="12345"/>
                  </a:lnTo>
                  <a:lnTo>
                    <a:pt x="15755" y="12178"/>
                  </a:lnTo>
                  <a:lnTo>
                    <a:pt x="15458" y="11993"/>
                  </a:lnTo>
                  <a:lnTo>
                    <a:pt x="15329" y="11881"/>
                  </a:lnTo>
                  <a:lnTo>
                    <a:pt x="15199" y="11770"/>
                  </a:lnTo>
                  <a:lnTo>
                    <a:pt x="15069" y="11640"/>
                  </a:lnTo>
                  <a:lnTo>
                    <a:pt x="14958" y="11511"/>
                  </a:lnTo>
                  <a:lnTo>
                    <a:pt x="14958" y="11511"/>
                  </a:lnTo>
                  <a:lnTo>
                    <a:pt x="14847" y="11344"/>
                  </a:lnTo>
                  <a:lnTo>
                    <a:pt x="14754" y="11159"/>
                  </a:lnTo>
                  <a:lnTo>
                    <a:pt x="14680" y="10973"/>
                  </a:lnTo>
                  <a:lnTo>
                    <a:pt x="14606" y="10788"/>
                  </a:lnTo>
                  <a:lnTo>
                    <a:pt x="14495" y="10399"/>
                  </a:lnTo>
                  <a:lnTo>
                    <a:pt x="14402" y="9991"/>
                  </a:lnTo>
                  <a:lnTo>
                    <a:pt x="14291" y="9583"/>
                  </a:lnTo>
                  <a:lnTo>
                    <a:pt x="14235" y="9398"/>
                  </a:lnTo>
                  <a:lnTo>
                    <a:pt x="14161" y="9212"/>
                  </a:lnTo>
                  <a:lnTo>
                    <a:pt x="14068" y="9046"/>
                  </a:lnTo>
                  <a:lnTo>
                    <a:pt x="13976" y="8879"/>
                  </a:lnTo>
                  <a:lnTo>
                    <a:pt x="13846" y="8712"/>
                  </a:lnTo>
                  <a:lnTo>
                    <a:pt x="13716" y="8582"/>
                  </a:lnTo>
                  <a:lnTo>
                    <a:pt x="13716" y="8582"/>
                  </a:lnTo>
                  <a:lnTo>
                    <a:pt x="13549" y="8452"/>
                  </a:lnTo>
                  <a:lnTo>
                    <a:pt x="13383" y="8360"/>
                  </a:lnTo>
                  <a:lnTo>
                    <a:pt x="13216" y="8267"/>
                  </a:lnTo>
                  <a:lnTo>
                    <a:pt x="13030" y="8212"/>
                  </a:lnTo>
                  <a:lnTo>
                    <a:pt x="12827" y="8156"/>
                  </a:lnTo>
                  <a:lnTo>
                    <a:pt x="12641" y="8119"/>
                  </a:lnTo>
                  <a:lnTo>
                    <a:pt x="12233" y="8045"/>
                  </a:lnTo>
                  <a:lnTo>
                    <a:pt x="11826" y="7989"/>
                  </a:lnTo>
                  <a:lnTo>
                    <a:pt x="11418" y="7934"/>
                  </a:lnTo>
                  <a:lnTo>
                    <a:pt x="11214" y="7878"/>
                  </a:lnTo>
                  <a:lnTo>
                    <a:pt x="11029" y="7822"/>
                  </a:lnTo>
                  <a:lnTo>
                    <a:pt x="10843" y="7748"/>
                  </a:lnTo>
                  <a:lnTo>
                    <a:pt x="10658" y="7656"/>
                  </a:lnTo>
                  <a:lnTo>
                    <a:pt x="10658" y="7656"/>
                  </a:lnTo>
                  <a:lnTo>
                    <a:pt x="10547" y="7563"/>
                  </a:lnTo>
                  <a:lnTo>
                    <a:pt x="10417" y="7489"/>
                  </a:lnTo>
                  <a:lnTo>
                    <a:pt x="10213" y="7285"/>
                  </a:lnTo>
                  <a:lnTo>
                    <a:pt x="10046" y="7062"/>
                  </a:lnTo>
                  <a:lnTo>
                    <a:pt x="9880" y="6821"/>
                  </a:lnTo>
                  <a:lnTo>
                    <a:pt x="9731" y="6562"/>
                  </a:lnTo>
                  <a:lnTo>
                    <a:pt x="9602" y="6303"/>
                  </a:lnTo>
                  <a:lnTo>
                    <a:pt x="9342" y="5746"/>
                  </a:lnTo>
                  <a:lnTo>
                    <a:pt x="9083" y="5209"/>
                  </a:lnTo>
                  <a:lnTo>
                    <a:pt x="8953" y="4949"/>
                  </a:lnTo>
                  <a:lnTo>
                    <a:pt x="8786" y="4709"/>
                  </a:lnTo>
                  <a:lnTo>
                    <a:pt x="8619" y="4505"/>
                  </a:lnTo>
                  <a:lnTo>
                    <a:pt x="8415" y="4301"/>
                  </a:lnTo>
                  <a:lnTo>
                    <a:pt x="8193" y="4134"/>
                  </a:lnTo>
                  <a:lnTo>
                    <a:pt x="8082" y="4078"/>
                  </a:lnTo>
                  <a:lnTo>
                    <a:pt x="7952" y="4004"/>
                  </a:lnTo>
                  <a:lnTo>
                    <a:pt x="7952" y="4004"/>
                  </a:lnTo>
                  <a:lnTo>
                    <a:pt x="7804" y="3967"/>
                  </a:lnTo>
                  <a:lnTo>
                    <a:pt x="7655" y="3912"/>
                  </a:lnTo>
                  <a:lnTo>
                    <a:pt x="7340" y="3874"/>
                  </a:lnTo>
                  <a:lnTo>
                    <a:pt x="7025" y="3837"/>
                  </a:lnTo>
                  <a:lnTo>
                    <a:pt x="6710" y="3837"/>
                  </a:lnTo>
                  <a:lnTo>
                    <a:pt x="6395" y="3819"/>
                  </a:lnTo>
                  <a:lnTo>
                    <a:pt x="6080" y="3763"/>
                  </a:lnTo>
                  <a:lnTo>
                    <a:pt x="5932" y="3745"/>
                  </a:lnTo>
                  <a:lnTo>
                    <a:pt x="5802" y="3689"/>
                  </a:lnTo>
                  <a:lnTo>
                    <a:pt x="5654" y="3634"/>
                  </a:lnTo>
                  <a:lnTo>
                    <a:pt x="5524" y="3559"/>
                  </a:lnTo>
                  <a:lnTo>
                    <a:pt x="5524" y="3559"/>
                  </a:lnTo>
                  <a:lnTo>
                    <a:pt x="5394" y="3467"/>
                  </a:lnTo>
                  <a:lnTo>
                    <a:pt x="5265" y="3356"/>
                  </a:lnTo>
                  <a:lnTo>
                    <a:pt x="5153" y="3226"/>
                  </a:lnTo>
                  <a:lnTo>
                    <a:pt x="5061" y="3096"/>
                  </a:lnTo>
                  <a:lnTo>
                    <a:pt x="4875" y="2837"/>
                  </a:lnTo>
                  <a:lnTo>
                    <a:pt x="4690" y="2559"/>
                  </a:lnTo>
                  <a:lnTo>
                    <a:pt x="4690" y="2559"/>
                  </a:lnTo>
                  <a:lnTo>
                    <a:pt x="4486" y="2281"/>
                  </a:lnTo>
                  <a:lnTo>
                    <a:pt x="4264" y="2021"/>
                  </a:lnTo>
                  <a:lnTo>
                    <a:pt x="4023" y="1762"/>
                  </a:lnTo>
                  <a:lnTo>
                    <a:pt x="3763" y="1521"/>
                  </a:lnTo>
                  <a:lnTo>
                    <a:pt x="3504" y="1298"/>
                  </a:lnTo>
                  <a:lnTo>
                    <a:pt x="3226" y="1094"/>
                  </a:lnTo>
                  <a:lnTo>
                    <a:pt x="2929" y="909"/>
                  </a:lnTo>
                  <a:lnTo>
                    <a:pt x="2633" y="742"/>
                  </a:lnTo>
                  <a:lnTo>
                    <a:pt x="2336" y="575"/>
                  </a:lnTo>
                  <a:lnTo>
                    <a:pt x="2021" y="446"/>
                  </a:lnTo>
                  <a:lnTo>
                    <a:pt x="1687" y="316"/>
                  </a:lnTo>
                  <a:lnTo>
                    <a:pt x="1354" y="223"/>
                  </a:lnTo>
                  <a:lnTo>
                    <a:pt x="1020" y="131"/>
                  </a:lnTo>
                  <a:lnTo>
                    <a:pt x="687" y="75"/>
                  </a:lnTo>
                  <a:lnTo>
                    <a:pt x="334" y="38"/>
                  </a:lnTo>
                  <a:lnTo>
                    <a:pt x="1" y="1"/>
                  </a:lnTo>
                  <a:lnTo>
                    <a:pt x="1" y="1"/>
                  </a:lnTo>
                  <a:lnTo>
                    <a:pt x="168" y="131"/>
                  </a:lnTo>
                  <a:lnTo>
                    <a:pt x="316" y="260"/>
                  </a:lnTo>
                  <a:lnTo>
                    <a:pt x="446" y="390"/>
                  </a:lnTo>
                  <a:lnTo>
                    <a:pt x="557" y="557"/>
                  </a:lnTo>
                  <a:lnTo>
                    <a:pt x="668" y="724"/>
                  </a:lnTo>
                  <a:lnTo>
                    <a:pt x="761" y="890"/>
                  </a:lnTo>
                  <a:lnTo>
                    <a:pt x="835" y="1076"/>
                  </a:lnTo>
                  <a:lnTo>
                    <a:pt x="890" y="1280"/>
                  </a:lnTo>
                  <a:lnTo>
                    <a:pt x="946" y="1465"/>
                  </a:lnTo>
                  <a:lnTo>
                    <a:pt x="983" y="1669"/>
                  </a:lnTo>
                  <a:lnTo>
                    <a:pt x="1039" y="2095"/>
                  </a:lnTo>
                  <a:lnTo>
                    <a:pt x="1039" y="2521"/>
                  </a:lnTo>
                  <a:lnTo>
                    <a:pt x="1020" y="2929"/>
                  </a:lnTo>
                  <a:lnTo>
                    <a:pt x="1020" y="2929"/>
                  </a:lnTo>
                  <a:lnTo>
                    <a:pt x="928" y="3745"/>
                  </a:lnTo>
                  <a:lnTo>
                    <a:pt x="890" y="4171"/>
                  </a:lnTo>
                  <a:lnTo>
                    <a:pt x="853" y="4579"/>
                  </a:lnTo>
                  <a:lnTo>
                    <a:pt x="853" y="4987"/>
                  </a:lnTo>
                  <a:lnTo>
                    <a:pt x="872" y="5394"/>
                  </a:lnTo>
                  <a:lnTo>
                    <a:pt x="890" y="5580"/>
                  </a:lnTo>
                  <a:lnTo>
                    <a:pt x="928" y="5784"/>
                  </a:lnTo>
                  <a:lnTo>
                    <a:pt x="983" y="5969"/>
                  </a:lnTo>
                  <a:lnTo>
                    <a:pt x="1057" y="6173"/>
                  </a:lnTo>
                  <a:lnTo>
                    <a:pt x="1057" y="6173"/>
                  </a:lnTo>
                  <a:lnTo>
                    <a:pt x="1168" y="6432"/>
                  </a:lnTo>
                  <a:lnTo>
                    <a:pt x="1317" y="6692"/>
                  </a:lnTo>
                  <a:lnTo>
                    <a:pt x="1613" y="7192"/>
                  </a:lnTo>
                  <a:lnTo>
                    <a:pt x="1780" y="7433"/>
                  </a:lnTo>
                  <a:lnTo>
                    <a:pt x="1928" y="7674"/>
                  </a:lnTo>
                  <a:lnTo>
                    <a:pt x="2058" y="7934"/>
                  </a:lnTo>
                  <a:lnTo>
                    <a:pt x="2169" y="8212"/>
                  </a:lnTo>
                  <a:lnTo>
                    <a:pt x="2169" y="8212"/>
                  </a:lnTo>
                  <a:lnTo>
                    <a:pt x="2243" y="8471"/>
                  </a:lnTo>
                  <a:lnTo>
                    <a:pt x="2281" y="8731"/>
                  </a:lnTo>
                  <a:lnTo>
                    <a:pt x="2299" y="8990"/>
                  </a:lnTo>
                  <a:lnTo>
                    <a:pt x="2318" y="9249"/>
                  </a:lnTo>
                  <a:lnTo>
                    <a:pt x="2299" y="9509"/>
                  </a:lnTo>
                  <a:lnTo>
                    <a:pt x="2281" y="9787"/>
                  </a:lnTo>
                  <a:lnTo>
                    <a:pt x="2225" y="10324"/>
                  </a:lnTo>
                  <a:lnTo>
                    <a:pt x="2169" y="10862"/>
                  </a:lnTo>
                  <a:lnTo>
                    <a:pt x="2151" y="11121"/>
                  </a:lnTo>
                  <a:lnTo>
                    <a:pt x="2151" y="11381"/>
                  </a:lnTo>
                  <a:lnTo>
                    <a:pt x="2169" y="11640"/>
                  </a:lnTo>
                  <a:lnTo>
                    <a:pt x="2188" y="11900"/>
                  </a:lnTo>
                  <a:lnTo>
                    <a:pt x="2243" y="12159"/>
                  </a:lnTo>
                  <a:lnTo>
                    <a:pt x="2318" y="12419"/>
                  </a:lnTo>
                  <a:lnTo>
                    <a:pt x="2318" y="12419"/>
                  </a:lnTo>
                  <a:lnTo>
                    <a:pt x="2392" y="12604"/>
                  </a:lnTo>
                  <a:lnTo>
                    <a:pt x="2484" y="12808"/>
                  </a:lnTo>
                  <a:lnTo>
                    <a:pt x="2596" y="12975"/>
                  </a:lnTo>
                  <a:lnTo>
                    <a:pt x="2725" y="13160"/>
                  </a:lnTo>
                  <a:lnTo>
                    <a:pt x="2985" y="13494"/>
                  </a:lnTo>
                  <a:lnTo>
                    <a:pt x="3263" y="13827"/>
                  </a:lnTo>
                  <a:lnTo>
                    <a:pt x="3541" y="14161"/>
                  </a:lnTo>
                  <a:lnTo>
                    <a:pt x="3800" y="14513"/>
                  </a:lnTo>
                  <a:lnTo>
                    <a:pt x="3912" y="14680"/>
                  </a:lnTo>
                  <a:lnTo>
                    <a:pt x="4023" y="14865"/>
                  </a:lnTo>
                  <a:lnTo>
                    <a:pt x="4115" y="15051"/>
                  </a:lnTo>
                  <a:lnTo>
                    <a:pt x="4208" y="15255"/>
                  </a:lnTo>
                  <a:lnTo>
                    <a:pt x="4208" y="15255"/>
                  </a:lnTo>
                  <a:lnTo>
                    <a:pt x="4282" y="15533"/>
                  </a:lnTo>
                  <a:lnTo>
                    <a:pt x="4319" y="15811"/>
                  </a:lnTo>
                  <a:lnTo>
                    <a:pt x="4356" y="16107"/>
                  </a:lnTo>
                  <a:lnTo>
                    <a:pt x="4356" y="16404"/>
                  </a:lnTo>
                  <a:lnTo>
                    <a:pt x="4356" y="16700"/>
                  </a:lnTo>
                  <a:lnTo>
                    <a:pt x="4338" y="16997"/>
                  </a:lnTo>
                  <a:lnTo>
                    <a:pt x="4282" y="17590"/>
                  </a:lnTo>
                  <a:lnTo>
                    <a:pt x="4264" y="17887"/>
                  </a:lnTo>
                  <a:lnTo>
                    <a:pt x="4245" y="18183"/>
                  </a:lnTo>
                  <a:lnTo>
                    <a:pt x="4264" y="18461"/>
                  </a:lnTo>
                  <a:lnTo>
                    <a:pt x="4282" y="18739"/>
                  </a:lnTo>
                  <a:lnTo>
                    <a:pt x="4338" y="19017"/>
                  </a:lnTo>
                  <a:lnTo>
                    <a:pt x="4412" y="19277"/>
                  </a:lnTo>
                  <a:lnTo>
                    <a:pt x="4523" y="19518"/>
                  </a:lnTo>
                  <a:lnTo>
                    <a:pt x="4671" y="19758"/>
                  </a:lnTo>
                  <a:lnTo>
                    <a:pt x="4671" y="19758"/>
                  </a:lnTo>
                  <a:lnTo>
                    <a:pt x="4820" y="19925"/>
                  </a:lnTo>
                  <a:lnTo>
                    <a:pt x="4987" y="20074"/>
                  </a:lnTo>
                  <a:lnTo>
                    <a:pt x="5153" y="20203"/>
                  </a:lnTo>
                  <a:lnTo>
                    <a:pt x="5339" y="20333"/>
                  </a:lnTo>
                  <a:lnTo>
                    <a:pt x="5728" y="20555"/>
                  </a:lnTo>
                  <a:lnTo>
                    <a:pt x="6136" y="20741"/>
                  </a:lnTo>
                  <a:lnTo>
                    <a:pt x="6543" y="20945"/>
                  </a:lnTo>
                  <a:lnTo>
                    <a:pt x="6747" y="21056"/>
                  </a:lnTo>
                  <a:lnTo>
                    <a:pt x="6933" y="21186"/>
                  </a:lnTo>
                  <a:lnTo>
                    <a:pt x="7099" y="21315"/>
                  </a:lnTo>
                  <a:lnTo>
                    <a:pt x="7266" y="21445"/>
                  </a:lnTo>
                  <a:lnTo>
                    <a:pt x="7415" y="21612"/>
                  </a:lnTo>
                  <a:lnTo>
                    <a:pt x="7526" y="21797"/>
                  </a:lnTo>
                  <a:lnTo>
                    <a:pt x="7526" y="21797"/>
                  </a:lnTo>
                  <a:lnTo>
                    <a:pt x="7600" y="21927"/>
                  </a:lnTo>
                  <a:lnTo>
                    <a:pt x="7674" y="22057"/>
                  </a:lnTo>
                  <a:lnTo>
                    <a:pt x="7767" y="22353"/>
                  </a:lnTo>
                  <a:lnTo>
                    <a:pt x="7878" y="22631"/>
                  </a:lnTo>
                  <a:lnTo>
                    <a:pt x="7989" y="22909"/>
                  </a:lnTo>
                  <a:lnTo>
                    <a:pt x="7989" y="22909"/>
                  </a:lnTo>
                  <a:lnTo>
                    <a:pt x="8119" y="23132"/>
                  </a:lnTo>
                  <a:lnTo>
                    <a:pt x="8267" y="23336"/>
                  </a:lnTo>
                  <a:lnTo>
                    <a:pt x="8434" y="23521"/>
                  </a:lnTo>
                  <a:lnTo>
                    <a:pt x="8619" y="23688"/>
                  </a:lnTo>
                  <a:lnTo>
                    <a:pt x="8823" y="23836"/>
                  </a:lnTo>
                  <a:lnTo>
                    <a:pt x="9046" y="23966"/>
                  </a:lnTo>
                  <a:lnTo>
                    <a:pt x="9268" y="24077"/>
                  </a:lnTo>
                  <a:lnTo>
                    <a:pt x="9509" y="24170"/>
                  </a:lnTo>
                  <a:lnTo>
                    <a:pt x="9768" y="24244"/>
                  </a:lnTo>
                  <a:lnTo>
                    <a:pt x="10028" y="24299"/>
                  </a:lnTo>
                  <a:lnTo>
                    <a:pt x="10287" y="24355"/>
                  </a:lnTo>
                  <a:lnTo>
                    <a:pt x="10565" y="24392"/>
                  </a:lnTo>
                  <a:lnTo>
                    <a:pt x="10825" y="24429"/>
                  </a:lnTo>
                  <a:lnTo>
                    <a:pt x="11103" y="24448"/>
                  </a:lnTo>
                  <a:lnTo>
                    <a:pt x="11622" y="24429"/>
                  </a:lnTo>
                  <a:lnTo>
                    <a:pt x="11622" y="24429"/>
                  </a:lnTo>
                  <a:lnTo>
                    <a:pt x="11992" y="24411"/>
                  </a:lnTo>
                  <a:lnTo>
                    <a:pt x="12363" y="24374"/>
                  </a:lnTo>
                  <a:lnTo>
                    <a:pt x="12734" y="24318"/>
                  </a:lnTo>
                  <a:lnTo>
                    <a:pt x="13123" y="24244"/>
                  </a:lnTo>
                  <a:lnTo>
                    <a:pt x="13512" y="24170"/>
                  </a:lnTo>
                  <a:lnTo>
                    <a:pt x="13902" y="24058"/>
                  </a:lnTo>
                  <a:lnTo>
                    <a:pt x="14699" y="23836"/>
                  </a:lnTo>
                  <a:lnTo>
                    <a:pt x="15477" y="23577"/>
                  </a:lnTo>
                  <a:lnTo>
                    <a:pt x="16237" y="23280"/>
                  </a:lnTo>
                  <a:lnTo>
                    <a:pt x="16960" y="22965"/>
                  </a:lnTo>
                  <a:lnTo>
                    <a:pt x="17627" y="226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0661805" y="3399600"/>
              <a:ext cx="607492" cy="822295"/>
            </a:xfrm>
            <a:custGeom>
              <a:avLst/>
              <a:gdLst/>
              <a:ahLst/>
              <a:cxnLst/>
              <a:rect l="l" t="t" r="r" b="b"/>
              <a:pathLst>
                <a:path w="15255" h="20649" extrusionOk="0">
                  <a:moveTo>
                    <a:pt x="56" y="1"/>
                  </a:moveTo>
                  <a:lnTo>
                    <a:pt x="19" y="19"/>
                  </a:lnTo>
                  <a:lnTo>
                    <a:pt x="0" y="57"/>
                  </a:lnTo>
                  <a:lnTo>
                    <a:pt x="0" y="94"/>
                  </a:lnTo>
                  <a:lnTo>
                    <a:pt x="19" y="112"/>
                  </a:lnTo>
                  <a:lnTo>
                    <a:pt x="37" y="149"/>
                  </a:lnTo>
                  <a:lnTo>
                    <a:pt x="74" y="168"/>
                  </a:lnTo>
                  <a:lnTo>
                    <a:pt x="167" y="205"/>
                  </a:lnTo>
                  <a:lnTo>
                    <a:pt x="260" y="260"/>
                  </a:lnTo>
                  <a:lnTo>
                    <a:pt x="334" y="316"/>
                  </a:lnTo>
                  <a:lnTo>
                    <a:pt x="408" y="390"/>
                  </a:lnTo>
                  <a:lnTo>
                    <a:pt x="464" y="464"/>
                  </a:lnTo>
                  <a:lnTo>
                    <a:pt x="519" y="557"/>
                  </a:lnTo>
                  <a:lnTo>
                    <a:pt x="612" y="742"/>
                  </a:lnTo>
                  <a:lnTo>
                    <a:pt x="686" y="965"/>
                  </a:lnTo>
                  <a:lnTo>
                    <a:pt x="723" y="1187"/>
                  </a:lnTo>
                  <a:lnTo>
                    <a:pt x="742" y="1428"/>
                  </a:lnTo>
                  <a:lnTo>
                    <a:pt x="723" y="1650"/>
                  </a:lnTo>
                  <a:lnTo>
                    <a:pt x="705" y="1928"/>
                  </a:lnTo>
                  <a:lnTo>
                    <a:pt x="686" y="2355"/>
                  </a:lnTo>
                  <a:lnTo>
                    <a:pt x="668" y="2559"/>
                  </a:lnTo>
                  <a:lnTo>
                    <a:pt x="686" y="2763"/>
                  </a:lnTo>
                  <a:lnTo>
                    <a:pt x="705" y="2966"/>
                  </a:lnTo>
                  <a:lnTo>
                    <a:pt x="760" y="3152"/>
                  </a:lnTo>
                  <a:lnTo>
                    <a:pt x="816" y="3337"/>
                  </a:lnTo>
                  <a:lnTo>
                    <a:pt x="927" y="3522"/>
                  </a:lnTo>
                  <a:lnTo>
                    <a:pt x="1057" y="3671"/>
                  </a:lnTo>
                  <a:lnTo>
                    <a:pt x="1186" y="3800"/>
                  </a:lnTo>
                  <a:lnTo>
                    <a:pt x="1353" y="3912"/>
                  </a:lnTo>
                  <a:lnTo>
                    <a:pt x="1520" y="4023"/>
                  </a:lnTo>
                  <a:lnTo>
                    <a:pt x="1705" y="4097"/>
                  </a:lnTo>
                  <a:lnTo>
                    <a:pt x="1891" y="4171"/>
                  </a:lnTo>
                  <a:lnTo>
                    <a:pt x="2261" y="4282"/>
                  </a:lnTo>
                  <a:lnTo>
                    <a:pt x="2669" y="4412"/>
                  </a:lnTo>
                  <a:lnTo>
                    <a:pt x="2855" y="4486"/>
                  </a:lnTo>
                  <a:lnTo>
                    <a:pt x="3040" y="4579"/>
                  </a:lnTo>
                  <a:lnTo>
                    <a:pt x="3225" y="4672"/>
                  </a:lnTo>
                  <a:lnTo>
                    <a:pt x="3392" y="4801"/>
                  </a:lnTo>
                  <a:lnTo>
                    <a:pt x="3540" y="4950"/>
                  </a:lnTo>
                  <a:lnTo>
                    <a:pt x="3689" y="5098"/>
                  </a:lnTo>
                  <a:lnTo>
                    <a:pt x="3818" y="5265"/>
                  </a:lnTo>
                  <a:lnTo>
                    <a:pt x="3911" y="5450"/>
                  </a:lnTo>
                  <a:lnTo>
                    <a:pt x="4004" y="5635"/>
                  </a:lnTo>
                  <a:lnTo>
                    <a:pt x="4078" y="5839"/>
                  </a:lnTo>
                  <a:lnTo>
                    <a:pt x="4133" y="6099"/>
                  </a:lnTo>
                  <a:lnTo>
                    <a:pt x="4171" y="6377"/>
                  </a:lnTo>
                  <a:lnTo>
                    <a:pt x="4189" y="6914"/>
                  </a:lnTo>
                  <a:lnTo>
                    <a:pt x="4208" y="7359"/>
                  </a:lnTo>
                  <a:lnTo>
                    <a:pt x="4226" y="7581"/>
                  </a:lnTo>
                  <a:lnTo>
                    <a:pt x="4263" y="7785"/>
                  </a:lnTo>
                  <a:lnTo>
                    <a:pt x="4300" y="8008"/>
                  </a:lnTo>
                  <a:lnTo>
                    <a:pt x="4374" y="8193"/>
                  </a:lnTo>
                  <a:lnTo>
                    <a:pt x="4467" y="8397"/>
                  </a:lnTo>
                  <a:lnTo>
                    <a:pt x="4578" y="8582"/>
                  </a:lnTo>
                  <a:lnTo>
                    <a:pt x="4727" y="8731"/>
                  </a:lnTo>
                  <a:lnTo>
                    <a:pt x="4893" y="8879"/>
                  </a:lnTo>
                  <a:lnTo>
                    <a:pt x="5060" y="8990"/>
                  </a:lnTo>
                  <a:lnTo>
                    <a:pt x="5246" y="9101"/>
                  </a:lnTo>
                  <a:lnTo>
                    <a:pt x="5449" y="9175"/>
                  </a:lnTo>
                  <a:lnTo>
                    <a:pt x="5653" y="9268"/>
                  </a:lnTo>
                  <a:lnTo>
                    <a:pt x="6061" y="9398"/>
                  </a:lnTo>
                  <a:lnTo>
                    <a:pt x="6506" y="9546"/>
                  </a:lnTo>
                  <a:lnTo>
                    <a:pt x="6710" y="9620"/>
                  </a:lnTo>
                  <a:lnTo>
                    <a:pt x="6914" y="9713"/>
                  </a:lnTo>
                  <a:lnTo>
                    <a:pt x="7173" y="9880"/>
                  </a:lnTo>
                  <a:lnTo>
                    <a:pt x="7395" y="10065"/>
                  </a:lnTo>
                  <a:lnTo>
                    <a:pt x="7599" y="10269"/>
                  </a:lnTo>
                  <a:lnTo>
                    <a:pt x="7785" y="10510"/>
                  </a:lnTo>
                  <a:lnTo>
                    <a:pt x="7933" y="10751"/>
                  </a:lnTo>
                  <a:lnTo>
                    <a:pt x="8063" y="11029"/>
                  </a:lnTo>
                  <a:lnTo>
                    <a:pt x="8155" y="11307"/>
                  </a:lnTo>
                  <a:lnTo>
                    <a:pt x="8192" y="11585"/>
                  </a:lnTo>
                  <a:lnTo>
                    <a:pt x="8211" y="11807"/>
                  </a:lnTo>
                  <a:lnTo>
                    <a:pt x="8211" y="12011"/>
                  </a:lnTo>
                  <a:lnTo>
                    <a:pt x="8192" y="12437"/>
                  </a:lnTo>
                  <a:lnTo>
                    <a:pt x="8192" y="12790"/>
                  </a:lnTo>
                  <a:lnTo>
                    <a:pt x="8192" y="13160"/>
                  </a:lnTo>
                  <a:lnTo>
                    <a:pt x="8211" y="13327"/>
                  </a:lnTo>
                  <a:lnTo>
                    <a:pt x="8230" y="13512"/>
                  </a:lnTo>
                  <a:lnTo>
                    <a:pt x="8285" y="13679"/>
                  </a:lnTo>
                  <a:lnTo>
                    <a:pt x="8341" y="13846"/>
                  </a:lnTo>
                  <a:lnTo>
                    <a:pt x="8433" y="14013"/>
                  </a:lnTo>
                  <a:lnTo>
                    <a:pt x="8545" y="14180"/>
                  </a:lnTo>
                  <a:lnTo>
                    <a:pt x="8674" y="14328"/>
                  </a:lnTo>
                  <a:lnTo>
                    <a:pt x="8823" y="14476"/>
                  </a:lnTo>
                  <a:lnTo>
                    <a:pt x="8989" y="14606"/>
                  </a:lnTo>
                  <a:lnTo>
                    <a:pt x="9175" y="14736"/>
                  </a:lnTo>
                  <a:lnTo>
                    <a:pt x="9379" y="14866"/>
                  </a:lnTo>
                  <a:lnTo>
                    <a:pt x="9601" y="14958"/>
                  </a:lnTo>
                  <a:lnTo>
                    <a:pt x="9990" y="15125"/>
                  </a:lnTo>
                  <a:lnTo>
                    <a:pt x="10398" y="15255"/>
                  </a:lnTo>
                  <a:lnTo>
                    <a:pt x="10769" y="15384"/>
                  </a:lnTo>
                  <a:lnTo>
                    <a:pt x="11139" y="15533"/>
                  </a:lnTo>
                  <a:lnTo>
                    <a:pt x="11473" y="15700"/>
                  </a:lnTo>
                  <a:lnTo>
                    <a:pt x="11807" y="15903"/>
                  </a:lnTo>
                  <a:lnTo>
                    <a:pt x="12122" y="16126"/>
                  </a:lnTo>
                  <a:lnTo>
                    <a:pt x="12437" y="16385"/>
                  </a:lnTo>
                  <a:lnTo>
                    <a:pt x="12733" y="16663"/>
                  </a:lnTo>
                  <a:lnTo>
                    <a:pt x="13030" y="16960"/>
                  </a:lnTo>
                  <a:lnTo>
                    <a:pt x="13308" y="17312"/>
                  </a:lnTo>
                  <a:lnTo>
                    <a:pt x="13586" y="17664"/>
                  </a:lnTo>
                  <a:lnTo>
                    <a:pt x="13808" y="18016"/>
                  </a:lnTo>
                  <a:lnTo>
                    <a:pt x="14031" y="18369"/>
                  </a:lnTo>
                  <a:lnTo>
                    <a:pt x="14235" y="18739"/>
                  </a:lnTo>
                  <a:lnTo>
                    <a:pt x="14420" y="19110"/>
                  </a:lnTo>
                  <a:lnTo>
                    <a:pt x="14772" y="19851"/>
                  </a:lnTo>
                  <a:lnTo>
                    <a:pt x="15087" y="20593"/>
                  </a:lnTo>
                  <a:lnTo>
                    <a:pt x="15124" y="20630"/>
                  </a:lnTo>
                  <a:lnTo>
                    <a:pt x="15180" y="20648"/>
                  </a:lnTo>
                  <a:lnTo>
                    <a:pt x="15198" y="20648"/>
                  </a:lnTo>
                  <a:lnTo>
                    <a:pt x="15236" y="20630"/>
                  </a:lnTo>
                  <a:lnTo>
                    <a:pt x="15254" y="20593"/>
                  </a:lnTo>
                  <a:lnTo>
                    <a:pt x="15254" y="20556"/>
                  </a:lnTo>
                  <a:lnTo>
                    <a:pt x="15254" y="20537"/>
                  </a:lnTo>
                  <a:lnTo>
                    <a:pt x="14920" y="19777"/>
                  </a:lnTo>
                  <a:lnTo>
                    <a:pt x="14568" y="19017"/>
                  </a:lnTo>
                  <a:lnTo>
                    <a:pt x="14383" y="18647"/>
                  </a:lnTo>
                  <a:lnTo>
                    <a:pt x="14179" y="18276"/>
                  </a:lnTo>
                  <a:lnTo>
                    <a:pt x="13957" y="17924"/>
                  </a:lnTo>
                  <a:lnTo>
                    <a:pt x="13716" y="17572"/>
                  </a:lnTo>
                  <a:lnTo>
                    <a:pt x="13456" y="17201"/>
                  </a:lnTo>
                  <a:lnTo>
                    <a:pt x="13160" y="16849"/>
                  </a:lnTo>
                  <a:lnTo>
                    <a:pt x="12863" y="16534"/>
                  </a:lnTo>
                  <a:lnTo>
                    <a:pt x="12548" y="16237"/>
                  </a:lnTo>
                  <a:lnTo>
                    <a:pt x="12233" y="15978"/>
                  </a:lnTo>
                  <a:lnTo>
                    <a:pt x="11899" y="15755"/>
                  </a:lnTo>
                  <a:lnTo>
                    <a:pt x="11566" y="15551"/>
                  </a:lnTo>
                  <a:lnTo>
                    <a:pt x="11214" y="15384"/>
                  </a:lnTo>
                  <a:lnTo>
                    <a:pt x="10824" y="15236"/>
                  </a:lnTo>
                  <a:lnTo>
                    <a:pt x="10454" y="15106"/>
                  </a:lnTo>
                  <a:lnTo>
                    <a:pt x="10046" y="14958"/>
                  </a:lnTo>
                  <a:lnTo>
                    <a:pt x="9657" y="14810"/>
                  </a:lnTo>
                  <a:lnTo>
                    <a:pt x="9342" y="14643"/>
                  </a:lnTo>
                  <a:lnTo>
                    <a:pt x="9175" y="14550"/>
                  </a:lnTo>
                  <a:lnTo>
                    <a:pt x="9027" y="14421"/>
                  </a:lnTo>
                  <a:lnTo>
                    <a:pt x="8860" y="14291"/>
                  </a:lnTo>
                  <a:lnTo>
                    <a:pt x="8730" y="14143"/>
                  </a:lnTo>
                  <a:lnTo>
                    <a:pt x="8600" y="13976"/>
                  </a:lnTo>
                  <a:lnTo>
                    <a:pt x="8508" y="13791"/>
                  </a:lnTo>
                  <a:lnTo>
                    <a:pt x="8452" y="13624"/>
                  </a:lnTo>
                  <a:lnTo>
                    <a:pt x="8396" y="13475"/>
                  </a:lnTo>
                  <a:lnTo>
                    <a:pt x="8378" y="13309"/>
                  </a:lnTo>
                  <a:lnTo>
                    <a:pt x="8359" y="13142"/>
                  </a:lnTo>
                  <a:lnTo>
                    <a:pt x="8359" y="12790"/>
                  </a:lnTo>
                  <a:lnTo>
                    <a:pt x="8378" y="12437"/>
                  </a:lnTo>
                  <a:lnTo>
                    <a:pt x="8396" y="12011"/>
                  </a:lnTo>
                  <a:lnTo>
                    <a:pt x="8396" y="11789"/>
                  </a:lnTo>
                  <a:lnTo>
                    <a:pt x="8378" y="11566"/>
                  </a:lnTo>
                  <a:lnTo>
                    <a:pt x="8322" y="11251"/>
                  </a:lnTo>
                  <a:lnTo>
                    <a:pt x="8230" y="10955"/>
                  </a:lnTo>
                  <a:lnTo>
                    <a:pt x="8100" y="10677"/>
                  </a:lnTo>
                  <a:lnTo>
                    <a:pt x="7933" y="10399"/>
                  </a:lnTo>
                  <a:lnTo>
                    <a:pt x="7748" y="10158"/>
                  </a:lnTo>
                  <a:lnTo>
                    <a:pt x="7525" y="9935"/>
                  </a:lnTo>
                  <a:lnTo>
                    <a:pt x="7266" y="9731"/>
                  </a:lnTo>
                  <a:lnTo>
                    <a:pt x="7006" y="9565"/>
                  </a:lnTo>
                  <a:lnTo>
                    <a:pt x="6784" y="9472"/>
                  </a:lnTo>
                  <a:lnTo>
                    <a:pt x="6561" y="9379"/>
                  </a:lnTo>
                  <a:lnTo>
                    <a:pt x="6117" y="9231"/>
                  </a:lnTo>
                  <a:lnTo>
                    <a:pt x="5709" y="9101"/>
                  </a:lnTo>
                  <a:lnTo>
                    <a:pt x="5524" y="9027"/>
                  </a:lnTo>
                  <a:lnTo>
                    <a:pt x="5338" y="8953"/>
                  </a:lnTo>
                  <a:lnTo>
                    <a:pt x="5153" y="8860"/>
                  </a:lnTo>
                  <a:lnTo>
                    <a:pt x="5005" y="8749"/>
                  </a:lnTo>
                  <a:lnTo>
                    <a:pt x="4856" y="8619"/>
                  </a:lnTo>
                  <a:lnTo>
                    <a:pt x="4727" y="8471"/>
                  </a:lnTo>
                  <a:lnTo>
                    <a:pt x="4615" y="8304"/>
                  </a:lnTo>
                  <a:lnTo>
                    <a:pt x="4541" y="8138"/>
                  </a:lnTo>
                  <a:lnTo>
                    <a:pt x="4467" y="7952"/>
                  </a:lnTo>
                  <a:lnTo>
                    <a:pt x="4430" y="7748"/>
                  </a:lnTo>
                  <a:lnTo>
                    <a:pt x="4393" y="7544"/>
                  </a:lnTo>
                  <a:lnTo>
                    <a:pt x="4374" y="7341"/>
                  </a:lnTo>
                  <a:lnTo>
                    <a:pt x="4356" y="6914"/>
                  </a:lnTo>
                  <a:lnTo>
                    <a:pt x="4356" y="6636"/>
                  </a:lnTo>
                  <a:lnTo>
                    <a:pt x="4337" y="6340"/>
                  </a:lnTo>
                  <a:lnTo>
                    <a:pt x="4300" y="6062"/>
                  </a:lnTo>
                  <a:lnTo>
                    <a:pt x="4245" y="5784"/>
                  </a:lnTo>
                  <a:lnTo>
                    <a:pt x="4171" y="5580"/>
                  </a:lnTo>
                  <a:lnTo>
                    <a:pt x="4078" y="5376"/>
                  </a:lnTo>
                  <a:lnTo>
                    <a:pt x="3948" y="5172"/>
                  </a:lnTo>
                  <a:lnTo>
                    <a:pt x="3818" y="4987"/>
                  </a:lnTo>
                  <a:lnTo>
                    <a:pt x="3670" y="4820"/>
                  </a:lnTo>
                  <a:lnTo>
                    <a:pt x="3503" y="4672"/>
                  </a:lnTo>
                  <a:lnTo>
                    <a:pt x="3318" y="4542"/>
                  </a:lnTo>
                  <a:lnTo>
                    <a:pt x="3133" y="4412"/>
                  </a:lnTo>
                  <a:lnTo>
                    <a:pt x="2929" y="4338"/>
                  </a:lnTo>
                  <a:lnTo>
                    <a:pt x="2725" y="4245"/>
                  </a:lnTo>
                  <a:lnTo>
                    <a:pt x="2317" y="4116"/>
                  </a:lnTo>
                  <a:lnTo>
                    <a:pt x="1946" y="4004"/>
                  </a:lnTo>
                  <a:lnTo>
                    <a:pt x="1780" y="3930"/>
                  </a:lnTo>
                  <a:lnTo>
                    <a:pt x="1613" y="3856"/>
                  </a:lnTo>
                  <a:lnTo>
                    <a:pt x="1446" y="3782"/>
                  </a:lnTo>
                  <a:lnTo>
                    <a:pt x="1316" y="3671"/>
                  </a:lnTo>
                  <a:lnTo>
                    <a:pt x="1186" y="3560"/>
                  </a:lnTo>
                  <a:lnTo>
                    <a:pt x="1075" y="3430"/>
                  </a:lnTo>
                  <a:lnTo>
                    <a:pt x="983" y="3263"/>
                  </a:lnTo>
                  <a:lnTo>
                    <a:pt x="908" y="3096"/>
                  </a:lnTo>
                  <a:lnTo>
                    <a:pt x="871" y="2911"/>
                  </a:lnTo>
                  <a:lnTo>
                    <a:pt x="853" y="2725"/>
                  </a:lnTo>
                  <a:lnTo>
                    <a:pt x="853" y="2540"/>
                  </a:lnTo>
                  <a:lnTo>
                    <a:pt x="853" y="2336"/>
                  </a:lnTo>
                  <a:lnTo>
                    <a:pt x="871" y="1947"/>
                  </a:lnTo>
                  <a:lnTo>
                    <a:pt x="908" y="1650"/>
                  </a:lnTo>
                  <a:lnTo>
                    <a:pt x="908" y="1410"/>
                  </a:lnTo>
                  <a:lnTo>
                    <a:pt x="890" y="1150"/>
                  </a:lnTo>
                  <a:lnTo>
                    <a:pt x="834" y="909"/>
                  </a:lnTo>
                  <a:lnTo>
                    <a:pt x="760" y="668"/>
                  </a:lnTo>
                  <a:lnTo>
                    <a:pt x="668" y="446"/>
                  </a:lnTo>
                  <a:lnTo>
                    <a:pt x="593" y="335"/>
                  </a:lnTo>
                  <a:lnTo>
                    <a:pt x="519" y="242"/>
                  </a:lnTo>
                  <a:lnTo>
                    <a:pt x="427" y="168"/>
                  </a:lnTo>
                  <a:lnTo>
                    <a:pt x="334" y="94"/>
                  </a:lnTo>
                  <a:lnTo>
                    <a:pt x="241" y="38"/>
                  </a:lnTo>
                  <a:lnTo>
                    <a:pt x="1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0999844" y="3696310"/>
              <a:ext cx="95972" cy="267966"/>
            </a:xfrm>
            <a:custGeom>
              <a:avLst/>
              <a:gdLst/>
              <a:ahLst/>
              <a:cxnLst/>
              <a:rect l="l" t="t" r="r" b="b"/>
              <a:pathLst>
                <a:path w="2410" h="6729" extrusionOk="0">
                  <a:moveTo>
                    <a:pt x="2280" y="1"/>
                  </a:moveTo>
                  <a:lnTo>
                    <a:pt x="2261" y="19"/>
                  </a:lnTo>
                  <a:lnTo>
                    <a:pt x="2243" y="56"/>
                  </a:lnTo>
                  <a:lnTo>
                    <a:pt x="0" y="6618"/>
                  </a:lnTo>
                  <a:lnTo>
                    <a:pt x="0" y="6636"/>
                  </a:lnTo>
                  <a:lnTo>
                    <a:pt x="19" y="6673"/>
                  </a:lnTo>
                  <a:lnTo>
                    <a:pt x="37" y="6710"/>
                  </a:lnTo>
                  <a:lnTo>
                    <a:pt x="56" y="6710"/>
                  </a:lnTo>
                  <a:lnTo>
                    <a:pt x="93" y="6729"/>
                  </a:lnTo>
                  <a:lnTo>
                    <a:pt x="130" y="6710"/>
                  </a:lnTo>
                  <a:lnTo>
                    <a:pt x="167" y="6673"/>
                  </a:lnTo>
                  <a:lnTo>
                    <a:pt x="2409" y="112"/>
                  </a:lnTo>
                  <a:lnTo>
                    <a:pt x="2409" y="75"/>
                  </a:lnTo>
                  <a:lnTo>
                    <a:pt x="2391" y="38"/>
                  </a:lnTo>
                  <a:lnTo>
                    <a:pt x="2372" y="19"/>
                  </a:lnTo>
                  <a:lnTo>
                    <a:pt x="23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0843348" y="3553868"/>
              <a:ext cx="70167" cy="188998"/>
            </a:xfrm>
            <a:custGeom>
              <a:avLst/>
              <a:gdLst/>
              <a:ahLst/>
              <a:cxnLst/>
              <a:rect l="l" t="t" r="r" b="b"/>
              <a:pathLst>
                <a:path w="1762" h="4746" extrusionOk="0">
                  <a:moveTo>
                    <a:pt x="1650" y="1"/>
                  </a:moveTo>
                  <a:lnTo>
                    <a:pt x="1613" y="19"/>
                  </a:lnTo>
                  <a:lnTo>
                    <a:pt x="1595" y="56"/>
                  </a:lnTo>
                  <a:lnTo>
                    <a:pt x="19" y="4616"/>
                  </a:lnTo>
                  <a:lnTo>
                    <a:pt x="1" y="4653"/>
                  </a:lnTo>
                  <a:lnTo>
                    <a:pt x="19" y="4690"/>
                  </a:lnTo>
                  <a:lnTo>
                    <a:pt x="38" y="4708"/>
                  </a:lnTo>
                  <a:lnTo>
                    <a:pt x="75" y="4727"/>
                  </a:lnTo>
                  <a:lnTo>
                    <a:pt x="93" y="4745"/>
                  </a:lnTo>
                  <a:lnTo>
                    <a:pt x="149" y="4727"/>
                  </a:lnTo>
                  <a:lnTo>
                    <a:pt x="186" y="4671"/>
                  </a:lnTo>
                  <a:lnTo>
                    <a:pt x="1762" y="112"/>
                  </a:lnTo>
                  <a:lnTo>
                    <a:pt x="1762" y="75"/>
                  </a:lnTo>
                  <a:lnTo>
                    <a:pt x="1762" y="38"/>
                  </a:lnTo>
                  <a:lnTo>
                    <a:pt x="1743" y="19"/>
                  </a:lnTo>
                  <a:lnTo>
                    <a:pt x="1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0709033" y="3454952"/>
              <a:ext cx="48743" cy="98242"/>
            </a:xfrm>
            <a:custGeom>
              <a:avLst/>
              <a:gdLst/>
              <a:ahLst/>
              <a:cxnLst/>
              <a:rect l="l" t="t" r="r" b="b"/>
              <a:pathLst>
                <a:path w="1224" h="2467" extrusionOk="0">
                  <a:moveTo>
                    <a:pt x="1131" y="1"/>
                  </a:moveTo>
                  <a:lnTo>
                    <a:pt x="1094" y="20"/>
                  </a:lnTo>
                  <a:lnTo>
                    <a:pt x="1075" y="38"/>
                  </a:lnTo>
                  <a:lnTo>
                    <a:pt x="1057" y="57"/>
                  </a:lnTo>
                  <a:lnTo>
                    <a:pt x="19" y="2336"/>
                  </a:lnTo>
                  <a:lnTo>
                    <a:pt x="0" y="2373"/>
                  </a:lnTo>
                  <a:lnTo>
                    <a:pt x="0" y="2410"/>
                  </a:lnTo>
                  <a:lnTo>
                    <a:pt x="19" y="2429"/>
                  </a:lnTo>
                  <a:lnTo>
                    <a:pt x="56" y="2448"/>
                  </a:lnTo>
                  <a:lnTo>
                    <a:pt x="93" y="2466"/>
                  </a:lnTo>
                  <a:lnTo>
                    <a:pt x="130" y="2448"/>
                  </a:lnTo>
                  <a:lnTo>
                    <a:pt x="167" y="2410"/>
                  </a:lnTo>
                  <a:lnTo>
                    <a:pt x="1205" y="131"/>
                  </a:lnTo>
                  <a:lnTo>
                    <a:pt x="1224" y="94"/>
                  </a:lnTo>
                  <a:lnTo>
                    <a:pt x="1205" y="57"/>
                  </a:lnTo>
                  <a:lnTo>
                    <a:pt x="1187" y="38"/>
                  </a:lnTo>
                  <a:lnTo>
                    <a:pt x="1168" y="20"/>
                  </a:lnTo>
                  <a:lnTo>
                    <a:pt x="11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0653682" y="3602570"/>
              <a:ext cx="165383" cy="11867"/>
            </a:xfrm>
            <a:custGeom>
              <a:avLst/>
              <a:gdLst/>
              <a:ahLst/>
              <a:cxnLst/>
              <a:rect l="l" t="t" r="r" b="b"/>
              <a:pathLst>
                <a:path w="4153" h="298" extrusionOk="0">
                  <a:moveTo>
                    <a:pt x="4059" y="1"/>
                  </a:moveTo>
                  <a:lnTo>
                    <a:pt x="93" y="112"/>
                  </a:lnTo>
                  <a:lnTo>
                    <a:pt x="56" y="131"/>
                  </a:lnTo>
                  <a:lnTo>
                    <a:pt x="19" y="149"/>
                  </a:lnTo>
                  <a:lnTo>
                    <a:pt x="0" y="168"/>
                  </a:lnTo>
                  <a:lnTo>
                    <a:pt x="0" y="205"/>
                  </a:lnTo>
                  <a:lnTo>
                    <a:pt x="19" y="242"/>
                  </a:lnTo>
                  <a:lnTo>
                    <a:pt x="37" y="279"/>
                  </a:lnTo>
                  <a:lnTo>
                    <a:pt x="56" y="279"/>
                  </a:lnTo>
                  <a:lnTo>
                    <a:pt x="93" y="297"/>
                  </a:lnTo>
                  <a:lnTo>
                    <a:pt x="4059" y="186"/>
                  </a:lnTo>
                  <a:lnTo>
                    <a:pt x="4097" y="168"/>
                  </a:lnTo>
                  <a:lnTo>
                    <a:pt x="4134" y="149"/>
                  </a:lnTo>
                  <a:lnTo>
                    <a:pt x="4152" y="131"/>
                  </a:lnTo>
                  <a:lnTo>
                    <a:pt x="4152" y="94"/>
                  </a:lnTo>
                  <a:lnTo>
                    <a:pt x="4152" y="56"/>
                  </a:lnTo>
                  <a:lnTo>
                    <a:pt x="4115" y="38"/>
                  </a:lnTo>
                  <a:lnTo>
                    <a:pt x="4097" y="19"/>
                  </a:lnTo>
                  <a:lnTo>
                    <a:pt x="40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0710506" y="3807014"/>
              <a:ext cx="264262" cy="13341"/>
            </a:xfrm>
            <a:custGeom>
              <a:avLst/>
              <a:gdLst/>
              <a:ahLst/>
              <a:cxnLst/>
              <a:rect l="l" t="t" r="r" b="b"/>
              <a:pathLst>
                <a:path w="6636" h="335" extrusionOk="0">
                  <a:moveTo>
                    <a:pt x="6543" y="1"/>
                  </a:moveTo>
                  <a:lnTo>
                    <a:pt x="75" y="149"/>
                  </a:lnTo>
                  <a:lnTo>
                    <a:pt x="38" y="168"/>
                  </a:lnTo>
                  <a:lnTo>
                    <a:pt x="19" y="186"/>
                  </a:lnTo>
                  <a:lnTo>
                    <a:pt x="1" y="205"/>
                  </a:lnTo>
                  <a:lnTo>
                    <a:pt x="1" y="242"/>
                  </a:lnTo>
                  <a:lnTo>
                    <a:pt x="1" y="279"/>
                  </a:lnTo>
                  <a:lnTo>
                    <a:pt x="19" y="297"/>
                  </a:lnTo>
                  <a:lnTo>
                    <a:pt x="38" y="316"/>
                  </a:lnTo>
                  <a:lnTo>
                    <a:pt x="75" y="335"/>
                  </a:lnTo>
                  <a:lnTo>
                    <a:pt x="6543" y="186"/>
                  </a:lnTo>
                  <a:lnTo>
                    <a:pt x="6580" y="168"/>
                  </a:lnTo>
                  <a:lnTo>
                    <a:pt x="6617" y="149"/>
                  </a:lnTo>
                  <a:lnTo>
                    <a:pt x="6636" y="131"/>
                  </a:lnTo>
                  <a:lnTo>
                    <a:pt x="6636" y="94"/>
                  </a:lnTo>
                  <a:lnTo>
                    <a:pt x="6617" y="57"/>
                  </a:lnTo>
                  <a:lnTo>
                    <a:pt x="6599" y="38"/>
                  </a:lnTo>
                  <a:lnTo>
                    <a:pt x="6580" y="19"/>
                  </a:lnTo>
                  <a:lnTo>
                    <a:pt x="65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0804244" y="4023284"/>
              <a:ext cx="328496" cy="41376"/>
            </a:xfrm>
            <a:custGeom>
              <a:avLst/>
              <a:gdLst/>
              <a:ahLst/>
              <a:cxnLst/>
              <a:rect l="l" t="t" r="r" b="b"/>
              <a:pathLst>
                <a:path w="8249" h="1039" extrusionOk="0">
                  <a:moveTo>
                    <a:pt x="8156" y="0"/>
                  </a:moveTo>
                  <a:lnTo>
                    <a:pt x="75" y="872"/>
                  </a:lnTo>
                  <a:lnTo>
                    <a:pt x="37" y="872"/>
                  </a:lnTo>
                  <a:lnTo>
                    <a:pt x="19" y="890"/>
                  </a:lnTo>
                  <a:lnTo>
                    <a:pt x="0" y="927"/>
                  </a:lnTo>
                  <a:lnTo>
                    <a:pt x="0" y="964"/>
                  </a:lnTo>
                  <a:lnTo>
                    <a:pt x="0" y="983"/>
                  </a:lnTo>
                  <a:lnTo>
                    <a:pt x="19" y="1020"/>
                  </a:lnTo>
                  <a:lnTo>
                    <a:pt x="56" y="1038"/>
                  </a:lnTo>
                  <a:lnTo>
                    <a:pt x="93" y="1038"/>
                  </a:lnTo>
                  <a:lnTo>
                    <a:pt x="8174" y="167"/>
                  </a:lnTo>
                  <a:lnTo>
                    <a:pt x="8193" y="167"/>
                  </a:lnTo>
                  <a:lnTo>
                    <a:pt x="8230" y="149"/>
                  </a:lnTo>
                  <a:lnTo>
                    <a:pt x="8248" y="112"/>
                  </a:lnTo>
                  <a:lnTo>
                    <a:pt x="8248" y="75"/>
                  </a:lnTo>
                  <a:lnTo>
                    <a:pt x="8230" y="38"/>
                  </a:lnTo>
                  <a:lnTo>
                    <a:pt x="8211" y="19"/>
                  </a:lnTo>
                  <a:lnTo>
                    <a:pt x="81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0928963" y="4160549"/>
              <a:ext cx="315952" cy="64274"/>
            </a:xfrm>
            <a:custGeom>
              <a:avLst/>
              <a:gdLst/>
              <a:ahLst/>
              <a:cxnLst/>
              <a:rect l="l" t="t" r="r" b="b"/>
              <a:pathLst>
                <a:path w="7934" h="1614" extrusionOk="0">
                  <a:moveTo>
                    <a:pt x="7822" y="1"/>
                  </a:moveTo>
                  <a:lnTo>
                    <a:pt x="56" y="1447"/>
                  </a:lnTo>
                  <a:lnTo>
                    <a:pt x="38" y="1447"/>
                  </a:lnTo>
                  <a:lnTo>
                    <a:pt x="1" y="1484"/>
                  </a:lnTo>
                  <a:lnTo>
                    <a:pt x="1" y="1502"/>
                  </a:lnTo>
                  <a:lnTo>
                    <a:pt x="1" y="1539"/>
                  </a:lnTo>
                  <a:lnTo>
                    <a:pt x="19" y="1595"/>
                  </a:lnTo>
                  <a:lnTo>
                    <a:pt x="75" y="1613"/>
                  </a:lnTo>
                  <a:lnTo>
                    <a:pt x="93" y="1613"/>
                  </a:lnTo>
                  <a:lnTo>
                    <a:pt x="7859" y="168"/>
                  </a:lnTo>
                  <a:lnTo>
                    <a:pt x="7896" y="149"/>
                  </a:lnTo>
                  <a:lnTo>
                    <a:pt x="7915" y="131"/>
                  </a:lnTo>
                  <a:lnTo>
                    <a:pt x="7933" y="94"/>
                  </a:lnTo>
                  <a:lnTo>
                    <a:pt x="7933" y="56"/>
                  </a:lnTo>
                  <a:lnTo>
                    <a:pt x="7915" y="38"/>
                  </a:lnTo>
                  <a:lnTo>
                    <a:pt x="78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0554050" y="3923651"/>
              <a:ext cx="687177" cy="831135"/>
            </a:xfrm>
            <a:custGeom>
              <a:avLst/>
              <a:gdLst/>
              <a:ahLst/>
              <a:cxnLst/>
              <a:rect l="l" t="t" r="r" b="b"/>
              <a:pathLst>
                <a:path w="17256" h="20871" extrusionOk="0">
                  <a:moveTo>
                    <a:pt x="0" y="0"/>
                  </a:moveTo>
                  <a:lnTo>
                    <a:pt x="167" y="297"/>
                  </a:lnTo>
                  <a:lnTo>
                    <a:pt x="334" y="593"/>
                  </a:lnTo>
                  <a:lnTo>
                    <a:pt x="464" y="909"/>
                  </a:lnTo>
                  <a:lnTo>
                    <a:pt x="593" y="1224"/>
                  </a:lnTo>
                  <a:lnTo>
                    <a:pt x="816" y="1854"/>
                  </a:lnTo>
                  <a:lnTo>
                    <a:pt x="1020" y="2484"/>
                  </a:lnTo>
                  <a:lnTo>
                    <a:pt x="1168" y="3151"/>
                  </a:lnTo>
                  <a:lnTo>
                    <a:pt x="1316" y="3818"/>
                  </a:lnTo>
                  <a:lnTo>
                    <a:pt x="1427" y="4486"/>
                  </a:lnTo>
                  <a:lnTo>
                    <a:pt x="1539" y="5171"/>
                  </a:lnTo>
                  <a:lnTo>
                    <a:pt x="1724" y="6524"/>
                  </a:lnTo>
                  <a:lnTo>
                    <a:pt x="1835" y="7210"/>
                  </a:lnTo>
                  <a:lnTo>
                    <a:pt x="1946" y="7896"/>
                  </a:lnTo>
                  <a:lnTo>
                    <a:pt x="2095" y="8563"/>
                  </a:lnTo>
                  <a:lnTo>
                    <a:pt x="2261" y="9212"/>
                  </a:lnTo>
                  <a:lnTo>
                    <a:pt x="2447" y="9879"/>
                  </a:lnTo>
                  <a:lnTo>
                    <a:pt x="2669" y="10509"/>
                  </a:lnTo>
                  <a:lnTo>
                    <a:pt x="2855" y="10954"/>
                  </a:lnTo>
                  <a:lnTo>
                    <a:pt x="3058" y="11380"/>
                  </a:lnTo>
                  <a:lnTo>
                    <a:pt x="3281" y="11788"/>
                  </a:lnTo>
                  <a:lnTo>
                    <a:pt x="3522" y="12196"/>
                  </a:lnTo>
                  <a:lnTo>
                    <a:pt x="3763" y="12604"/>
                  </a:lnTo>
                  <a:lnTo>
                    <a:pt x="4022" y="12993"/>
                  </a:lnTo>
                  <a:lnTo>
                    <a:pt x="4300" y="13382"/>
                  </a:lnTo>
                  <a:lnTo>
                    <a:pt x="4578" y="13753"/>
                  </a:lnTo>
                  <a:lnTo>
                    <a:pt x="5153" y="14494"/>
                  </a:lnTo>
                  <a:lnTo>
                    <a:pt x="5764" y="15199"/>
                  </a:lnTo>
                  <a:lnTo>
                    <a:pt x="6413" y="15866"/>
                  </a:lnTo>
                  <a:lnTo>
                    <a:pt x="7080" y="16514"/>
                  </a:lnTo>
                  <a:lnTo>
                    <a:pt x="7433" y="16830"/>
                  </a:lnTo>
                  <a:lnTo>
                    <a:pt x="7785" y="17126"/>
                  </a:lnTo>
                  <a:lnTo>
                    <a:pt x="8155" y="17423"/>
                  </a:lnTo>
                  <a:lnTo>
                    <a:pt x="8526" y="17701"/>
                  </a:lnTo>
                  <a:lnTo>
                    <a:pt x="8897" y="17979"/>
                  </a:lnTo>
                  <a:lnTo>
                    <a:pt x="9286" y="18238"/>
                  </a:lnTo>
                  <a:lnTo>
                    <a:pt x="9675" y="18498"/>
                  </a:lnTo>
                  <a:lnTo>
                    <a:pt x="10064" y="18739"/>
                  </a:lnTo>
                  <a:lnTo>
                    <a:pt x="10472" y="18961"/>
                  </a:lnTo>
                  <a:lnTo>
                    <a:pt x="10880" y="19183"/>
                  </a:lnTo>
                  <a:lnTo>
                    <a:pt x="11288" y="19387"/>
                  </a:lnTo>
                  <a:lnTo>
                    <a:pt x="11714" y="19591"/>
                  </a:lnTo>
                  <a:lnTo>
                    <a:pt x="12140" y="19777"/>
                  </a:lnTo>
                  <a:lnTo>
                    <a:pt x="12567" y="19943"/>
                  </a:lnTo>
                  <a:lnTo>
                    <a:pt x="12993" y="20092"/>
                  </a:lnTo>
                  <a:lnTo>
                    <a:pt x="13419" y="20240"/>
                  </a:lnTo>
                  <a:lnTo>
                    <a:pt x="13864" y="20370"/>
                  </a:lnTo>
                  <a:lnTo>
                    <a:pt x="14309" y="20481"/>
                  </a:lnTo>
                  <a:lnTo>
                    <a:pt x="14754" y="20592"/>
                  </a:lnTo>
                  <a:lnTo>
                    <a:pt x="15198" y="20685"/>
                  </a:lnTo>
                  <a:lnTo>
                    <a:pt x="15662" y="20740"/>
                  </a:lnTo>
                  <a:lnTo>
                    <a:pt x="16125" y="20796"/>
                  </a:lnTo>
                  <a:lnTo>
                    <a:pt x="16570" y="20833"/>
                  </a:lnTo>
                  <a:lnTo>
                    <a:pt x="17033" y="20870"/>
                  </a:lnTo>
                  <a:lnTo>
                    <a:pt x="17145" y="20407"/>
                  </a:lnTo>
                  <a:lnTo>
                    <a:pt x="17200" y="19906"/>
                  </a:lnTo>
                  <a:lnTo>
                    <a:pt x="17237" y="19387"/>
                  </a:lnTo>
                  <a:lnTo>
                    <a:pt x="17256" y="18850"/>
                  </a:lnTo>
                  <a:lnTo>
                    <a:pt x="17256" y="18294"/>
                  </a:lnTo>
                  <a:lnTo>
                    <a:pt x="17219" y="17738"/>
                  </a:lnTo>
                  <a:lnTo>
                    <a:pt x="17163" y="17163"/>
                  </a:lnTo>
                  <a:lnTo>
                    <a:pt x="17089" y="16589"/>
                  </a:lnTo>
                  <a:lnTo>
                    <a:pt x="16996" y="16014"/>
                  </a:lnTo>
                  <a:lnTo>
                    <a:pt x="16885" y="15458"/>
                  </a:lnTo>
                  <a:lnTo>
                    <a:pt x="16755" y="14902"/>
                  </a:lnTo>
                  <a:lnTo>
                    <a:pt x="16607" y="14365"/>
                  </a:lnTo>
                  <a:lnTo>
                    <a:pt x="16440" y="13846"/>
                  </a:lnTo>
                  <a:lnTo>
                    <a:pt x="16255" y="13345"/>
                  </a:lnTo>
                  <a:lnTo>
                    <a:pt x="16070" y="12882"/>
                  </a:lnTo>
                  <a:lnTo>
                    <a:pt x="15866" y="12455"/>
                  </a:lnTo>
                  <a:lnTo>
                    <a:pt x="15551" y="11881"/>
                  </a:lnTo>
                  <a:lnTo>
                    <a:pt x="15236" y="11325"/>
                  </a:lnTo>
                  <a:lnTo>
                    <a:pt x="14902" y="10769"/>
                  </a:lnTo>
                  <a:lnTo>
                    <a:pt x="14550" y="10213"/>
                  </a:lnTo>
                  <a:lnTo>
                    <a:pt x="14179" y="9675"/>
                  </a:lnTo>
                  <a:lnTo>
                    <a:pt x="13808" y="9156"/>
                  </a:lnTo>
                  <a:lnTo>
                    <a:pt x="13419" y="8637"/>
                  </a:lnTo>
                  <a:lnTo>
                    <a:pt x="12993" y="8137"/>
                  </a:lnTo>
                  <a:lnTo>
                    <a:pt x="12585" y="7637"/>
                  </a:lnTo>
                  <a:lnTo>
                    <a:pt x="12140" y="7155"/>
                  </a:lnTo>
                  <a:lnTo>
                    <a:pt x="11695" y="6691"/>
                  </a:lnTo>
                  <a:lnTo>
                    <a:pt x="11232" y="6228"/>
                  </a:lnTo>
                  <a:lnTo>
                    <a:pt x="10769" y="5783"/>
                  </a:lnTo>
                  <a:lnTo>
                    <a:pt x="10287" y="5338"/>
                  </a:lnTo>
                  <a:lnTo>
                    <a:pt x="9786" y="4930"/>
                  </a:lnTo>
                  <a:lnTo>
                    <a:pt x="9286" y="4523"/>
                  </a:lnTo>
                  <a:lnTo>
                    <a:pt x="8767" y="4115"/>
                  </a:lnTo>
                  <a:lnTo>
                    <a:pt x="8230" y="3744"/>
                  </a:lnTo>
                  <a:lnTo>
                    <a:pt x="7711" y="3374"/>
                  </a:lnTo>
                  <a:lnTo>
                    <a:pt x="7155" y="3021"/>
                  </a:lnTo>
                  <a:lnTo>
                    <a:pt x="6599" y="2688"/>
                  </a:lnTo>
                  <a:lnTo>
                    <a:pt x="6042" y="2354"/>
                  </a:lnTo>
                  <a:lnTo>
                    <a:pt x="5468" y="2058"/>
                  </a:lnTo>
                  <a:lnTo>
                    <a:pt x="4893" y="1761"/>
                  </a:lnTo>
                  <a:lnTo>
                    <a:pt x="4300" y="1483"/>
                  </a:lnTo>
                  <a:lnTo>
                    <a:pt x="3707" y="1224"/>
                  </a:lnTo>
                  <a:lnTo>
                    <a:pt x="3096" y="964"/>
                  </a:lnTo>
                  <a:lnTo>
                    <a:pt x="2502" y="742"/>
                  </a:lnTo>
                  <a:lnTo>
                    <a:pt x="1891" y="538"/>
                  </a:lnTo>
                  <a:lnTo>
                    <a:pt x="1261" y="334"/>
                  </a:lnTo>
                  <a:lnTo>
                    <a:pt x="630" y="16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0641138" y="4001143"/>
              <a:ext cx="594908" cy="756588"/>
            </a:xfrm>
            <a:custGeom>
              <a:avLst/>
              <a:gdLst/>
              <a:ahLst/>
              <a:cxnLst/>
              <a:rect l="l" t="t" r="r" b="b"/>
              <a:pathLst>
                <a:path w="14939" h="18999" extrusionOk="0">
                  <a:moveTo>
                    <a:pt x="56" y="0"/>
                  </a:moveTo>
                  <a:lnTo>
                    <a:pt x="19" y="19"/>
                  </a:lnTo>
                  <a:lnTo>
                    <a:pt x="0" y="56"/>
                  </a:lnTo>
                  <a:lnTo>
                    <a:pt x="0" y="75"/>
                  </a:lnTo>
                  <a:lnTo>
                    <a:pt x="0" y="112"/>
                  </a:lnTo>
                  <a:lnTo>
                    <a:pt x="19" y="149"/>
                  </a:lnTo>
                  <a:lnTo>
                    <a:pt x="482" y="649"/>
                  </a:lnTo>
                  <a:lnTo>
                    <a:pt x="1687" y="1965"/>
                  </a:lnTo>
                  <a:lnTo>
                    <a:pt x="3448" y="3967"/>
                  </a:lnTo>
                  <a:lnTo>
                    <a:pt x="4486" y="5172"/>
                  </a:lnTo>
                  <a:lnTo>
                    <a:pt x="5616" y="6487"/>
                  </a:lnTo>
                  <a:lnTo>
                    <a:pt x="6784" y="7915"/>
                  </a:lnTo>
                  <a:lnTo>
                    <a:pt x="7989" y="9397"/>
                  </a:lnTo>
                  <a:lnTo>
                    <a:pt x="9212" y="10954"/>
                  </a:lnTo>
                  <a:lnTo>
                    <a:pt x="10435" y="12548"/>
                  </a:lnTo>
                  <a:lnTo>
                    <a:pt x="11621" y="14161"/>
                  </a:lnTo>
                  <a:lnTo>
                    <a:pt x="12196" y="14976"/>
                  </a:lnTo>
                  <a:lnTo>
                    <a:pt x="12752" y="15792"/>
                  </a:lnTo>
                  <a:lnTo>
                    <a:pt x="13289" y="16589"/>
                  </a:lnTo>
                  <a:lnTo>
                    <a:pt x="13808" y="17386"/>
                  </a:lnTo>
                  <a:lnTo>
                    <a:pt x="14309" y="18183"/>
                  </a:lnTo>
                  <a:lnTo>
                    <a:pt x="14772" y="18961"/>
                  </a:lnTo>
                  <a:lnTo>
                    <a:pt x="14809" y="18998"/>
                  </a:lnTo>
                  <a:lnTo>
                    <a:pt x="14902" y="18998"/>
                  </a:lnTo>
                  <a:lnTo>
                    <a:pt x="14920" y="18961"/>
                  </a:lnTo>
                  <a:lnTo>
                    <a:pt x="14939" y="18943"/>
                  </a:lnTo>
                  <a:lnTo>
                    <a:pt x="14939" y="18906"/>
                  </a:lnTo>
                  <a:lnTo>
                    <a:pt x="14920" y="18868"/>
                  </a:lnTo>
                  <a:lnTo>
                    <a:pt x="14457" y="18090"/>
                  </a:lnTo>
                  <a:lnTo>
                    <a:pt x="13957" y="17293"/>
                  </a:lnTo>
                  <a:lnTo>
                    <a:pt x="13438" y="16496"/>
                  </a:lnTo>
                  <a:lnTo>
                    <a:pt x="12900" y="15699"/>
                  </a:lnTo>
                  <a:lnTo>
                    <a:pt x="12326" y="14884"/>
                  </a:lnTo>
                  <a:lnTo>
                    <a:pt x="11751" y="14068"/>
                  </a:lnTo>
                  <a:lnTo>
                    <a:pt x="10565" y="12456"/>
                  </a:lnTo>
                  <a:lnTo>
                    <a:pt x="9360" y="10862"/>
                  </a:lnTo>
                  <a:lnTo>
                    <a:pt x="8137" y="9305"/>
                  </a:lnTo>
                  <a:lnTo>
                    <a:pt x="6914" y="7803"/>
                  </a:lnTo>
                  <a:lnTo>
                    <a:pt x="5746" y="6376"/>
                  </a:lnTo>
                  <a:lnTo>
                    <a:pt x="4615" y="5060"/>
                  </a:lnTo>
                  <a:lnTo>
                    <a:pt x="3577" y="3856"/>
                  </a:lnTo>
                  <a:lnTo>
                    <a:pt x="1817" y="1854"/>
                  </a:lnTo>
                  <a:lnTo>
                    <a:pt x="612" y="519"/>
                  </a:lnTo>
                  <a:lnTo>
                    <a:pt x="149" y="19"/>
                  </a:lnTo>
                  <a:lnTo>
                    <a:pt x="130"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950387" y="4492700"/>
              <a:ext cx="252435" cy="180117"/>
            </a:xfrm>
            <a:custGeom>
              <a:avLst/>
              <a:gdLst/>
              <a:ahLst/>
              <a:cxnLst/>
              <a:rect l="l" t="t" r="r" b="b"/>
              <a:pathLst>
                <a:path w="6339" h="4523" extrusionOk="0">
                  <a:moveTo>
                    <a:pt x="6228" y="0"/>
                  </a:moveTo>
                  <a:lnTo>
                    <a:pt x="6209" y="19"/>
                  </a:lnTo>
                  <a:lnTo>
                    <a:pt x="6191" y="37"/>
                  </a:lnTo>
                  <a:lnTo>
                    <a:pt x="6172" y="75"/>
                  </a:lnTo>
                  <a:lnTo>
                    <a:pt x="5672" y="4337"/>
                  </a:lnTo>
                  <a:lnTo>
                    <a:pt x="111" y="3411"/>
                  </a:lnTo>
                  <a:lnTo>
                    <a:pt x="74" y="3411"/>
                  </a:lnTo>
                  <a:lnTo>
                    <a:pt x="37" y="3429"/>
                  </a:lnTo>
                  <a:lnTo>
                    <a:pt x="19" y="3448"/>
                  </a:lnTo>
                  <a:lnTo>
                    <a:pt x="0" y="3485"/>
                  </a:lnTo>
                  <a:lnTo>
                    <a:pt x="0" y="3522"/>
                  </a:lnTo>
                  <a:lnTo>
                    <a:pt x="19" y="3540"/>
                  </a:lnTo>
                  <a:lnTo>
                    <a:pt x="37" y="3559"/>
                  </a:lnTo>
                  <a:lnTo>
                    <a:pt x="74" y="3578"/>
                  </a:lnTo>
                  <a:lnTo>
                    <a:pt x="5727" y="4523"/>
                  </a:lnTo>
                  <a:lnTo>
                    <a:pt x="5746" y="4523"/>
                  </a:lnTo>
                  <a:lnTo>
                    <a:pt x="5801" y="4504"/>
                  </a:lnTo>
                  <a:lnTo>
                    <a:pt x="5820" y="4467"/>
                  </a:lnTo>
                  <a:lnTo>
                    <a:pt x="5839" y="4449"/>
                  </a:lnTo>
                  <a:lnTo>
                    <a:pt x="6339" y="93"/>
                  </a:lnTo>
                  <a:lnTo>
                    <a:pt x="6339" y="56"/>
                  </a:lnTo>
                  <a:lnTo>
                    <a:pt x="6320" y="37"/>
                  </a:lnTo>
                  <a:lnTo>
                    <a:pt x="630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14558" y="4307450"/>
              <a:ext cx="290107" cy="212612"/>
            </a:xfrm>
            <a:custGeom>
              <a:avLst/>
              <a:gdLst/>
              <a:ahLst/>
              <a:cxnLst/>
              <a:rect l="l" t="t" r="r" b="b"/>
              <a:pathLst>
                <a:path w="7285" h="5339" extrusionOk="0">
                  <a:moveTo>
                    <a:pt x="7211" y="0"/>
                  </a:moveTo>
                  <a:lnTo>
                    <a:pt x="7174" y="19"/>
                  </a:lnTo>
                  <a:lnTo>
                    <a:pt x="7155" y="19"/>
                  </a:lnTo>
                  <a:lnTo>
                    <a:pt x="7118" y="56"/>
                  </a:lnTo>
                  <a:lnTo>
                    <a:pt x="7118" y="74"/>
                  </a:lnTo>
                  <a:lnTo>
                    <a:pt x="6395" y="5153"/>
                  </a:lnTo>
                  <a:lnTo>
                    <a:pt x="94" y="4949"/>
                  </a:lnTo>
                  <a:lnTo>
                    <a:pt x="57" y="4967"/>
                  </a:lnTo>
                  <a:lnTo>
                    <a:pt x="38" y="4986"/>
                  </a:lnTo>
                  <a:lnTo>
                    <a:pt x="1" y="5005"/>
                  </a:lnTo>
                  <a:lnTo>
                    <a:pt x="1" y="5042"/>
                  </a:lnTo>
                  <a:lnTo>
                    <a:pt x="1" y="5079"/>
                  </a:lnTo>
                  <a:lnTo>
                    <a:pt x="19" y="5097"/>
                  </a:lnTo>
                  <a:lnTo>
                    <a:pt x="57" y="5116"/>
                  </a:lnTo>
                  <a:lnTo>
                    <a:pt x="75" y="5134"/>
                  </a:lnTo>
                  <a:lnTo>
                    <a:pt x="6469" y="5338"/>
                  </a:lnTo>
                  <a:lnTo>
                    <a:pt x="6506" y="5338"/>
                  </a:lnTo>
                  <a:lnTo>
                    <a:pt x="6525" y="5320"/>
                  </a:lnTo>
                  <a:lnTo>
                    <a:pt x="6544" y="5283"/>
                  </a:lnTo>
                  <a:lnTo>
                    <a:pt x="6562" y="5264"/>
                  </a:lnTo>
                  <a:lnTo>
                    <a:pt x="7285" y="111"/>
                  </a:lnTo>
                  <a:lnTo>
                    <a:pt x="7285" y="74"/>
                  </a:lnTo>
                  <a:lnTo>
                    <a:pt x="7266" y="37"/>
                  </a:lnTo>
                  <a:lnTo>
                    <a:pt x="7248" y="19"/>
                  </a:lnTo>
                  <a:lnTo>
                    <a:pt x="7211"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0686892" y="4156885"/>
              <a:ext cx="276089" cy="201542"/>
            </a:xfrm>
            <a:custGeom>
              <a:avLst/>
              <a:gdLst/>
              <a:ahLst/>
              <a:cxnLst/>
              <a:rect l="l" t="t" r="r" b="b"/>
              <a:pathLst>
                <a:path w="6933" h="5061" extrusionOk="0">
                  <a:moveTo>
                    <a:pt x="6821" y="0"/>
                  </a:moveTo>
                  <a:lnTo>
                    <a:pt x="6784" y="19"/>
                  </a:lnTo>
                  <a:lnTo>
                    <a:pt x="6765" y="37"/>
                  </a:lnTo>
                  <a:lnTo>
                    <a:pt x="6765" y="74"/>
                  </a:lnTo>
                  <a:lnTo>
                    <a:pt x="6450" y="4875"/>
                  </a:lnTo>
                  <a:lnTo>
                    <a:pt x="93" y="4263"/>
                  </a:lnTo>
                  <a:lnTo>
                    <a:pt x="56" y="4263"/>
                  </a:lnTo>
                  <a:lnTo>
                    <a:pt x="38" y="4282"/>
                  </a:lnTo>
                  <a:lnTo>
                    <a:pt x="19" y="4300"/>
                  </a:lnTo>
                  <a:lnTo>
                    <a:pt x="0" y="4337"/>
                  </a:lnTo>
                  <a:lnTo>
                    <a:pt x="0" y="4374"/>
                  </a:lnTo>
                  <a:lnTo>
                    <a:pt x="19" y="4393"/>
                  </a:lnTo>
                  <a:lnTo>
                    <a:pt x="56" y="4430"/>
                  </a:lnTo>
                  <a:lnTo>
                    <a:pt x="75" y="4430"/>
                  </a:lnTo>
                  <a:lnTo>
                    <a:pt x="6525" y="5060"/>
                  </a:lnTo>
                  <a:lnTo>
                    <a:pt x="6543" y="5060"/>
                  </a:lnTo>
                  <a:lnTo>
                    <a:pt x="6599" y="5042"/>
                  </a:lnTo>
                  <a:lnTo>
                    <a:pt x="6617" y="5004"/>
                  </a:lnTo>
                  <a:lnTo>
                    <a:pt x="6617" y="4967"/>
                  </a:lnTo>
                  <a:lnTo>
                    <a:pt x="6932" y="93"/>
                  </a:lnTo>
                  <a:lnTo>
                    <a:pt x="6932" y="56"/>
                  </a:lnTo>
                  <a:lnTo>
                    <a:pt x="6914" y="19"/>
                  </a:lnTo>
                  <a:lnTo>
                    <a:pt x="6895"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0641138" y="4046181"/>
              <a:ext cx="164626" cy="138025"/>
            </a:xfrm>
            <a:custGeom>
              <a:avLst/>
              <a:gdLst/>
              <a:ahLst/>
              <a:cxnLst/>
              <a:rect l="l" t="t" r="r" b="b"/>
              <a:pathLst>
                <a:path w="4134" h="3466" extrusionOk="0">
                  <a:moveTo>
                    <a:pt x="3893" y="0"/>
                  </a:moveTo>
                  <a:lnTo>
                    <a:pt x="3855" y="19"/>
                  </a:lnTo>
                  <a:lnTo>
                    <a:pt x="3837" y="56"/>
                  </a:lnTo>
                  <a:lnTo>
                    <a:pt x="3837" y="93"/>
                  </a:lnTo>
                  <a:lnTo>
                    <a:pt x="3948" y="3281"/>
                  </a:lnTo>
                  <a:lnTo>
                    <a:pt x="93" y="2780"/>
                  </a:lnTo>
                  <a:lnTo>
                    <a:pt x="56" y="2780"/>
                  </a:lnTo>
                  <a:lnTo>
                    <a:pt x="37" y="2799"/>
                  </a:lnTo>
                  <a:lnTo>
                    <a:pt x="19" y="2817"/>
                  </a:lnTo>
                  <a:lnTo>
                    <a:pt x="0" y="2854"/>
                  </a:lnTo>
                  <a:lnTo>
                    <a:pt x="0" y="2891"/>
                  </a:lnTo>
                  <a:lnTo>
                    <a:pt x="19" y="2910"/>
                  </a:lnTo>
                  <a:lnTo>
                    <a:pt x="37" y="2947"/>
                  </a:lnTo>
                  <a:lnTo>
                    <a:pt x="74" y="2947"/>
                  </a:lnTo>
                  <a:lnTo>
                    <a:pt x="4022" y="3466"/>
                  </a:lnTo>
                  <a:lnTo>
                    <a:pt x="4078" y="3466"/>
                  </a:lnTo>
                  <a:lnTo>
                    <a:pt x="4096" y="3447"/>
                  </a:lnTo>
                  <a:lnTo>
                    <a:pt x="4115" y="3410"/>
                  </a:lnTo>
                  <a:lnTo>
                    <a:pt x="4133" y="3373"/>
                  </a:lnTo>
                  <a:lnTo>
                    <a:pt x="4004" y="74"/>
                  </a:lnTo>
                  <a:lnTo>
                    <a:pt x="4004" y="56"/>
                  </a:lnTo>
                  <a:lnTo>
                    <a:pt x="3985" y="19"/>
                  </a:lnTo>
                  <a:lnTo>
                    <a:pt x="3948"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3"/>
          <p:cNvGrpSpPr/>
          <p:nvPr/>
        </p:nvGrpSpPr>
        <p:grpSpPr>
          <a:xfrm>
            <a:off x="1551000" y="452264"/>
            <a:ext cx="6042000" cy="4363911"/>
            <a:chOff x="1551000" y="452264"/>
            <a:chExt cx="6042000" cy="4363911"/>
          </a:xfrm>
        </p:grpSpPr>
        <p:sp>
          <p:nvSpPr>
            <p:cNvPr id="115" name="Google Shape;115;p3"/>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3"/>
            <p:cNvGrpSpPr/>
            <p:nvPr/>
          </p:nvGrpSpPr>
          <p:grpSpPr>
            <a:xfrm>
              <a:off x="1705800" y="452264"/>
              <a:ext cx="5732400" cy="4147136"/>
              <a:chOff x="628875" y="452264"/>
              <a:chExt cx="5732400" cy="4147136"/>
            </a:xfrm>
          </p:grpSpPr>
          <p:sp>
            <p:nvSpPr>
              <p:cNvPr id="117" name="Google Shape;117;p3"/>
              <p:cNvSpPr/>
              <p:nvPr/>
            </p:nvSpPr>
            <p:spPr>
              <a:xfrm>
                <a:off x="713225" y="617500"/>
                <a:ext cx="5598900"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628875" y="527550"/>
                <a:ext cx="5732400" cy="433500"/>
              </a:xfrm>
              <a:prstGeom prst="roundRect">
                <a:avLst>
                  <a:gd name="adj" fmla="val 13206"/>
                </a:avLst>
              </a:prstGeom>
              <a:solidFill>
                <a:srgbClr val="2D8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816950" y="452264"/>
                <a:ext cx="196200" cy="375250"/>
                <a:chOff x="816950" y="467150"/>
                <a:chExt cx="196200" cy="375250"/>
              </a:xfrm>
            </p:grpSpPr>
            <p:sp>
              <p:nvSpPr>
                <p:cNvPr id="120" name="Google Shape;120;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3"/>
              <p:cNvGrpSpPr/>
              <p:nvPr/>
            </p:nvGrpSpPr>
            <p:grpSpPr>
              <a:xfrm>
                <a:off x="1244763" y="452264"/>
                <a:ext cx="196200" cy="375250"/>
                <a:chOff x="816950" y="467150"/>
                <a:chExt cx="196200" cy="375250"/>
              </a:xfrm>
            </p:grpSpPr>
            <p:sp>
              <p:nvSpPr>
                <p:cNvPr id="123" name="Google Shape;123;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3"/>
              <p:cNvGrpSpPr/>
              <p:nvPr/>
            </p:nvGrpSpPr>
            <p:grpSpPr>
              <a:xfrm>
                <a:off x="1672575" y="452264"/>
                <a:ext cx="196200" cy="375250"/>
                <a:chOff x="816950" y="467150"/>
                <a:chExt cx="196200" cy="375250"/>
              </a:xfrm>
            </p:grpSpPr>
            <p:sp>
              <p:nvSpPr>
                <p:cNvPr id="126" name="Google Shape;126;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3"/>
              <p:cNvGrpSpPr/>
              <p:nvPr/>
            </p:nvGrpSpPr>
            <p:grpSpPr>
              <a:xfrm>
                <a:off x="2100388" y="452264"/>
                <a:ext cx="196200" cy="375250"/>
                <a:chOff x="816950" y="467150"/>
                <a:chExt cx="196200" cy="375250"/>
              </a:xfrm>
            </p:grpSpPr>
            <p:sp>
              <p:nvSpPr>
                <p:cNvPr id="129" name="Google Shape;129;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3"/>
              <p:cNvGrpSpPr/>
              <p:nvPr/>
            </p:nvGrpSpPr>
            <p:grpSpPr>
              <a:xfrm>
                <a:off x="2528200" y="452264"/>
                <a:ext cx="196200" cy="375250"/>
                <a:chOff x="816950" y="467150"/>
                <a:chExt cx="196200" cy="375250"/>
              </a:xfrm>
            </p:grpSpPr>
            <p:sp>
              <p:nvSpPr>
                <p:cNvPr id="132" name="Google Shape;132;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3"/>
              <p:cNvGrpSpPr/>
              <p:nvPr/>
            </p:nvGrpSpPr>
            <p:grpSpPr>
              <a:xfrm>
                <a:off x="2956013" y="452264"/>
                <a:ext cx="196200" cy="375250"/>
                <a:chOff x="816950" y="467150"/>
                <a:chExt cx="196200" cy="375250"/>
              </a:xfrm>
            </p:grpSpPr>
            <p:sp>
              <p:nvSpPr>
                <p:cNvPr id="135" name="Google Shape;135;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3"/>
              <p:cNvGrpSpPr/>
              <p:nvPr/>
            </p:nvGrpSpPr>
            <p:grpSpPr>
              <a:xfrm>
                <a:off x="3383825" y="452264"/>
                <a:ext cx="196200" cy="375250"/>
                <a:chOff x="816950" y="467150"/>
                <a:chExt cx="196200" cy="375250"/>
              </a:xfrm>
            </p:grpSpPr>
            <p:sp>
              <p:nvSpPr>
                <p:cNvPr id="138" name="Google Shape;138;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3"/>
              <p:cNvGrpSpPr/>
              <p:nvPr/>
            </p:nvGrpSpPr>
            <p:grpSpPr>
              <a:xfrm>
                <a:off x="3811638" y="452264"/>
                <a:ext cx="196200" cy="375250"/>
                <a:chOff x="816950" y="467150"/>
                <a:chExt cx="196200" cy="375250"/>
              </a:xfrm>
            </p:grpSpPr>
            <p:sp>
              <p:nvSpPr>
                <p:cNvPr id="141" name="Google Shape;141;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3"/>
              <p:cNvGrpSpPr/>
              <p:nvPr/>
            </p:nvGrpSpPr>
            <p:grpSpPr>
              <a:xfrm>
                <a:off x="4239450" y="452264"/>
                <a:ext cx="196200" cy="375250"/>
                <a:chOff x="816950" y="467150"/>
                <a:chExt cx="196200" cy="375250"/>
              </a:xfrm>
            </p:grpSpPr>
            <p:sp>
              <p:nvSpPr>
                <p:cNvPr id="144" name="Google Shape;144;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3"/>
              <p:cNvGrpSpPr/>
              <p:nvPr/>
            </p:nvGrpSpPr>
            <p:grpSpPr>
              <a:xfrm>
                <a:off x="4667263" y="452264"/>
                <a:ext cx="196200" cy="375250"/>
                <a:chOff x="816950" y="467150"/>
                <a:chExt cx="196200" cy="375250"/>
              </a:xfrm>
            </p:grpSpPr>
            <p:sp>
              <p:nvSpPr>
                <p:cNvPr id="147" name="Google Shape;147;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3"/>
              <p:cNvGrpSpPr/>
              <p:nvPr/>
            </p:nvGrpSpPr>
            <p:grpSpPr>
              <a:xfrm>
                <a:off x="5095075" y="452264"/>
                <a:ext cx="196200" cy="375250"/>
                <a:chOff x="816950" y="467150"/>
                <a:chExt cx="196200" cy="375250"/>
              </a:xfrm>
            </p:grpSpPr>
            <p:sp>
              <p:nvSpPr>
                <p:cNvPr id="150" name="Google Shape;150;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3"/>
              <p:cNvGrpSpPr/>
              <p:nvPr/>
            </p:nvGrpSpPr>
            <p:grpSpPr>
              <a:xfrm>
                <a:off x="5522888" y="452264"/>
                <a:ext cx="196200" cy="375250"/>
                <a:chOff x="816950" y="467150"/>
                <a:chExt cx="196200" cy="375250"/>
              </a:xfrm>
            </p:grpSpPr>
            <p:sp>
              <p:nvSpPr>
                <p:cNvPr id="153" name="Google Shape;153;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3"/>
              <p:cNvGrpSpPr/>
              <p:nvPr/>
            </p:nvGrpSpPr>
            <p:grpSpPr>
              <a:xfrm>
                <a:off x="5950700" y="452264"/>
                <a:ext cx="196200" cy="375250"/>
                <a:chOff x="816950" y="467150"/>
                <a:chExt cx="196200" cy="375250"/>
              </a:xfrm>
            </p:grpSpPr>
            <p:sp>
              <p:nvSpPr>
                <p:cNvPr id="156" name="Google Shape;156;p3"/>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8" name="Google Shape;158;p3"/>
          <p:cNvSpPr txBox="1">
            <a:spLocks noGrp="1"/>
          </p:cNvSpPr>
          <p:nvPr>
            <p:ph type="title"/>
          </p:nvPr>
        </p:nvSpPr>
        <p:spPr>
          <a:xfrm>
            <a:off x="2633400" y="2474901"/>
            <a:ext cx="3877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9" name="Google Shape;159;p3"/>
          <p:cNvSpPr txBox="1">
            <a:spLocks noGrp="1"/>
          </p:cNvSpPr>
          <p:nvPr>
            <p:ph type="title" idx="2" hasCustomPrompt="1"/>
          </p:nvPr>
        </p:nvSpPr>
        <p:spPr>
          <a:xfrm>
            <a:off x="4114800" y="1493121"/>
            <a:ext cx="914400" cy="9144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0" name="Google Shape;160;p3"/>
          <p:cNvSpPr txBox="1">
            <a:spLocks noGrp="1"/>
          </p:cNvSpPr>
          <p:nvPr>
            <p:ph type="subTitle" idx="1"/>
          </p:nvPr>
        </p:nvSpPr>
        <p:spPr>
          <a:xfrm>
            <a:off x="2633400" y="3284679"/>
            <a:ext cx="3877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161" name="Google Shape;161;p3"/>
          <p:cNvGrpSpPr/>
          <p:nvPr/>
        </p:nvGrpSpPr>
        <p:grpSpPr>
          <a:xfrm>
            <a:off x="407032" y="598296"/>
            <a:ext cx="969437" cy="969860"/>
            <a:chOff x="769800" y="2509975"/>
            <a:chExt cx="1145500" cy="1146000"/>
          </a:xfrm>
        </p:grpSpPr>
        <p:sp>
          <p:nvSpPr>
            <p:cNvPr id="162" name="Google Shape;162;p3"/>
            <p:cNvSpPr/>
            <p:nvPr/>
          </p:nvSpPr>
          <p:spPr>
            <a:xfrm>
              <a:off x="769800" y="2509975"/>
              <a:ext cx="1145500" cy="1146000"/>
            </a:xfrm>
            <a:custGeom>
              <a:avLst/>
              <a:gdLst/>
              <a:ahLst/>
              <a:cxnLst/>
              <a:rect l="l" t="t" r="r" b="b"/>
              <a:pathLst>
                <a:path w="45820" h="45840" extrusionOk="0">
                  <a:moveTo>
                    <a:pt x="22317" y="1"/>
                  </a:moveTo>
                  <a:lnTo>
                    <a:pt x="21735" y="41"/>
                  </a:lnTo>
                  <a:lnTo>
                    <a:pt x="21152" y="61"/>
                  </a:lnTo>
                  <a:lnTo>
                    <a:pt x="20569" y="121"/>
                  </a:lnTo>
                  <a:lnTo>
                    <a:pt x="19987" y="181"/>
                  </a:lnTo>
                  <a:lnTo>
                    <a:pt x="19425" y="262"/>
                  </a:lnTo>
                  <a:lnTo>
                    <a:pt x="18842" y="362"/>
                  </a:lnTo>
                  <a:lnTo>
                    <a:pt x="18280" y="463"/>
                  </a:lnTo>
                  <a:lnTo>
                    <a:pt x="17737" y="583"/>
                  </a:lnTo>
                  <a:lnTo>
                    <a:pt x="17175" y="724"/>
                  </a:lnTo>
                  <a:lnTo>
                    <a:pt x="16632" y="864"/>
                  </a:lnTo>
                  <a:lnTo>
                    <a:pt x="16090" y="1025"/>
                  </a:lnTo>
                  <a:lnTo>
                    <a:pt x="15568" y="1206"/>
                  </a:lnTo>
                  <a:lnTo>
                    <a:pt x="15025" y="1387"/>
                  </a:lnTo>
                  <a:lnTo>
                    <a:pt x="14503" y="1588"/>
                  </a:lnTo>
                  <a:lnTo>
                    <a:pt x="13981" y="1808"/>
                  </a:lnTo>
                  <a:lnTo>
                    <a:pt x="13479" y="2029"/>
                  </a:lnTo>
                  <a:lnTo>
                    <a:pt x="12977" y="2270"/>
                  </a:lnTo>
                  <a:lnTo>
                    <a:pt x="12474" y="2512"/>
                  </a:lnTo>
                  <a:lnTo>
                    <a:pt x="11992" y="2773"/>
                  </a:lnTo>
                  <a:lnTo>
                    <a:pt x="11510" y="3034"/>
                  </a:lnTo>
                  <a:lnTo>
                    <a:pt x="11028" y="3315"/>
                  </a:lnTo>
                  <a:lnTo>
                    <a:pt x="10566" y="3616"/>
                  </a:lnTo>
                  <a:lnTo>
                    <a:pt x="10104" y="3918"/>
                  </a:lnTo>
                  <a:lnTo>
                    <a:pt x="9642" y="4239"/>
                  </a:lnTo>
                  <a:lnTo>
                    <a:pt x="9200" y="4560"/>
                  </a:lnTo>
                  <a:lnTo>
                    <a:pt x="8758" y="4882"/>
                  </a:lnTo>
                  <a:lnTo>
                    <a:pt x="8336" y="5243"/>
                  </a:lnTo>
                  <a:lnTo>
                    <a:pt x="7915" y="5585"/>
                  </a:lnTo>
                  <a:lnTo>
                    <a:pt x="7493" y="5946"/>
                  </a:lnTo>
                  <a:lnTo>
                    <a:pt x="7091" y="6328"/>
                  </a:lnTo>
                  <a:lnTo>
                    <a:pt x="6709" y="6710"/>
                  </a:lnTo>
                  <a:lnTo>
                    <a:pt x="6328" y="7112"/>
                  </a:lnTo>
                  <a:lnTo>
                    <a:pt x="5946" y="7513"/>
                  </a:lnTo>
                  <a:lnTo>
                    <a:pt x="5584" y="7915"/>
                  </a:lnTo>
                  <a:lnTo>
                    <a:pt x="5223" y="8337"/>
                  </a:lnTo>
                  <a:lnTo>
                    <a:pt x="4881" y="8779"/>
                  </a:lnTo>
                  <a:lnTo>
                    <a:pt x="4540" y="9201"/>
                  </a:lnTo>
                  <a:lnTo>
                    <a:pt x="4219" y="9663"/>
                  </a:lnTo>
                  <a:lnTo>
                    <a:pt x="3897" y="10105"/>
                  </a:lnTo>
                  <a:lnTo>
                    <a:pt x="3596" y="10567"/>
                  </a:lnTo>
                  <a:lnTo>
                    <a:pt x="3315" y="11029"/>
                  </a:lnTo>
                  <a:lnTo>
                    <a:pt x="3033" y="11511"/>
                  </a:lnTo>
                  <a:lnTo>
                    <a:pt x="2752" y="11993"/>
                  </a:lnTo>
                  <a:lnTo>
                    <a:pt x="2491" y="12495"/>
                  </a:lnTo>
                  <a:lnTo>
                    <a:pt x="2250" y="12977"/>
                  </a:lnTo>
                  <a:lnTo>
                    <a:pt x="2009" y="13479"/>
                  </a:lnTo>
                  <a:lnTo>
                    <a:pt x="1788" y="14001"/>
                  </a:lnTo>
                  <a:lnTo>
                    <a:pt x="1587" y="14524"/>
                  </a:lnTo>
                  <a:lnTo>
                    <a:pt x="1386" y="15046"/>
                  </a:lnTo>
                  <a:lnTo>
                    <a:pt x="1205" y="15568"/>
                  </a:lnTo>
                  <a:lnTo>
                    <a:pt x="1025" y="16111"/>
                  </a:lnTo>
                  <a:lnTo>
                    <a:pt x="864" y="16653"/>
                  </a:lnTo>
                  <a:lnTo>
                    <a:pt x="723" y="17195"/>
                  </a:lnTo>
                  <a:lnTo>
                    <a:pt x="583" y="17738"/>
                  </a:lnTo>
                  <a:lnTo>
                    <a:pt x="462" y="18300"/>
                  </a:lnTo>
                  <a:lnTo>
                    <a:pt x="342" y="18863"/>
                  </a:lnTo>
                  <a:lnTo>
                    <a:pt x="261" y="19425"/>
                  </a:lnTo>
                  <a:lnTo>
                    <a:pt x="181" y="20008"/>
                  </a:lnTo>
                  <a:lnTo>
                    <a:pt x="101" y="20570"/>
                  </a:lnTo>
                  <a:lnTo>
                    <a:pt x="60" y="21152"/>
                  </a:lnTo>
                  <a:lnTo>
                    <a:pt x="20" y="21735"/>
                  </a:lnTo>
                  <a:lnTo>
                    <a:pt x="0" y="22318"/>
                  </a:lnTo>
                  <a:lnTo>
                    <a:pt x="0" y="22920"/>
                  </a:lnTo>
                  <a:lnTo>
                    <a:pt x="0" y="23503"/>
                  </a:lnTo>
                  <a:lnTo>
                    <a:pt x="20" y="24105"/>
                  </a:lnTo>
                  <a:lnTo>
                    <a:pt x="60" y="24688"/>
                  </a:lnTo>
                  <a:lnTo>
                    <a:pt x="101" y="25270"/>
                  </a:lnTo>
                  <a:lnTo>
                    <a:pt x="181" y="25833"/>
                  </a:lnTo>
                  <a:lnTo>
                    <a:pt x="261" y="26415"/>
                  </a:lnTo>
                  <a:lnTo>
                    <a:pt x="342" y="26978"/>
                  </a:lnTo>
                  <a:lnTo>
                    <a:pt x="462" y="27540"/>
                  </a:lnTo>
                  <a:lnTo>
                    <a:pt x="583" y="28103"/>
                  </a:lnTo>
                  <a:lnTo>
                    <a:pt x="723" y="28645"/>
                  </a:lnTo>
                  <a:lnTo>
                    <a:pt x="864" y="29187"/>
                  </a:lnTo>
                  <a:lnTo>
                    <a:pt x="1025" y="29730"/>
                  </a:lnTo>
                  <a:lnTo>
                    <a:pt x="1205" y="30272"/>
                  </a:lnTo>
                  <a:lnTo>
                    <a:pt x="1386" y="30794"/>
                  </a:lnTo>
                  <a:lnTo>
                    <a:pt x="1587" y="31317"/>
                  </a:lnTo>
                  <a:lnTo>
                    <a:pt x="1788" y="31839"/>
                  </a:lnTo>
                  <a:lnTo>
                    <a:pt x="2009" y="32341"/>
                  </a:lnTo>
                  <a:lnTo>
                    <a:pt x="2250" y="32843"/>
                  </a:lnTo>
                  <a:lnTo>
                    <a:pt x="2491" y="33345"/>
                  </a:lnTo>
                  <a:lnTo>
                    <a:pt x="2752" y="33848"/>
                  </a:lnTo>
                  <a:lnTo>
                    <a:pt x="3033" y="34330"/>
                  </a:lnTo>
                  <a:lnTo>
                    <a:pt x="3315" y="34792"/>
                  </a:lnTo>
                  <a:lnTo>
                    <a:pt x="3596" y="35274"/>
                  </a:lnTo>
                  <a:lnTo>
                    <a:pt x="3897" y="35736"/>
                  </a:lnTo>
                  <a:lnTo>
                    <a:pt x="4219" y="36178"/>
                  </a:lnTo>
                  <a:lnTo>
                    <a:pt x="4540" y="36620"/>
                  </a:lnTo>
                  <a:lnTo>
                    <a:pt x="4881" y="37062"/>
                  </a:lnTo>
                  <a:lnTo>
                    <a:pt x="5223" y="37504"/>
                  </a:lnTo>
                  <a:lnTo>
                    <a:pt x="5584" y="37905"/>
                  </a:lnTo>
                  <a:lnTo>
                    <a:pt x="5946" y="38327"/>
                  </a:lnTo>
                  <a:lnTo>
                    <a:pt x="6328" y="38729"/>
                  </a:lnTo>
                  <a:lnTo>
                    <a:pt x="6709" y="39131"/>
                  </a:lnTo>
                  <a:lnTo>
                    <a:pt x="7091" y="39512"/>
                  </a:lnTo>
                  <a:lnTo>
                    <a:pt x="7493" y="39874"/>
                  </a:lnTo>
                  <a:lnTo>
                    <a:pt x="7915" y="40255"/>
                  </a:lnTo>
                  <a:lnTo>
                    <a:pt x="8336" y="40597"/>
                  </a:lnTo>
                  <a:lnTo>
                    <a:pt x="8758" y="40938"/>
                  </a:lnTo>
                  <a:lnTo>
                    <a:pt x="9200" y="41280"/>
                  </a:lnTo>
                  <a:lnTo>
                    <a:pt x="9642" y="41601"/>
                  </a:lnTo>
                  <a:lnTo>
                    <a:pt x="10104" y="41923"/>
                  </a:lnTo>
                  <a:lnTo>
                    <a:pt x="10566" y="42224"/>
                  </a:lnTo>
                  <a:lnTo>
                    <a:pt x="11028" y="42525"/>
                  </a:lnTo>
                  <a:lnTo>
                    <a:pt x="11510" y="42807"/>
                  </a:lnTo>
                  <a:lnTo>
                    <a:pt x="11992" y="43068"/>
                  </a:lnTo>
                  <a:lnTo>
                    <a:pt x="12474" y="43329"/>
                  </a:lnTo>
                  <a:lnTo>
                    <a:pt x="12977" y="43570"/>
                  </a:lnTo>
                  <a:lnTo>
                    <a:pt x="13479" y="43811"/>
                  </a:lnTo>
                  <a:lnTo>
                    <a:pt x="13981" y="44032"/>
                  </a:lnTo>
                  <a:lnTo>
                    <a:pt x="14503" y="44253"/>
                  </a:lnTo>
                  <a:lnTo>
                    <a:pt x="15025" y="44434"/>
                  </a:lnTo>
                  <a:lnTo>
                    <a:pt x="15568" y="44634"/>
                  </a:lnTo>
                  <a:lnTo>
                    <a:pt x="16090" y="44795"/>
                  </a:lnTo>
                  <a:lnTo>
                    <a:pt x="16632" y="44956"/>
                  </a:lnTo>
                  <a:lnTo>
                    <a:pt x="17175" y="45117"/>
                  </a:lnTo>
                  <a:lnTo>
                    <a:pt x="17737" y="45237"/>
                  </a:lnTo>
                  <a:lnTo>
                    <a:pt x="18280" y="45378"/>
                  </a:lnTo>
                  <a:lnTo>
                    <a:pt x="18842" y="45478"/>
                  </a:lnTo>
                  <a:lnTo>
                    <a:pt x="19425" y="45579"/>
                  </a:lnTo>
                  <a:lnTo>
                    <a:pt x="19987" y="45659"/>
                  </a:lnTo>
                  <a:lnTo>
                    <a:pt x="20569" y="45719"/>
                  </a:lnTo>
                  <a:lnTo>
                    <a:pt x="21152" y="45759"/>
                  </a:lnTo>
                  <a:lnTo>
                    <a:pt x="21735" y="45800"/>
                  </a:lnTo>
                  <a:lnTo>
                    <a:pt x="22317" y="45820"/>
                  </a:lnTo>
                  <a:lnTo>
                    <a:pt x="22900" y="45840"/>
                  </a:lnTo>
                  <a:lnTo>
                    <a:pt x="23502" y="45820"/>
                  </a:lnTo>
                  <a:lnTo>
                    <a:pt x="24085" y="45800"/>
                  </a:lnTo>
                  <a:lnTo>
                    <a:pt x="24667" y="45759"/>
                  </a:lnTo>
                  <a:lnTo>
                    <a:pt x="25250" y="45719"/>
                  </a:lnTo>
                  <a:lnTo>
                    <a:pt x="25832" y="45659"/>
                  </a:lnTo>
                  <a:lnTo>
                    <a:pt x="26395" y="45579"/>
                  </a:lnTo>
                  <a:lnTo>
                    <a:pt x="26957" y="45478"/>
                  </a:lnTo>
                  <a:lnTo>
                    <a:pt x="27520" y="45378"/>
                  </a:lnTo>
                  <a:lnTo>
                    <a:pt x="28082" y="45237"/>
                  </a:lnTo>
                  <a:lnTo>
                    <a:pt x="28645" y="45117"/>
                  </a:lnTo>
                  <a:lnTo>
                    <a:pt x="29187" y="44956"/>
                  </a:lnTo>
                  <a:lnTo>
                    <a:pt x="29729" y="44795"/>
                  </a:lnTo>
                  <a:lnTo>
                    <a:pt x="30252" y="44634"/>
                  </a:lnTo>
                  <a:lnTo>
                    <a:pt x="30794" y="44434"/>
                  </a:lnTo>
                  <a:lnTo>
                    <a:pt x="31316" y="44253"/>
                  </a:lnTo>
                  <a:lnTo>
                    <a:pt x="31818" y="44032"/>
                  </a:lnTo>
                  <a:lnTo>
                    <a:pt x="32341" y="43811"/>
                  </a:lnTo>
                  <a:lnTo>
                    <a:pt x="32843" y="43570"/>
                  </a:lnTo>
                  <a:lnTo>
                    <a:pt x="33345" y="43329"/>
                  </a:lnTo>
                  <a:lnTo>
                    <a:pt x="33827" y="43068"/>
                  </a:lnTo>
                  <a:lnTo>
                    <a:pt x="34309" y="42807"/>
                  </a:lnTo>
                  <a:lnTo>
                    <a:pt x="34791" y="42525"/>
                  </a:lnTo>
                  <a:lnTo>
                    <a:pt x="35253" y="42224"/>
                  </a:lnTo>
                  <a:lnTo>
                    <a:pt x="35715" y="41923"/>
                  </a:lnTo>
                  <a:lnTo>
                    <a:pt x="36177" y="41601"/>
                  </a:lnTo>
                  <a:lnTo>
                    <a:pt x="36619" y="41280"/>
                  </a:lnTo>
                  <a:lnTo>
                    <a:pt x="37061" y="40938"/>
                  </a:lnTo>
                  <a:lnTo>
                    <a:pt x="37483" y="40597"/>
                  </a:lnTo>
                  <a:lnTo>
                    <a:pt x="37905" y="40255"/>
                  </a:lnTo>
                  <a:lnTo>
                    <a:pt x="38306" y="39874"/>
                  </a:lnTo>
                  <a:lnTo>
                    <a:pt x="38708" y="39512"/>
                  </a:lnTo>
                  <a:lnTo>
                    <a:pt x="39110" y="39131"/>
                  </a:lnTo>
                  <a:lnTo>
                    <a:pt x="39492" y="38729"/>
                  </a:lnTo>
                  <a:lnTo>
                    <a:pt x="39873" y="38327"/>
                  </a:lnTo>
                  <a:lnTo>
                    <a:pt x="40235" y="37905"/>
                  </a:lnTo>
                  <a:lnTo>
                    <a:pt x="40596" y="37504"/>
                  </a:lnTo>
                  <a:lnTo>
                    <a:pt x="40938" y="37062"/>
                  </a:lnTo>
                  <a:lnTo>
                    <a:pt x="41279" y="36620"/>
                  </a:lnTo>
                  <a:lnTo>
                    <a:pt x="41601" y="36178"/>
                  </a:lnTo>
                  <a:lnTo>
                    <a:pt x="41902" y="35736"/>
                  </a:lnTo>
                  <a:lnTo>
                    <a:pt x="42203" y="35274"/>
                  </a:lnTo>
                  <a:lnTo>
                    <a:pt x="42505" y="34792"/>
                  </a:lnTo>
                  <a:lnTo>
                    <a:pt x="42786" y="34330"/>
                  </a:lnTo>
                  <a:lnTo>
                    <a:pt x="43067" y="33848"/>
                  </a:lnTo>
                  <a:lnTo>
                    <a:pt x="43308" y="33345"/>
                  </a:lnTo>
                  <a:lnTo>
                    <a:pt x="43569" y="32843"/>
                  </a:lnTo>
                  <a:lnTo>
                    <a:pt x="43790" y="32341"/>
                  </a:lnTo>
                  <a:lnTo>
                    <a:pt x="44031" y="31839"/>
                  </a:lnTo>
                  <a:lnTo>
                    <a:pt x="44232" y="31317"/>
                  </a:lnTo>
                  <a:lnTo>
                    <a:pt x="44433" y="30794"/>
                  </a:lnTo>
                  <a:lnTo>
                    <a:pt x="44614" y="30272"/>
                  </a:lnTo>
                  <a:lnTo>
                    <a:pt x="44795" y="29730"/>
                  </a:lnTo>
                  <a:lnTo>
                    <a:pt x="44955" y="29187"/>
                  </a:lnTo>
                  <a:lnTo>
                    <a:pt x="45096" y="28645"/>
                  </a:lnTo>
                  <a:lnTo>
                    <a:pt x="45237" y="28103"/>
                  </a:lnTo>
                  <a:lnTo>
                    <a:pt x="45357" y="27540"/>
                  </a:lnTo>
                  <a:lnTo>
                    <a:pt x="45458" y="26978"/>
                  </a:lnTo>
                  <a:lnTo>
                    <a:pt x="45558" y="26415"/>
                  </a:lnTo>
                  <a:lnTo>
                    <a:pt x="45638" y="25833"/>
                  </a:lnTo>
                  <a:lnTo>
                    <a:pt x="45699" y="25270"/>
                  </a:lnTo>
                  <a:lnTo>
                    <a:pt x="45759" y="24688"/>
                  </a:lnTo>
                  <a:lnTo>
                    <a:pt x="45799" y="24105"/>
                  </a:lnTo>
                  <a:lnTo>
                    <a:pt x="45819" y="23503"/>
                  </a:lnTo>
                  <a:lnTo>
                    <a:pt x="45819" y="22920"/>
                  </a:lnTo>
                  <a:lnTo>
                    <a:pt x="45819" y="22318"/>
                  </a:lnTo>
                  <a:lnTo>
                    <a:pt x="45799" y="21735"/>
                  </a:lnTo>
                  <a:lnTo>
                    <a:pt x="45759" y="21152"/>
                  </a:lnTo>
                  <a:lnTo>
                    <a:pt x="45699" y="20570"/>
                  </a:lnTo>
                  <a:lnTo>
                    <a:pt x="45638" y="20008"/>
                  </a:lnTo>
                  <a:lnTo>
                    <a:pt x="45558" y="19425"/>
                  </a:lnTo>
                  <a:lnTo>
                    <a:pt x="45458" y="18863"/>
                  </a:lnTo>
                  <a:lnTo>
                    <a:pt x="45357" y="18300"/>
                  </a:lnTo>
                  <a:lnTo>
                    <a:pt x="45237" y="17738"/>
                  </a:lnTo>
                  <a:lnTo>
                    <a:pt x="45096" y="17195"/>
                  </a:lnTo>
                  <a:lnTo>
                    <a:pt x="44955" y="16653"/>
                  </a:lnTo>
                  <a:lnTo>
                    <a:pt x="44795" y="16111"/>
                  </a:lnTo>
                  <a:lnTo>
                    <a:pt x="44614" y="15568"/>
                  </a:lnTo>
                  <a:lnTo>
                    <a:pt x="44433" y="15046"/>
                  </a:lnTo>
                  <a:lnTo>
                    <a:pt x="44232" y="14524"/>
                  </a:lnTo>
                  <a:lnTo>
                    <a:pt x="44031" y="14001"/>
                  </a:lnTo>
                  <a:lnTo>
                    <a:pt x="43790" y="13479"/>
                  </a:lnTo>
                  <a:lnTo>
                    <a:pt x="43569" y="12977"/>
                  </a:lnTo>
                  <a:lnTo>
                    <a:pt x="43308" y="12495"/>
                  </a:lnTo>
                  <a:lnTo>
                    <a:pt x="43067" y="11993"/>
                  </a:lnTo>
                  <a:lnTo>
                    <a:pt x="42786" y="11511"/>
                  </a:lnTo>
                  <a:lnTo>
                    <a:pt x="42505" y="11029"/>
                  </a:lnTo>
                  <a:lnTo>
                    <a:pt x="42203" y="10567"/>
                  </a:lnTo>
                  <a:lnTo>
                    <a:pt x="41902" y="10105"/>
                  </a:lnTo>
                  <a:lnTo>
                    <a:pt x="41601" y="9663"/>
                  </a:lnTo>
                  <a:lnTo>
                    <a:pt x="41279" y="9201"/>
                  </a:lnTo>
                  <a:lnTo>
                    <a:pt x="40938" y="8779"/>
                  </a:lnTo>
                  <a:lnTo>
                    <a:pt x="40596" y="8337"/>
                  </a:lnTo>
                  <a:lnTo>
                    <a:pt x="40235" y="7915"/>
                  </a:lnTo>
                  <a:lnTo>
                    <a:pt x="39873" y="7513"/>
                  </a:lnTo>
                  <a:lnTo>
                    <a:pt x="39492" y="7112"/>
                  </a:lnTo>
                  <a:lnTo>
                    <a:pt x="39110" y="6710"/>
                  </a:lnTo>
                  <a:lnTo>
                    <a:pt x="38708" y="6328"/>
                  </a:lnTo>
                  <a:lnTo>
                    <a:pt x="38306" y="5946"/>
                  </a:lnTo>
                  <a:lnTo>
                    <a:pt x="37905" y="5585"/>
                  </a:lnTo>
                  <a:lnTo>
                    <a:pt x="37483" y="5243"/>
                  </a:lnTo>
                  <a:lnTo>
                    <a:pt x="37061" y="4882"/>
                  </a:lnTo>
                  <a:lnTo>
                    <a:pt x="36619" y="4560"/>
                  </a:lnTo>
                  <a:lnTo>
                    <a:pt x="36177" y="4239"/>
                  </a:lnTo>
                  <a:lnTo>
                    <a:pt x="35715" y="3918"/>
                  </a:lnTo>
                  <a:lnTo>
                    <a:pt x="35253" y="3616"/>
                  </a:lnTo>
                  <a:lnTo>
                    <a:pt x="34791" y="3315"/>
                  </a:lnTo>
                  <a:lnTo>
                    <a:pt x="34309" y="3034"/>
                  </a:lnTo>
                  <a:lnTo>
                    <a:pt x="33827" y="2773"/>
                  </a:lnTo>
                  <a:lnTo>
                    <a:pt x="33345" y="2512"/>
                  </a:lnTo>
                  <a:lnTo>
                    <a:pt x="32843" y="2270"/>
                  </a:lnTo>
                  <a:lnTo>
                    <a:pt x="32341" y="2029"/>
                  </a:lnTo>
                  <a:lnTo>
                    <a:pt x="31818" y="1808"/>
                  </a:lnTo>
                  <a:lnTo>
                    <a:pt x="31316" y="1588"/>
                  </a:lnTo>
                  <a:lnTo>
                    <a:pt x="30794" y="1387"/>
                  </a:lnTo>
                  <a:lnTo>
                    <a:pt x="30252" y="1206"/>
                  </a:lnTo>
                  <a:lnTo>
                    <a:pt x="29729" y="1025"/>
                  </a:lnTo>
                  <a:lnTo>
                    <a:pt x="29187" y="864"/>
                  </a:lnTo>
                  <a:lnTo>
                    <a:pt x="28645" y="724"/>
                  </a:lnTo>
                  <a:lnTo>
                    <a:pt x="28082" y="583"/>
                  </a:lnTo>
                  <a:lnTo>
                    <a:pt x="27520" y="463"/>
                  </a:lnTo>
                  <a:lnTo>
                    <a:pt x="26957" y="362"/>
                  </a:lnTo>
                  <a:lnTo>
                    <a:pt x="26395" y="262"/>
                  </a:lnTo>
                  <a:lnTo>
                    <a:pt x="25832" y="181"/>
                  </a:lnTo>
                  <a:lnTo>
                    <a:pt x="25250" y="121"/>
                  </a:lnTo>
                  <a:lnTo>
                    <a:pt x="24667" y="61"/>
                  </a:lnTo>
                  <a:lnTo>
                    <a:pt x="24085" y="41"/>
                  </a:lnTo>
                  <a:lnTo>
                    <a:pt x="235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19500" y="2560200"/>
              <a:ext cx="1046075" cy="1045550"/>
            </a:xfrm>
            <a:custGeom>
              <a:avLst/>
              <a:gdLst/>
              <a:ahLst/>
              <a:cxnLst/>
              <a:rect l="l" t="t" r="r" b="b"/>
              <a:pathLst>
                <a:path w="41843" h="41822" extrusionOk="0">
                  <a:moveTo>
                    <a:pt x="20389" y="0"/>
                  </a:moveTo>
                  <a:lnTo>
                    <a:pt x="19847" y="20"/>
                  </a:lnTo>
                  <a:lnTo>
                    <a:pt x="19305" y="61"/>
                  </a:lnTo>
                  <a:lnTo>
                    <a:pt x="18782" y="101"/>
                  </a:lnTo>
                  <a:lnTo>
                    <a:pt x="18260" y="161"/>
                  </a:lnTo>
                  <a:lnTo>
                    <a:pt x="17738" y="241"/>
                  </a:lnTo>
                  <a:lnTo>
                    <a:pt x="17216" y="322"/>
                  </a:lnTo>
                  <a:lnTo>
                    <a:pt x="16713" y="422"/>
                  </a:lnTo>
                  <a:lnTo>
                    <a:pt x="16191" y="523"/>
                  </a:lnTo>
                  <a:lnTo>
                    <a:pt x="15689" y="643"/>
                  </a:lnTo>
                  <a:lnTo>
                    <a:pt x="15187" y="784"/>
                  </a:lnTo>
                  <a:lnTo>
                    <a:pt x="14705" y="924"/>
                  </a:lnTo>
                  <a:lnTo>
                    <a:pt x="14202" y="1085"/>
                  </a:lnTo>
                  <a:lnTo>
                    <a:pt x="13720" y="1266"/>
                  </a:lnTo>
                  <a:lnTo>
                    <a:pt x="13258" y="1447"/>
                  </a:lnTo>
                  <a:lnTo>
                    <a:pt x="12776" y="1627"/>
                  </a:lnTo>
                  <a:lnTo>
                    <a:pt x="12314" y="1848"/>
                  </a:lnTo>
                  <a:lnTo>
                    <a:pt x="11852" y="2049"/>
                  </a:lnTo>
                  <a:lnTo>
                    <a:pt x="11390" y="2290"/>
                  </a:lnTo>
                  <a:lnTo>
                    <a:pt x="10948" y="2511"/>
                  </a:lnTo>
                  <a:lnTo>
                    <a:pt x="10506" y="2772"/>
                  </a:lnTo>
                  <a:lnTo>
                    <a:pt x="10065" y="3013"/>
                  </a:lnTo>
                  <a:lnTo>
                    <a:pt x="9643" y="3295"/>
                  </a:lnTo>
                  <a:lnTo>
                    <a:pt x="9221" y="3556"/>
                  </a:lnTo>
                  <a:lnTo>
                    <a:pt x="8819" y="3857"/>
                  </a:lnTo>
                  <a:lnTo>
                    <a:pt x="8397" y="4138"/>
                  </a:lnTo>
                  <a:lnTo>
                    <a:pt x="7614" y="4761"/>
                  </a:lnTo>
                  <a:lnTo>
                    <a:pt x="6851" y="5424"/>
                  </a:lnTo>
                  <a:lnTo>
                    <a:pt x="6127" y="6127"/>
                  </a:lnTo>
                  <a:lnTo>
                    <a:pt x="5444" y="6850"/>
                  </a:lnTo>
                  <a:lnTo>
                    <a:pt x="4782" y="7613"/>
                  </a:lnTo>
                  <a:lnTo>
                    <a:pt x="4159" y="8397"/>
                  </a:lnTo>
                  <a:lnTo>
                    <a:pt x="3858" y="8799"/>
                  </a:lnTo>
                  <a:lnTo>
                    <a:pt x="3576" y="9220"/>
                  </a:lnTo>
                  <a:lnTo>
                    <a:pt x="3295" y="9642"/>
                  </a:lnTo>
                  <a:lnTo>
                    <a:pt x="3034" y="10064"/>
                  </a:lnTo>
                  <a:lnTo>
                    <a:pt x="2773" y="10506"/>
                  </a:lnTo>
                  <a:lnTo>
                    <a:pt x="2532" y="10948"/>
                  </a:lnTo>
                  <a:lnTo>
                    <a:pt x="2291" y="11390"/>
                  </a:lnTo>
                  <a:lnTo>
                    <a:pt x="2070" y="11832"/>
                  </a:lnTo>
                  <a:lnTo>
                    <a:pt x="1849" y="12294"/>
                  </a:lnTo>
                  <a:lnTo>
                    <a:pt x="1648" y="12776"/>
                  </a:lnTo>
                  <a:lnTo>
                    <a:pt x="1447" y="13238"/>
                  </a:lnTo>
                  <a:lnTo>
                    <a:pt x="1266" y="13720"/>
                  </a:lnTo>
                  <a:lnTo>
                    <a:pt x="1106" y="14202"/>
                  </a:lnTo>
                  <a:lnTo>
                    <a:pt x="945" y="14684"/>
                  </a:lnTo>
                  <a:lnTo>
                    <a:pt x="804" y="15186"/>
                  </a:lnTo>
                  <a:lnTo>
                    <a:pt x="664" y="15688"/>
                  </a:lnTo>
                  <a:lnTo>
                    <a:pt x="543" y="16191"/>
                  </a:lnTo>
                  <a:lnTo>
                    <a:pt x="423" y="16693"/>
                  </a:lnTo>
                  <a:lnTo>
                    <a:pt x="322" y="17215"/>
                  </a:lnTo>
                  <a:lnTo>
                    <a:pt x="242" y="17717"/>
                  </a:lnTo>
                  <a:lnTo>
                    <a:pt x="162" y="18240"/>
                  </a:lnTo>
                  <a:lnTo>
                    <a:pt x="101" y="18762"/>
                  </a:lnTo>
                  <a:lnTo>
                    <a:pt x="61" y="19304"/>
                  </a:lnTo>
                  <a:lnTo>
                    <a:pt x="21" y="19826"/>
                  </a:lnTo>
                  <a:lnTo>
                    <a:pt x="1" y="20369"/>
                  </a:lnTo>
                  <a:lnTo>
                    <a:pt x="1" y="20911"/>
                  </a:lnTo>
                  <a:lnTo>
                    <a:pt x="1" y="21454"/>
                  </a:lnTo>
                  <a:lnTo>
                    <a:pt x="21" y="21976"/>
                  </a:lnTo>
                  <a:lnTo>
                    <a:pt x="61" y="22518"/>
                  </a:lnTo>
                  <a:lnTo>
                    <a:pt x="101" y="23040"/>
                  </a:lnTo>
                  <a:lnTo>
                    <a:pt x="162" y="23583"/>
                  </a:lnTo>
                  <a:lnTo>
                    <a:pt x="242" y="24085"/>
                  </a:lnTo>
                  <a:lnTo>
                    <a:pt x="322" y="24607"/>
                  </a:lnTo>
                  <a:lnTo>
                    <a:pt x="423" y="25129"/>
                  </a:lnTo>
                  <a:lnTo>
                    <a:pt x="543" y="25632"/>
                  </a:lnTo>
                  <a:lnTo>
                    <a:pt x="664" y="26134"/>
                  </a:lnTo>
                  <a:lnTo>
                    <a:pt x="804" y="26636"/>
                  </a:lnTo>
                  <a:lnTo>
                    <a:pt x="945" y="27138"/>
                  </a:lnTo>
                  <a:lnTo>
                    <a:pt x="1106" y="27620"/>
                  </a:lnTo>
                  <a:lnTo>
                    <a:pt x="1266" y="28102"/>
                  </a:lnTo>
                  <a:lnTo>
                    <a:pt x="1447" y="28584"/>
                  </a:lnTo>
                  <a:lnTo>
                    <a:pt x="1648" y="29047"/>
                  </a:lnTo>
                  <a:lnTo>
                    <a:pt x="1849" y="29509"/>
                  </a:lnTo>
                  <a:lnTo>
                    <a:pt x="2070" y="29971"/>
                  </a:lnTo>
                  <a:lnTo>
                    <a:pt x="2291" y="30433"/>
                  </a:lnTo>
                  <a:lnTo>
                    <a:pt x="2532" y="30874"/>
                  </a:lnTo>
                  <a:lnTo>
                    <a:pt x="2773" y="31316"/>
                  </a:lnTo>
                  <a:lnTo>
                    <a:pt x="3034" y="31758"/>
                  </a:lnTo>
                  <a:lnTo>
                    <a:pt x="3295" y="32180"/>
                  </a:lnTo>
                  <a:lnTo>
                    <a:pt x="3576" y="32602"/>
                  </a:lnTo>
                  <a:lnTo>
                    <a:pt x="3858" y="33024"/>
                  </a:lnTo>
                  <a:lnTo>
                    <a:pt x="4159" y="33426"/>
                  </a:lnTo>
                  <a:lnTo>
                    <a:pt x="4782" y="34209"/>
                  </a:lnTo>
                  <a:lnTo>
                    <a:pt x="5444" y="34972"/>
                  </a:lnTo>
                  <a:lnTo>
                    <a:pt x="6127" y="35695"/>
                  </a:lnTo>
                  <a:lnTo>
                    <a:pt x="6851" y="36398"/>
                  </a:lnTo>
                  <a:lnTo>
                    <a:pt x="7614" y="37041"/>
                  </a:lnTo>
                  <a:lnTo>
                    <a:pt x="8397" y="37664"/>
                  </a:lnTo>
                  <a:lnTo>
                    <a:pt x="8819" y="37965"/>
                  </a:lnTo>
                  <a:lnTo>
                    <a:pt x="9221" y="38246"/>
                  </a:lnTo>
                  <a:lnTo>
                    <a:pt x="9643" y="38528"/>
                  </a:lnTo>
                  <a:lnTo>
                    <a:pt x="10065" y="38789"/>
                  </a:lnTo>
                  <a:lnTo>
                    <a:pt x="10506" y="39050"/>
                  </a:lnTo>
                  <a:lnTo>
                    <a:pt x="10948" y="39311"/>
                  </a:lnTo>
                  <a:lnTo>
                    <a:pt x="11390" y="39532"/>
                  </a:lnTo>
                  <a:lnTo>
                    <a:pt x="11852" y="39773"/>
                  </a:lnTo>
                  <a:lnTo>
                    <a:pt x="12314" y="39974"/>
                  </a:lnTo>
                  <a:lnTo>
                    <a:pt x="12776" y="40175"/>
                  </a:lnTo>
                  <a:lnTo>
                    <a:pt x="13258" y="40376"/>
                  </a:lnTo>
                  <a:lnTo>
                    <a:pt x="13720" y="40556"/>
                  </a:lnTo>
                  <a:lnTo>
                    <a:pt x="14202" y="40737"/>
                  </a:lnTo>
                  <a:lnTo>
                    <a:pt x="14705" y="40878"/>
                  </a:lnTo>
                  <a:lnTo>
                    <a:pt x="15187" y="41039"/>
                  </a:lnTo>
                  <a:lnTo>
                    <a:pt x="15689" y="41159"/>
                  </a:lnTo>
                  <a:lnTo>
                    <a:pt x="16191" y="41300"/>
                  </a:lnTo>
                  <a:lnTo>
                    <a:pt x="16713" y="41400"/>
                  </a:lnTo>
                  <a:lnTo>
                    <a:pt x="17216" y="41501"/>
                  </a:lnTo>
                  <a:lnTo>
                    <a:pt x="17738" y="41581"/>
                  </a:lnTo>
                  <a:lnTo>
                    <a:pt x="18260" y="41661"/>
                  </a:lnTo>
                  <a:lnTo>
                    <a:pt x="18782" y="41722"/>
                  </a:lnTo>
                  <a:lnTo>
                    <a:pt x="19305" y="41762"/>
                  </a:lnTo>
                  <a:lnTo>
                    <a:pt x="19847" y="41802"/>
                  </a:lnTo>
                  <a:lnTo>
                    <a:pt x="20389" y="41822"/>
                  </a:lnTo>
                  <a:lnTo>
                    <a:pt x="21454" y="41822"/>
                  </a:lnTo>
                  <a:lnTo>
                    <a:pt x="21996" y="41802"/>
                  </a:lnTo>
                  <a:lnTo>
                    <a:pt x="22539" y="41762"/>
                  </a:lnTo>
                  <a:lnTo>
                    <a:pt x="23061" y="41722"/>
                  </a:lnTo>
                  <a:lnTo>
                    <a:pt x="23583" y="41661"/>
                  </a:lnTo>
                  <a:lnTo>
                    <a:pt x="24105" y="41581"/>
                  </a:lnTo>
                  <a:lnTo>
                    <a:pt x="24628" y="41501"/>
                  </a:lnTo>
                  <a:lnTo>
                    <a:pt x="25130" y="41400"/>
                  </a:lnTo>
                  <a:lnTo>
                    <a:pt x="25652" y="41300"/>
                  </a:lnTo>
                  <a:lnTo>
                    <a:pt x="26154" y="41159"/>
                  </a:lnTo>
                  <a:lnTo>
                    <a:pt x="26636" y="41039"/>
                  </a:lnTo>
                  <a:lnTo>
                    <a:pt x="27139" y="40878"/>
                  </a:lnTo>
                  <a:lnTo>
                    <a:pt x="27621" y="40737"/>
                  </a:lnTo>
                  <a:lnTo>
                    <a:pt x="28103" y="40556"/>
                  </a:lnTo>
                  <a:lnTo>
                    <a:pt x="28585" y="40376"/>
                  </a:lnTo>
                  <a:lnTo>
                    <a:pt x="29067" y="40175"/>
                  </a:lnTo>
                  <a:lnTo>
                    <a:pt x="29529" y="39974"/>
                  </a:lnTo>
                  <a:lnTo>
                    <a:pt x="29991" y="39773"/>
                  </a:lnTo>
                  <a:lnTo>
                    <a:pt x="30433" y="39532"/>
                  </a:lnTo>
                  <a:lnTo>
                    <a:pt x="30895" y="39311"/>
                  </a:lnTo>
                  <a:lnTo>
                    <a:pt x="31337" y="39050"/>
                  </a:lnTo>
                  <a:lnTo>
                    <a:pt x="31759" y="38789"/>
                  </a:lnTo>
                  <a:lnTo>
                    <a:pt x="32201" y="38528"/>
                  </a:lnTo>
                  <a:lnTo>
                    <a:pt x="32622" y="38246"/>
                  </a:lnTo>
                  <a:lnTo>
                    <a:pt x="33024" y="37965"/>
                  </a:lnTo>
                  <a:lnTo>
                    <a:pt x="33426" y="37664"/>
                  </a:lnTo>
                  <a:lnTo>
                    <a:pt x="34229" y="37041"/>
                  </a:lnTo>
                  <a:lnTo>
                    <a:pt x="34993" y="36398"/>
                  </a:lnTo>
                  <a:lnTo>
                    <a:pt x="35716" y="35695"/>
                  </a:lnTo>
                  <a:lnTo>
                    <a:pt x="36399" y="34972"/>
                  </a:lnTo>
                  <a:lnTo>
                    <a:pt x="37062" y="34209"/>
                  </a:lnTo>
                  <a:lnTo>
                    <a:pt x="37684" y="33426"/>
                  </a:lnTo>
                  <a:lnTo>
                    <a:pt x="37986" y="33024"/>
                  </a:lnTo>
                  <a:lnTo>
                    <a:pt x="38267" y="32602"/>
                  </a:lnTo>
                  <a:lnTo>
                    <a:pt x="38548" y="32180"/>
                  </a:lnTo>
                  <a:lnTo>
                    <a:pt x="38809" y="31758"/>
                  </a:lnTo>
                  <a:lnTo>
                    <a:pt x="39070" y="31316"/>
                  </a:lnTo>
                  <a:lnTo>
                    <a:pt x="39311" y="30874"/>
                  </a:lnTo>
                  <a:lnTo>
                    <a:pt x="39553" y="30433"/>
                  </a:lnTo>
                  <a:lnTo>
                    <a:pt x="39773" y="29971"/>
                  </a:lnTo>
                  <a:lnTo>
                    <a:pt x="39994" y="29509"/>
                  </a:lnTo>
                  <a:lnTo>
                    <a:pt x="40195" y="29047"/>
                  </a:lnTo>
                  <a:lnTo>
                    <a:pt x="40376" y="28584"/>
                  </a:lnTo>
                  <a:lnTo>
                    <a:pt x="40577" y="28102"/>
                  </a:lnTo>
                  <a:lnTo>
                    <a:pt x="40738" y="27620"/>
                  </a:lnTo>
                  <a:lnTo>
                    <a:pt x="40898" y="27138"/>
                  </a:lnTo>
                  <a:lnTo>
                    <a:pt x="41039" y="26636"/>
                  </a:lnTo>
                  <a:lnTo>
                    <a:pt x="41180" y="26134"/>
                  </a:lnTo>
                  <a:lnTo>
                    <a:pt x="41300" y="25632"/>
                  </a:lnTo>
                  <a:lnTo>
                    <a:pt x="41421" y="25129"/>
                  </a:lnTo>
                  <a:lnTo>
                    <a:pt x="41501" y="24607"/>
                  </a:lnTo>
                  <a:lnTo>
                    <a:pt x="41601" y="24085"/>
                  </a:lnTo>
                  <a:lnTo>
                    <a:pt x="41662" y="23583"/>
                  </a:lnTo>
                  <a:lnTo>
                    <a:pt x="41722" y="23040"/>
                  </a:lnTo>
                  <a:lnTo>
                    <a:pt x="41782" y="22518"/>
                  </a:lnTo>
                  <a:lnTo>
                    <a:pt x="41802" y="21976"/>
                  </a:lnTo>
                  <a:lnTo>
                    <a:pt x="41822" y="21454"/>
                  </a:lnTo>
                  <a:lnTo>
                    <a:pt x="41842" y="20911"/>
                  </a:lnTo>
                  <a:lnTo>
                    <a:pt x="41822" y="20369"/>
                  </a:lnTo>
                  <a:lnTo>
                    <a:pt x="41802" y="19826"/>
                  </a:lnTo>
                  <a:lnTo>
                    <a:pt x="41782" y="19304"/>
                  </a:lnTo>
                  <a:lnTo>
                    <a:pt x="41722" y="18762"/>
                  </a:lnTo>
                  <a:lnTo>
                    <a:pt x="41662" y="18240"/>
                  </a:lnTo>
                  <a:lnTo>
                    <a:pt x="41601" y="17717"/>
                  </a:lnTo>
                  <a:lnTo>
                    <a:pt x="41501" y="17215"/>
                  </a:lnTo>
                  <a:lnTo>
                    <a:pt x="41421" y="16693"/>
                  </a:lnTo>
                  <a:lnTo>
                    <a:pt x="41300" y="16191"/>
                  </a:lnTo>
                  <a:lnTo>
                    <a:pt x="41180" y="15688"/>
                  </a:lnTo>
                  <a:lnTo>
                    <a:pt x="41039" y="15186"/>
                  </a:lnTo>
                  <a:lnTo>
                    <a:pt x="40898" y="14684"/>
                  </a:lnTo>
                  <a:lnTo>
                    <a:pt x="40738" y="14202"/>
                  </a:lnTo>
                  <a:lnTo>
                    <a:pt x="40577" y="13720"/>
                  </a:lnTo>
                  <a:lnTo>
                    <a:pt x="40376" y="13238"/>
                  </a:lnTo>
                  <a:lnTo>
                    <a:pt x="40195" y="12776"/>
                  </a:lnTo>
                  <a:lnTo>
                    <a:pt x="39994" y="12294"/>
                  </a:lnTo>
                  <a:lnTo>
                    <a:pt x="39773" y="11832"/>
                  </a:lnTo>
                  <a:lnTo>
                    <a:pt x="39553" y="11390"/>
                  </a:lnTo>
                  <a:lnTo>
                    <a:pt x="39311" y="10948"/>
                  </a:lnTo>
                  <a:lnTo>
                    <a:pt x="39070" y="10506"/>
                  </a:lnTo>
                  <a:lnTo>
                    <a:pt x="38809" y="10064"/>
                  </a:lnTo>
                  <a:lnTo>
                    <a:pt x="38548" y="9642"/>
                  </a:lnTo>
                  <a:lnTo>
                    <a:pt x="38267" y="9220"/>
                  </a:lnTo>
                  <a:lnTo>
                    <a:pt x="37986" y="8799"/>
                  </a:lnTo>
                  <a:lnTo>
                    <a:pt x="37684" y="8397"/>
                  </a:lnTo>
                  <a:lnTo>
                    <a:pt x="37062" y="7613"/>
                  </a:lnTo>
                  <a:lnTo>
                    <a:pt x="36399" y="6850"/>
                  </a:lnTo>
                  <a:lnTo>
                    <a:pt x="35716" y="6127"/>
                  </a:lnTo>
                  <a:lnTo>
                    <a:pt x="34993" y="5424"/>
                  </a:lnTo>
                  <a:lnTo>
                    <a:pt x="34229" y="4761"/>
                  </a:lnTo>
                  <a:lnTo>
                    <a:pt x="33426" y="4138"/>
                  </a:lnTo>
                  <a:lnTo>
                    <a:pt x="33024" y="3857"/>
                  </a:lnTo>
                  <a:lnTo>
                    <a:pt x="32622" y="3556"/>
                  </a:lnTo>
                  <a:lnTo>
                    <a:pt x="32201" y="3295"/>
                  </a:lnTo>
                  <a:lnTo>
                    <a:pt x="31759" y="3013"/>
                  </a:lnTo>
                  <a:lnTo>
                    <a:pt x="31337" y="2772"/>
                  </a:lnTo>
                  <a:lnTo>
                    <a:pt x="30895" y="2511"/>
                  </a:lnTo>
                  <a:lnTo>
                    <a:pt x="30433" y="2290"/>
                  </a:lnTo>
                  <a:lnTo>
                    <a:pt x="29991" y="2049"/>
                  </a:lnTo>
                  <a:lnTo>
                    <a:pt x="29529" y="1848"/>
                  </a:lnTo>
                  <a:lnTo>
                    <a:pt x="29067" y="1627"/>
                  </a:lnTo>
                  <a:lnTo>
                    <a:pt x="28585" y="1447"/>
                  </a:lnTo>
                  <a:lnTo>
                    <a:pt x="28103" y="1266"/>
                  </a:lnTo>
                  <a:lnTo>
                    <a:pt x="27621" y="1085"/>
                  </a:lnTo>
                  <a:lnTo>
                    <a:pt x="27139" y="924"/>
                  </a:lnTo>
                  <a:lnTo>
                    <a:pt x="26636" y="784"/>
                  </a:lnTo>
                  <a:lnTo>
                    <a:pt x="26154" y="643"/>
                  </a:lnTo>
                  <a:lnTo>
                    <a:pt x="25652" y="523"/>
                  </a:lnTo>
                  <a:lnTo>
                    <a:pt x="25130" y="422"/>
                  </a:lnTo>
                  <a:lnTo>
                    <a:pt x="24628" y="322"/>
                  </a:lnTo>
                  <a:lnTo>
                    <a:pt x="24105" y="241"/>
                  </a:lnTo>
                  <a:lnTo>
                    <a:pt x="23583" y="161"/>
                  </a:lnTo>
                  <a:lnTo>
                    <a:pt x="23061" y="101"/>
                  </a:lnTo>
                  <a:lnTo>
                    <a:pt x="22539" y="61"/>
                  </a:lnTo>
                  <a:lnTo>
                    <a:pt x="21996" y="20"/>
                  </a:lnTo>
                  <a:lnTo>
                    <a:pt x="21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305125" y="3045300"/>
              <a:ext cx="74850" cy="75350"/>
            </a:xfrm>
            <a:custGeom>
              <a:avLst/>
              <a:gdLst/>
              <a:ahLst/>
              <a:cxnLst/>
              <a:rect l="l" t="t" r="r" b="b"/>
              <a:pathLst>
                <a:path w="2994" h="3014" extrusionOk="0">
                  <a:moveTo>
                    <a:pt x="1487" y="1"/>
                  </a:moveTo>
                  <a:lnTo>
                    <a:pt x="1346" y="21"/>
                  </a:lnTo>
                  <a:lnTo>
                    <a:pt x="1185" y="41"/>
                  </a:lnTo>
                  <a:lnTo>
                    <a:pt x="1045" y="81"/>
                  </a:lnTo>
                  <a:lnTo>
                    <a:pt x="904" y="121"/>
                  </a:lnTo>
                  <a:lnTo>
                    <a:pt x="784" y="181"/>
                  </a:lnTo>
                  <a:lnTo>
                    <a:pt x="663" y="262"/>
                  </a:lnTo>
                  <a:lnTo>
                    <a:pt x="543" y="342"/>
                  </a:lnTo>
                  <a:lnTo>
                    <a:pt x="442" y="443"/>
                  </a:lnTo>
                  <a:lnTo>
                    <a:pt x="342" y="543"/>
                  </a:lnTo>
                  <a:lnTo>
                    <a:pt x="241" y="664"/>
                  </a:lnTo>
                  <a:lnTo>
                    <a:pt x="181" y="784"/>
                  </a:lnTo>
                  <a:lnTo>
                    <a:pt x="121" y="925"/>
                  </a:lnTo>
                  <a:lnTo>
                    <a:pt x="60" y="1065"/>
                  </a:lnTo>
                  <a:lnTo>
                    <a:pt x="20" y="1206"/>
                  </a:lnTo>
                  <a:lnTo>
                    <a:pt x="0" y="1346"/>
                  </a:lnTo>
                  <a:lnTo>
                    <a:pt x="0" y="1507"/>
                  </a:lnTo>
                  <a:lnTo>
                    <a:pt x="0" y="1668"/>
                  </a:lnTo>
                  <a:lnTo>
                    <a:pt x="20" y="1808"/>
                  </a:lnTo>
                  <a:lnTo>
                    <a:pt x="60" y="1949"/>
                  </a:lnTo>
                  <a:lnTo>
                    <a:pt x="121" y="2090"/>
                  </a:lnTo>
                  <a:lnTo>
                    <a:pt x="181" y="2230"/>
                  </a:lnTo>
                  <a:lnTo>
                    <a:pt x="241" y="2351"/>
                  </a:lnTo>
                  <a:lnTo>
                    <a:pt x="342" y="2451"/>
                  </a:lnTo>
                  <a:lnTo>
                    <a:pt x="442" y="2572"/>
                  </a:lnTo>
                  <a:lnTo>
                    <a:pt x="543" y="2672"/>
                  </a:lnTo>
                  <a:lnTo>
                    <a:pt x="663" y="2753"/>
                  </a:lnTo>
                  <a:lnTo>
                    <a:pt x="784" y="2833"/>
                  </a:lnTo>
                  <a:lnTo>
                    <a:pt x="904" y="2893"/>
                  </a:lnTo>
                  <a:lnTo>
                    <a:pt x="1045" y="2933"/>
                  </a:lnTo>
                  <a:lnTo>
                    <a:pt x="1185" y="2974"/>
                  </a:lnTo>
                  <a:lnTo>
                    <a:pt x="1346" y="2994"/>
                  </a:lnTo>
                  <a:lnTo>
                    <a:pt x="1487" y="3014"/>
                  </a:lnTo>
                  <a:lnTo>
                    <a:pt x="1647" y="2994"/>
                  </a:lnTo>
                  <a:lnTo>
                    <a:pt x="1788" y="2974"/>
                  </a:lnTo>
                  <a:lnTo>
                    <a:pt x="1949" y="2933"/>
                  </a:lnTo>
                  <a:lnTo>
                    <a:pt x="2069" y="2893"/>
                  </a:lnTo>
                  <a:lnTo>
                    <a:pt x="2210" y="2833"/>
                  </a:lnTo>
                  <a:lnTo>
                    <a:pt x="2330" y="2753"/>
                  </a:lnTo>
                  <a:lnTo>
                    <a:pt x="2451" y="2672"/>
                  </a:lnTo>
                  <a:lnTo>
                    <a:pt x="2551" y="2572"/>
                  </a:lnTo>
                  <a:lnTo>
                    <a:pt x="2652" y="2451"/>
                  </a:lnTo>
                  <a:lnTo>
                    <a:pt x="2732" y="2351"/>
                  </a:lnTo>
                  <a:lnTo>
                    <a:pt x="2812" y="2230"/>
                  </a:lnTo>
                  <a:lnTo>
                    <a:pt x="2873" y="2090"/>
                  </a:lnTo>
                  <a:lnTo>
                    <a:pt x="2933" y="1949"/>
                  </a:lnTo>
                  <a:lnTo>
                    <a:pt x="2973" y="1808"/>
                  </a:lnTo>
                  <a:lnTo>
                    <a:pt x="2993" y="1668"/>
                  </a:lnTo>
                  <a:lnTo>
                    <a:pt x="2993" y="1507"/>
                  </a:lnTo>
                  <a:lnTo>
                    <a:pt x="2993" y="1346"/>
                  </a:lnTo>
                  <a:lnTo>
                    <a:pt x="2973" y="1206"/>
                  </a:lnTo>
                  <a:lnTo>
                    <a:pt x="2933" y="1065"/>
                  </a:lnTo>
                  <a:lnTo>
                    <a:pt x="2873" y="925"/>
                  </a:lnTo>
                  <a:lnTo>
                    <a:pt x="2812" y="784"/>
                  </a:lnTo>
                  <a:lnTo>
                    <a:pt x="2732" y="664"/>
                  </a:lnTo>
                  <a:lnTo>
                    <a:pt x="2652" y="543"/>
                  </a:lnTo>
                  <a:lnTo>
                    <a:pt x="2551" y="443"/>
                  </a:lnTo>
                  <a:lnTo>
                    <a:pt x="2451" y="342"/>
                  </a:lnTo>
                  <a:lnTo>
                    <a:pt x="2330" y="262"/>
                  </a:lnTo>
                  <a:lnTo>
                    <a:pt x="2210" y="181"/>
                  </a:lnTo>
                  <a:lnTo>
                    <a:pt x="2069" y="121"/>
                  </a:lnTo>
                  <a:lnTo>
                    <a:pt x="1949" y="81"/>
                  </a:lnTo>
                  <a:lnTo>
                    <a:pt x="1788" y="41"/>
                  </a:lnTo>
                  <a:lnTo>
                    <a:pt x="1647" y="21"/>
                  </a:lnTo>
                  <a:lnTo>
                    <a:pt x="1487"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323200" y="2560200"/>
              <a:ext cx="38175" cy="104475"/>
            </a:xfrm>
            <a:custGeom>
              <a:avLst/>
              <a:gdLst/>
              <a:ahLst/>
              <a:cxnLst/>
              <a:rect l="l" t="t" r="r" b="b"/>
              <a:pathLst>
                <a:path w="1527" h="4179" extrusionOk="0">
                  <a:moveTo>
                    <a:pt x="764" y="0"/>
                  </a:moveTo>
                  <a:lnTo>
                    <a:pt x="623" y="20"/>
                  </a:lnTo>
                  <a:lnTo>
                    <a:pt x="482" y="61"/>
                  </a:lnTo>
                  <a:lnTo>
                    <a:pt x="342" y="141"/>
                  </a:lnTo>
                  <a:lnTo>
                    <a:pt x="241" y="241"/>
                  </a:lnTo>
                  <a:lnTo>
                    <a:pt x="141" y="342"/>
                  </a:lnTo>
                  <a:lnTo>
                    <a:pt x="61" y="482"/>
                  </a:lnTo>
                  <a:lnTo>
                    <a:pt x="20" y="623"/>
                  </a:lnTo>
                  <a:lnTo>
                    <a:pt x="0" y="764"/>
                  </a:lnTo>
                  <a:lnTo>
                    <a:pt x="0" y="3415"/>
                  </a:lnTo>
                  <a:lnTo>
                    <a:pt x="20" y="3576"/>
                  </a:lnTo>
                  <a:lnTo>
                    <a:pt x="61" y="3717"/>
                  </a:lnTo>
                  <a:lnTo>
                    <a:pt x="141" y="3837"/>
                  </a:lnTo>
                  <a:lnTo>
                    <a:pt x="241" y="3958"/>
                  </a:lnTo>
                  <a:lnTo>
                    <a:pt x="342" y="4038"/>
                  </a:lnTo>
                  <a:lnTo>
                    <a:pt x="482" y="4118"/>
                  </a:lnTo>
                  <a:lnTo>
                    <a:pt x="623" y="4158"/>
                  </a:lnTo>
                  <a:lnTo>
                    <a:pt x="764" y="4179"/>
                  </a:lnTo>
                  <a:lnTo>
                    <a:pt x="924" y="4158"/>
                  </a:lnTo>
                  <a:lnTo>
                    <a:pt x="1065" y="4118"/>
                  </a:lnTo>
                  <a:lnTo>
                    <a:pt x="1206" y="4038"/>
                  </a:lnTo>
                  <a:lnTo>
                    <a:pt x="1306" y="3958"/>
                  </a:lnTo>
                  <a:lnTo>
                    <a:pt x="1406" y="3837"/>
                  </a:lnTo>
                  <a:lnTo>
                    <a:pt x="1467" y="3717"/>
                  </a:lnTo>
                  <a:lnTo>
                    <a:pt x="1527" y="3576"/>
                  </a:lnTo>
                  <a:lnTo>
                    <a:pt x="1527" y="3415"/>
                  </a:lnTo>
                  <a:lnTo>
                    <a:pt x="1527" y="764"/>
                  </a:lnTo>
                  <a:lnTo>
                    <a:pt x="1527" y="623"/>
                  </a:lnTo>
                  <a:lnTo>
                    <a:pt x="1467" y="482"/>
                  </a:lnTo>
                  <a:lnTo>
                    <a:pt x="1406" y="342"/>
                  </a:lnTo>
                  <a:lnTo>
                    <a:pt x="1306" y="241"/>
                  </a:lnTo>
                  <a:lnTo>
                    <a:pt x="1206" y="141"/>
                  </a:lnTo>
                  <a:lnTo>
                    <a:pt x="1065" y="61"/>
                  </a:lnTo>
                  <a:lnTo>
                    <a:pt x="924" y="20"/>
                  </a:lnTo>
                  <a:lnTo>
                    <a:pt x="76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760600" y="3063875"/>
              <a:ext cx="104475" cy="38200"/>
            </a:xfrm>
            <a:custGeom>
              <a:avLst/>
              <a:gdLst/>
              <a:ahLst/>
              <a:cxnLst/>
              <a:rect l="l" t="t" r="r" b="b"/>
              <a:pathLst>
                <a:path w="4179" h="1528" extrusionOk="0">
                  <a:moveTo>
                    <a:pt x="764" y="1"/>
                  </a:moveTo>
                  <a:lnTo>
                    <a:pt x="623" y="21"/>
                  </a:lnTo>
                  <a:lnTo>
                    <a:pt x="482" y="61"/>
                  </a:lnTo>
                  <a:lnTo>
                    <a:pt x="342" y="121"/>
                  </a:lnTo>
                  <a:lnTo>
                    <a:pt x="241" y="222"/>
                  </a:lnTo>
                  <a:lnTo>
                    <a:pt x="141" y="342"/>
                  </a:lnTo>
                  <a:lnTo>
                    <a:pt x="60" y="463"/>
                  </a:lnTo>
                  <a:lnTo>
                    <a:pt x="20" y="603"/>
                  </a:lnTo>
                  <a:lnTo>
                    <a:pt x="0" y="764"/>
                  </a:lnTo>
                  <a:lnTo>
                    <a:pt x="20" y="925"/>
                  </a:lnTo>
                  <a:lnTo>
                    <a:pt x="60" y="1065"/>
                  </a:lnTo>
                  <a:lnTo>
                    <a:pt x="141" y="1186"/>
                  </a:lnTo>
                  <a:lnTo>
                    <a:pt x="241" y="1307"/>
                  </a:lnTo>
                  <a:lnTo>
                    <a:pt x="342" y="1387"/>
                  </a:lnTo>
                  <a:lnTo>
                    <a:pt x="482" y="1467"/>
                  </a:lnTo>
                  <a:lnTo>
                    <a:pt x="623" y="1507"/>
                  </a:lnTo>
                  <a:lnTo>
                    <a:pt x="764" y="1527"/>
                  </a:lnTo>
                  <a:lnTo>
                    <a:pt x="3415" y="1527"/>
                  </a:lnTo>
                  <a:lnTo>
                    <a:pt x="3576" y="1507"/>
                  </a:lnTo>
                  <a:lnTo>
                    <a:pt x="3716" y="1467"/>
                  </a:lnTo>
                  <a:lnTo>
                    <a:pt x="3837" y="1387"/>
                  </a:lnTo>
                  <a:lnTo>
                    <a:pt x="3957" y="1307"/>
                  </a:lnTo>
                  <a:lnTo>
                    <a:pt x="4038" y="1186"/>
                  </a:lnTo>
                  <a:lnTo>
                    <a:pt x="4118" y="1065"/>
                  </a:lnTo>
                  <a:lnTo>
                    <a:pt x="4158" y="925"/>
                  </a:lnTo>
                  <a:lnTo>
                    <a:pt x="4178" y="764"/>
                  </a:lnTo>
                  <a:lnTo>
                    <a:pt x="4158" y="603"/>
                  </a:lnTo>
                  <a:lnTo>
                    <a:pt x="4118" y="463"/>
                  </a:lnTo>
                  <a:lnTo>
                    <a:pt x="4038" y="342"/>
                  </a:lnTo>
                  <a:lnTo>
                    <a:pt x="3957" y="222"/>
                  </a:lnTo>
                  <a:lnTo>
                    <a:pt x="3837" y="121"/>
                  </a:lnTo>
                  <a:lnTo>
                    <a:pt x="3716" y="61"/>
                  </a:lnTo>
                  <a:lnTo>
                    <a:pt x="3576" y="21"/>
                  </a:lnTo>
                  <a:lnTo>
                    <a:pt x="3415"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568250" y="2649075"/>
              <a:ext cx="54275" cy="74350"/>
            </a:xfrm>
            <a:custGeom>
              <a:avLst/>
              <a:gdLst/>
              <a:ahLst/>
              <a:cxnLst/>
              <a:rect l="l" t="t" r="r" b="b"/>
              <a:pathLst>
                <a:path w="2171" h="2974" extrusionOk="0">
                  <a:moveTo>
                    <a:pt x="1708" y="1"/>
                  </a:moveTo>
                  <a:lnTo>
                    <a:pt x="1648" y="21"/>
                  </a:lnTo>
                  <a:lnTo>
                    <a:pt x="1568" y="61"/>
                  </a:lnTo>
                  <a:lnTo>
                    <a:pt x="1527" y="101"/>
                  </a:lnTo>
                  <a:lnTo>
                    <a:pt x="1467" y="162"/>
                  </a:lnTo>
                  <a:lnTo>
                    <a:pt x="61" y="2391"/>
                  </a:lnTo>
                  <a:lnTo>
                    <a:pt x="21" y="2472"/>
                  </a:lnTo>
                  <a:lnTo>
                    <a:pt x="1" y="2532"/>
                  </a:lnTo>
                  <a:lnTo>
                    <a:pt x="1" y="2612"/>
                  </a:lnTo>
                  <a:lnTo>
                    <a:pt x="1" y="2692"/>
                  </a:lnTo>
                  <a:lnTo>
                    <a:pt x="21" y="2753"/>
                  </a:lnTo>
                  <a:lnTo>
                    <a:pt x="61" y="2813"/>
                  </a:lnTo>
                  <a:lnTo>
                    <a:pt x="101" y="2873"/>
                  </a:lnTo>
                  <a:lnTo>
                    <a:pt x="162" y="2913"/>
                  </a:lnTo>
                  <a:lnTo>
                    <a:pt x="262" y="2974"/>
                  </a:lnTo>
                  <a:lnTo>
                    <a:pt x="463" y="2974"/>
                  </a:lnTo>
                  <a:lnTo>
                    <a:pt x="563" y="2934"/>
                  </a:lnTo>
                  <a:lnTo>
                    <a:pt x="624" y="2873"/>
                  </a:lnTo>
                  <a:lnTo>
                    <a:pt x="704" y="2813"/>
                  </a:lnTo>
                  <a:lnTo>
                    <a:pt x="2110" y="583"/>
                  </a:lnTo>
                  <a:lnTo>
                    <a:pt x="2150" y="503"/>
                  </a:lnTo>
                  <a:lnTo>
                    <a:pt x="2170" y="443"/>
                  </a:lnTo>
                  <a:lnTo>
                    <a:pt x="2170" y="362"/>
                  </a:lnTo>
                  <a:lnTo>
                    <a:pt x="2170" y="282"/>
                  </a:lnTo>
                  <a:lnTo>
                    <a:pt x="2150" y="222"/>
                  </a:lnTo>
                  <a:lnTo>
                    <a:pt x="2110" y="162"/>
                  </a:lnTo>
                  <a:lnTo>
                    <a:pt x="2050" y="101"/>
                  </a:lnTo>
                  <a:lnTo>
                    <a:pt x="1989" y="61"/>
                  </a:lnTo>
                  <a:lnTo>
                    <a:pt x="1929" y="21"/>
                  </a:lnTo>
                  <a:lnTo>
                    <a:pt x="1849"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715900" y="2830375"/>
              <a:ext cx="76850" cy="50750"/>
            </a:xfrm>
            <a:custGeom>
              <a:avLst/>
              <a:gdLst/>
              <a:ahLst/>
              <a:cxnLst/>
              <a:rect l="l" t="t" r="r" b="b"/>
              <a:pathLst>
                <a:path w="3074" h="2030" extrusionOk="0">
                  <a:moveTo>
                    <a:pt x="2652" y="0"/>
                  </a:moveTo>
                  <a:lnTo>
                    <a:pt x="2592" y="20"/>
                  </a:lnTo>
                  <a:lnTo>
                    <a:pt x="2511" y="40"/>
                  </a:lnTo>
                  <a:lnTo>
                    <a:pt x="201" y="1326"/>
                  </a:lnTo>
                  <a:lnTo>
                    <a:pt x="141" y="1366"/>
                  </a:lnTo>
                  <a:lnTo>
                    <a:pt x="81" y="1426"/>
                  </a:lnTo>
                  <a:lnTo>
                    <a:pt x="41" y="1487"/>
                  </a:lnTo>
                  <a:lnTo>
                    <a:pt x="21" y="1547"/>
                  </a:lnTo>
                  <a:lnTo>
                    <a:pt x="0" y="1627"/>
                  </a:lnTo>
                  <a:lnTo>
                    <a:pt x="0" y="1688"/>
                  </a:lnTo>
                  <a:lnTo>
                    <a:pt x="21" y="1768"/>
                  </a:lnTo>
                  <a:lnTo>
                    <a:pt x="41" y="1828"/>
                  </a:lnTo>
                  <a:lnTo>
                    <a:pt x="121" y="1929"/>
                  </a:lnTo>
                  <a:lnTo>
                    <a:pt x="201" y="1989"/>
                  </a:lnTo>
                  <a:lnTo>
                    <a:pt x="282" y="2029"/>
                  </a:lnTo>
                  <a:lnTo>
                    <a:pt x="483" y="2029"/>
                  </a:lnTo>
                  <a:lnTo>
                    <a:pt x="563" y="1989"/>
                  </a:lnTo>
                  <a:lnTo>
                    <a:pt x="2873" y="703"/>
                  </a:lnTo>
                  <a:lnTo>
                    <a:pt x="2953" y="663"/>
                  </a:lnTo>
                  <a:lnTo>
                    <a:pt x="2993" y="603"/>
                  </a:lnTo>
                  <a:lnTo>
                    <a:pt x="3034" y="543"/>
                  </a:lnTo>
                  <a:lnTo>
                    <a:pt x="3054" y="482"/>
                  </a:lnTo>
                  <a:lnTo>
                    <a:pt x="3074" y="402"/>
                  </a:lnTo>
                  <a:lnTo>
                    <a:pt x="3074" y="342"/>
                  </a:lnTo>
                  <a:lnTo>
                    <a:pt x="3054" y="261"/>
                  </a:lnTo>
                  <a:lnTo>
                    <a:pt x="3034" y="201"/>
                  </a:lnTo>
                  <a:lnTo>
                    <a:pt x="2993" y="121"/>
                  </a:lnTo>
                  <a:lnTo>
                    <a:pt x="2933" y="81"/>
                  </a:lnTo>
                  <a:lnTo>
                    <a:pt x="2873" y="40"/>
                  </a:lnTo>
                  <a:lnTo>
                    <a:pt x="2813" y="20"/>
                  </a:lnTo>
                  <a:lnTo>
                    <a:pt x="273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323200" y="3501275"/>
              <a:ext cx="38175" cy="103975"/>
            </a:xfrm>
            <a:custGeom>
              <a:avLst/>
              <a:gdLst/>
              <a:ahLst/>
              <a:cxnLst/>
              <a:rect l="l" t="t" r="r" b="b"/>
              <a:pathLst>
                <a:path w="1527" h="4159" extrusionOk="0">
                  <a:moveTo>
                    <a:pt x="764" y="1"/>
                  </a:moveTo>
                  <a:lnTo>
                    <a:pt x="623" y="21"/>
                  </a:lnTo>
                  <a:lnTo>
                    <a:pt x="482" y="61"/>
                  </a:lnTo>
                  <a:lnTo>
                    <a:pt x="342" y="121"/>
                  </a:lnTo>
                  <a:lnTo>
                    <a:pt x="241" y="222"/>
                  </a:lnTo>
                  <a:lnTo>
                    <a:pt x="141" y="342"/>
                  </a:lnTo>
                  <a:lnTo>
                    <a:pt x="61" y="463"/>
                  </a:lnTo>
                  <a:lnTo>
                    <a:pt x="20" y="603"/>
                  </a:lnTo>
                  <a:lnTo>
                    <a:pt x="0" y="764"/>
                  </a:lnTo>
                  <a:lnTo>
                    <a:pt x="0" y="3396"/>
                  </a:lnTo>
                  <a:lnTo>
                    <a:pt x="20" y="3556"/>
                  </a:lnTo>
                  <a:lnTo>
                    <a:pt x="61" y="3697"/>
                  </a:lnTo>
                  <a:lnTo>
                    <a:pt x="141" y="3837"/>
                  </a:lnTo>
                  <a:lnTo>
                    <a:pt x="241" y="3938"/>
                  </a:lnTo>
                  <a:lnTo>
                    <a:pt x="342" y="4038"/>
                  </a:lnTo>
                  <a:lnTo>
                    <a:pt x="482" y="4099"/>
                  </a:lnTo>
                  <a:lnTo>
                    <a:pt x="623" y="4159"/>
                  </a:lnTo>
                  <a:lnTo>
                    <a:pt x="924" y="4159"/>
                  </a:lnTo>
                  <a:lnTo>
                    <a:pt x="1065" y="4099"/>
                  </a:lnTo>
                  <a:lnTo>
                    <a:pt x="1206" y="4038"/>
                  </a:lnTo>
                  <a:lnTo>
                    <a:pt x="1306" y="3938"/>
                  </a:lnTo>
                  <a:lnTo>
                    <a:pt x="1406" y="3837"/>
                  </a:lnTo>
                  <a:lnTo>
                    <a:pt x="1467" y="3697"/>
                  </a:lnTo>
                  <a:lnTo>
                    <a:pt x="1527" y="3556"/>
                  </a:lnTo>
                  <a:lnTo>
                    <a:pt x="1527" y="3396"/>
                  </a:lnTo>
                  <a:lnTo>
                    <a:pt x="1527" y="764"/>
                  </a:lnTo>
                  <a:lnTo>
                    <a:pt x="1527" y="603"/>
                  </a:lnTo>
                  <a:lnTo>
                    <a:pt x="1467" y="463"/>
                  </a:lnTo>
                  <a:lnTo>
                    <a:pt x="1406" y="342"/>
                  </a:lnTo>
                  <a:lnTo>
                    <a:pt x="1306" y="222"/>
                  </a:lnTo>
                  <a:lnTo>
                    <a:pt x="1206" y="121"/>
                  </a:lnTo>
                  <a:lnTo>
                    <a:pt x="1065" y="61"/>
                  </a:lnTo>
                  <a:lnTo>
                    <a:pt x="924" y="21"/>
                  </a:lnTo>
                  <a:lnTo>
                    <a:pt x="76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568250" y="3442025"/>
              <a:ext cx="54275" cy="74850"/>
            </a:xfrm>
            <a:custGeom>
              <a:avLst/>
              <a:gdLst/>
              <a:ahLst/>
              <a:cxnLst/>
              <a:rect l="l" t="t" r="r" b="b"/>
              <a:pathLst>
                <a:path w="2171" h="2994" extrusionOk="0">
                  <a:moveTo>
                    <a:pt x="382" y="1"/>
                  </a:moveTo>
                  <a:lnTo>
                    <a:pt x="302" y="21"/>
                  </a:lnTo>
                  <a:lnTo>
                    <a:pt x="242" y="41"/>
                  </a:lnTo>
                  <a:lnTo>
                    <a:pt x="162" y="61"/>
                  </a:lnTo>
                  <a:lnTo>
                    <a:pt x="101" y="121"/>
                  </a:lnTo>
                  <a:lnTo>
                    <a:pt x="61" y="181"/>
                  </a:lnTo>
                  <a:lnTo>
                    <a:pt x="21" y="242"/>
                  </a:lnTo>
                  <a:lnTo>
                    <a:pt x="1" y="302"/>
                  </a:lnTo>
                  <a:lnTo>
                    <a:pt x="1" y="382"/>
                  </a:lnTo>
                  <a:lnTo>
                    <a:pt x="1" y="463"/>
                  </a:lnTo>
                  <a:lnTo>
                    <a:pt x="21" y="523"/>
                  </a:lnTo>
                  <a:lnTo>
                    <a:pt x="61" y="603"/>
                  </a:lnTo>
                  <a:lnTo>
                    <a:pt x="1467" y="2833"/>
                  </a:lnTo>
                  <a:lnTo>
                    <a:pt x="1527" y="2893"/>
                  </a:lnTo>
                  <a:lnTo>
                    <a:pt x="1608" y="2953"/>
                  </a:lnTo>
                  <a:lnTo>
                    <a:pt x="1708" y="2994"/>
                  </a:lnTo>
                  <a:lnTo>
                    <a:pt x="1889" y="2994"/>
                  </a:lnTo>
                  <a:lnTo>
                    <a:pt x="1989" y="2933"/>
                  </a:lnTo>
                  <a:lnTo>
                    <a:pt x="2050" y="2893"/>
                  </a:lnTo>
                  <a:lnTo>
                    <a:pt x="2110" y="2833"/>
                  </a:lnTo>
                  <a:lnTo>
                    <a:pt x="2150" y="2773"/>
                  </a:lnTo>
                  <a:lnTo>
                    <a:pt x="2170" y="2692"/>
                  </a:lnTo>
                  <a:lnTo>
                    <a:pt x="2170" y="2632"/>
                  </a:lnTo>
                  <a:lnTo>
                    <a:pt x="2170" y="2552"/>
                  </a:lnTo>
                  <a:lnTo>
                    <a:pt x="2150" y="2491"/>
                  </a:lnTo>
                  <a:lnTo>
                    <a:pt x="2110" y="2411"/>
                  </a:lnTo>
                  <a:lnTo>
                    <a:pt x="704" y="181"/>
                  </a:lnTo>
                  <a:lnTo>
                    <a:pt x="644" y="121"/>
                  </a:lnTo>
                  <a:lnTo>
                    <a:pt x="583" y="81"/>
                  </a:lnTo>
                  <a:lnTo>
                    <a:pt x="523" y="41"/>
                  </a:lnTo>
                  <a:lnTo>
                    <a:pt x="463" y="21"/>
                  </a:lnTo>
                  <a:lnTo>
                    <a:pt x="38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715900" y="3284850"/>
              <a:ext cx="76850" cy="50750"/>
            </a:xfrm>
            <a:custGeom>
              <a:avLst/>
              <a:gdLst/>
              <a:ahLst/>
              <a:cxnLst/>
              <a:rect l="l" t="t" r="r" b="b"/>
              <a:pathLst>
                <a:path w="3074" h="2030" extrusionOk="0">
                  <a:moveTo>
                    <a:pt x="282" y="0"/>
                  </a:moveTo>
                  <a:lnTo>
                    <a:pt x="201" y="40"/>
                  </a:lnTo>
                  <a:lnTo>
                    <a:pt x="141" y="81"/>
                  </a:lnTo>
                  <a:lnTo>
                    <a:pt x="101" y="121"/>
                  </a:lnTo>
                  <a:lnTo>
                    <a:pt x="41" y="181"/>
                  </a:lnTo>
                  <a:lnTo>
                    <a:pt x="21" y="261"/>
                  </a:lnTo>
                  <a:lnTo>
                    <a:pt x="0" y="342"/>
                  </a:lnTo>
                  <a:lnTo>
                    <a:pt x="0" y="402"/>
                  </a:lnTo>
                  <a:lnTo>
                    <a:pt x="21" y="482"/>
                  </a:lnTo>
                  <a:lnTo>
                    <a:pt x="41" y="543"/>
                  </a:lnTo>
                  <a:lnTo>
                    <a:pt x="81" y="603"/>
                  </a:lnTo>
                  <a:lnTo>
                    <a:pt x="141" y="663"/>
                  </a:lnTo>
                  <a:lnTo>
                    <a:pt x="201" y="703"/>
                  </a:lnTo>
                  <a:lnTo>
                    <a:pt x="2511" y="1989"/>
                  </a:lnTo>
                  <a:lnTo>
                    <a:pt x="2612" y="2009"/>
                  </a:lnTo>
                  <a:lnTo>
                    <a:pt x="2692" y="2029"/>
                  </a:lnTo>
                  <a:lnTo>
                    <a:pt x="2793" y="2009"/>
                  </a:lnTo>
                  <a:lnTo>
                    <a:pt x="2893" y="1969"/>
                  </a:lnTo>
                  <a:lnTo>
                    <a:pt x="2973" y="1909"/>
                  </a:lnTo>
                  <a:lnTo>
                    <a:pt x="3034" y="1828"/>
                  </a:lnTo>
                  <a:lnTo>
                    <a:pt x="3054" y="1768"/>
                  </a:lnTo>
                  <a:lnTo>
                    <a:pt x="3074" y="1688"/>
                  </a:lnTo>
                  <a:lnTo>
                    <a:pt x="3074" y="1607"/>
                  </a:lnTo>
                  <a:lnTo>
                    <a:pt x="3054" y="1547"/>
                  </a:lnTo>
                  <a:lnTo>
                    <a:pt x="3034" y="1467"/>
                  </a:lnTo>
                  <a:lnTo>
                    <a:pt x="2993" y="1406"/>
                  </a:lnTo>
                  <a:lnTo>
                    <a:pt x="2953" y="1366"/>
                  </a:lnTo>
                  <a:lnTo>
                    <a:pt x="2873" y="1306"/>
                  </a:lnTo>
                  <a:lnTo>
                    <a:pt x="563" y="40"/>
                  </a:lnTo>
                  <a:lnTo>
                    <a:pt x="50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820000" y="3063875"/>
              <a:ext cx="103975" cy="38200"/>
            </a:xfrm>
            <a:custGeom>
              <a:avLst/>
              <a:gdLst/>
              <a:ahLst/>
              <a:cxnLst/>
              <a:rect l="l" t="t" r="r" b="b"/>
              <a:pathLst>
                <a:path w="4159" h="1528" extrusionOk="0">
                  <a:moveTo>
                    <a:pt x="764" y="1"/>
                  </a:moveTo>
                  <a:lnTo>
                    <a:pt x="604" y="21"/>
                  </a:lnTo>
                  <a:lnTo>
                    <a:pt x="463" y="61"/>
                  </a:lnTo>
                  <a:lnTo>
                    <a:pt x="342" y="121"/>
                  </a:lnTo>
                  <a:lnTo>
                    <a:pt x="222" y="222"/>
                  </a:lnTo>
                  <a:lnTo>
                    <a:pt x="121" y="342"/>
                  </a:lnTo>
                  <a:lnTo>
                    <a:pt x="61" y="463"/>
                  </a:lnTo>
                  <a:lnTo>
                    <a:pt x="21" y="603"/>
                  </a:lnTo>
                  <a:lnTo>
                    <a:pt x="1" y="764"/>
                  </a:lnTo>
                  <a:lnTo>
                    <a:pt x="21" y="925"/>
                  </a:lnTo>
                  <a:lnTo>
                    <a:pt x="61" y="1065"/>
                  </a:lnTo>
                  <a:lnTo>
                    <a:pt x="121" y="1186"/>
                  </a:lnTo>
                  <a:lnTo>
                    <a:pt x="222" y="1307"/>
                  </a:lnTo>
                  <a:lnTo>
                    <a:pt x="342" y="1387"/>
                  </a:lnTo>
                  <a:lnTo>
                    <a:pt x="463" y="1467"/>
                  </a:lnTo>
                  <a:lnTo>
                    <a:pt x="604" y="1507"/>
                  </a:lnTo>
                  <a:lnTo>
                    <a:pt x="764" y="1527"/>
                  </a:lnTo>
                  <a:lnTo>
                    <a:pt x="3396" y="1527"/>
                  </a:lnTo>
                  <a:lnTo>
                    <a:pt x="3556" y="1507"/>
                  </a:lnTo>
                  <a:lnTo>
                    <a:pt x="3697" y="1467"/>
                  </a:lnTo>
                  <a:lnTo>
                    <a:pt x="3838" y="1387"/>
                  </a:lnTo>
                  <a:lnTo>
                    <a:pt x="3938" y="1307"/>
                  </a:lnTo>
                  <a:lnTo>
                    <a:pt x="4038" y="1186"/>
                  </a:lnTo>
                  <a:lnTo>
                    <a:pt x="4099" y="1065"/>
                  </a:lnTo>
                  <a:lnTo>
                    <a:pt x="4159" y="925"/>
                  </a:lnTo>
                  <a:lnTo>
                    <a:pt x="4159" y="764"/>
                  </a:lnTo>
                  <a:lnTo>
                    <a:pt x="4159" y="603"/>
                  </a:lnTo>
                  <a:lnTo>
                    <a:pt x="4099" y="463"/>
                  </a:lnTo>
                  <a:lnTo>
                    <a:pt x="4038" y="342"/>
                  </a:lnTo>
                  <a:lnTo>
                    <a:pt x="3938" y="222"/>
                  </a:lnTo>
                  <a:lnTo>
                    <a:pt x="3838" y="121"/>
                  </a:lnTo>
                  <a:lnTo>
                    <a:pt x="3697" y="61"/>
                  </a:lnTo>
                  <a:lnTo>
                    <a:pt x="3556" y="21"/>
                  </a:lnTo>
                  <a:lnTo>
                    <a:pt x="339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062575" y="2649075"/>
              <a:ext cx="54250" cy="74350"/>
            </a:xfrm>
            <a:custGeom>
              <a:avLst/>
              <a:gdLst/>
              <a:ahLst/>
              <a:cxnLst/>
              <a:rect l="l" t="t" r="r" b="b"/>
              <a:pathLst>
                <a:path w="2170" h="2974" extrusionOk="0">
                  <a:moveTo>
                    <a:pt x="301" y="1"/>
                  </a:moveTo>
                  <a:lnTo>
                    <a:pt x="241" y="21"/>
                  </a:lnTo>
                  <a:lnTo>
                    <a:pt x="161" y="61"/>
                  </a:lnTo>
                  <a:lnTo>
                    <a:pt x="100" y="101"/>
                  </a:lnTo>
                  <a:lnTo>
                    <a:pt x="60" y="162"/>
                  </a:lnTo>
                  <a:lnTo>
                    <a:pt x="20" y="222"/>
                  </a:lnTo>
                  <a:lnTo>
                    <a:pt x="0" y="282"/>
                  </a:lnTo>
                  <a:lnTo>
                    <a:pt x="0" y="362"/>
                  </a:lnTo>
                  <a:lnTo>
                    <a:pt x="0" y="443"/>
                  </a:lnTo>
                  <a:lnTo>
                    <a:pt x="20" y="503"/>
                  </a:lnTo>
                  <a:lnTo>
                    <a:pt x="60" y="583"/>
                  </a:lnTo>
                  <a:lnTo>
                    <a:pt x="1466" y="2813"/>
                  </a:lnTo>
                  <a:lnTo>
                    <a:pt x="1527" y="2873"/>
                  </a:lnTo>
                  <a:lnTo>
                    <a:pt x="1607" y="2934"/>
                  </a:lnTo>
                  <a:lnTo>
                    <a:pt x="1707" y="2974"/>
                  </a:lnTo>
                  <a:lnTo>
                    <a:pt x="1888" y="2974"/>
                  </a:lnTo>
                  <a:lnTo>
                    <a:pt x="1989" y="2913"/>
                  </a:lnTo>
                  <a:lnTo>
                    <a:pt x="2049" y="2873"/>
                  </a:lnTo>
                  <a:lnTo>
                    <a:pt x="2109" y="2813"/>
                  </a:lnTo>
                  <a:lnTo>
                    <a:pt x="2149" y="2753"/>
                  </a:lnTo>
                  <a:lnTo>
                    <a:pt x="2169" y="2692"/>
                  </a:lnTo>
                  <a:lnTo>
                    <a:pt x="2169" y="2612"/>
                  </a:lnTo>
                  <a:lnTo>
                    <a:pt x="2169" y="2532"/>
                  </a:lnTo>
                  <a:lnTo>
                    <a:pt x="2149" y="2472"/>
                  </a:lnTo>
                  <a:lnTo>
                    <a:pt x="2109" y="2391"/>
                  </a:lnTo>
                  <a:lnTo>
                    <a:pt x="703" y="162"/>
                  </a:lnTo>
                  <a:lnTo>
                    <a:pt x="643" y="101"/>
                  </a:lnTo>
                  <a:lnTo>
                    <a:pt x="583" y="61"/>
                  </a:lnTo>
                  <a:lnTo>
                    <a:pt x="522" y="21"/>
                  </a:lnTo>
                  <a:lnTo>
                    <a:pt x="46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92325" y="2830375"/>
              <a:ext cx="76850" cy="50750"/>
            </a:xfrm>
            <a:custGeom>
              <a:avLst/>
              <a:gdLst/>
              <a:ahLst/>
              <a:cxnLst/>
              <a:rect l="l" t="t" r="r" b="b"/>
              <a:pathLst>
                <a:path w="3074" h="2030" extrusionOk="0">
                  <a:moveTo>
                    <a:pt x="342" y="0"/>
                  </a:moveTo>
                  <a:lnTo>
                    <a:pt x="262" y="20"/>
                  </a:lnTo>
                  <a:lnTo>
                    <a:pt x="201" y="40"/>
                  </a:lnTo>
                  <a:lnTo>
                    <a:pt x="141" y="81"/>
                  </a:lnTo>
                  <a:lnTo>
                    <a:pt x="81" y="121"/>
                  </a:lnTo>
                  <a:lnTo>
                    <a:pt x="41" y="201"/>
                  </a:lnTo>
                  <a:lnTo>
                    <a:pt x="0" y="261"/>
                  </a:lnTo>
                  <a:lnTo>
                    <a:pt x="0" y="342"/>
                  </a:lnTo>
                  <a:lnTo>
                    <a:pt x="0" y="402"/>
                  </a:lnTo>
                  <a:lnTo>
                    <a:pt x="0" y="482"/>
                  </a:lnTo>
                  <a:lnTo>
                    <a:pt x="41" y="543"/>
                  </a:lnTo>
                  <a:lnTo>
                    <a:pt x="81" y="603"/>
                  </a:lnTo>
                  <a:lnTo>
                    <a:pt x="121" y="663"/>
                  </a:lnTo>
                  <a:lnTo>
                    <a:pt x="181" y="703"/>
                  </a:lnTo>
                  <a:lnTo>
                    <a:pt x="2511" y="1989"/>
                  </a:lnTo>
                  <a:lnTo>
                    <a:pt x="2592" y="2029"/>
                  </a:lnTo>
                  <a:lnTo>
                    <a:pt x="2793" y="2029"/>
                  </a:lnTo>
                  <a:lnTo>
                    <a:pt x="2873" y="1989"/>
                  </a:lnTo>
                  <a:lnTo>
                    <a:pt x="2953" y="1929"/>
                  </a:lnTo>
                  <a:lnTo>
                    <a:pt x="3014" y="1828"/>
                  </a:lnTo>
                  <a:lnTo>
                    <a:pt x="3054" y="1768"/>
                  </a:lnTo>
                  <a:lnTo>
                    <a:pt x="3074" y="1688"/>
                  </a:lnTo>
                  <a:lnTo>
                    <a:pt x="3074" y="1627"/>
                  </a:lnTo>
                  <a:lnTo>
                    <a:pt x="3054" y="1547"/>
                  </a:lnTo>
                  <a:lnTo>
                    <a:pt x="3034" y="1487"/>
                  </a:lnTo>
                  <a:lnTo>
                    <a:pt x="2993" y="1426"/>
                  </a:lnTo>
                  <a:lnTo>
                    <a:pt x="2933" y="1366"/>
                  </a:lnTo>
                  <a:lnTo>
                    <a:pt x="2873" y="1326"/>
                  </a:lnTo>
                  <a:lnTo>
                    <a:pt x="563" y="40"/>
                  </a:lnTo>
                  <a:lnTo>
                    <a:pt x="483" y="20"/>
                  </a:lnTo>
                  <a:lnTo>
                    <a:pt x="40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062575" y="3442025"/>
              <a:ext cx="54250" cy="74850"/>
            </a:xfrm>
            <a:custGeom>
              <a:avLst/>
              <a:gdLst/>
              <a:ahLst/>
              <a:cxnLst/>
              <a:rect l="l" t="t" r="r" b="b"/>
              <a:pathLst>
                <a:path w="2170" h="2994" extrusionOk="0">
                  <a:moveTo>
                    <a:pt x="1788" y="1"/>
                  </a:moveTo>
                  <a:lnTo>
                    <a:pt x="1707" y="21"/>
                  </a:lnTo>
                  <a:lnTo>
                    <a:pt x="1647" y="41"/>
                  </a:lnTo>
                  <a:lnTo>
                    <a:pt x="1567" y="81"/>
                  </a:lnTo>
                  <a:lnTo>
                    <a:pt x="1527" y="121"/>
                  </a:lnTo>
                  <a:lnTo>
                    <a:pt x="1466" y="181"/>
                  </a:lnTo>
                  <a:lnTo>
                    <a:pt x="60" y="2411"/>
                  </a:lnTo>
                  <a:lnTo>
                    <a:pt x="20" y="2491"/>
                  </a:lnTo>
                  <a:lnTo>
                    <a:pt x="0" y="2552"/>
                  </a:lnTo>
                  <a:lnTo>
                    <a:pt x="0" y="2632"/>
                  </a:lnTo>
                  <a:lnTo>
                    <a:pt x="0" y="2692"/>
                  </a:lnTo>
                  <a:lnTo>
                    <a:pt x="20" y="2773"/>
                  </a:lnTo>
                  <a:lnTo>
                    <a:pt x="60" y="2833"/>
                  </a:lnTo>
                  <a:lnTo>
                    <a:pt x="100" y="2893"/>
                  </a:lnTo>
                  <a:lnTo>
                    <a:pt x="161" y="2933"/>
                  </a:lnTo>
                  <a:lnTo>
                    <a:pt x="261" y="2994"/>
                  </a:lnTo>
                  <a:lnTo>
                    <a:pt x="462" y="2994"/>
                  </a:lnTo>
                  <a:lnTo>
                    <a:pt x="562" y="2953"/>
                  </a:lnTo>
                  <a:lnTo>
                    <a:pt x="623" y="2893"/>
                  </a:lnTo>
                  <a:lnTo>
                    <a:pt x="703" y="2833"/>
                  </a:lnTo>
                  <a:lnTo>
                    <a:pt x="2109" y="603"/>
                  </a:lnTo>
                  <a:lnTo>
                    <a:pt x="2149" y="523"/>
                  </a:lnTo>
                  <a:lnTo>
                    <a:pt x="2169" y="463"/>
                  </a:lnTo>
                  <a:lnTo>
                    <a:pt x="2169" y="382"/>
                  </a:lnTo>
                  <a:lnTo>
                    <a:pt x="2169" y="302"/>
                  </a:lnTo>
                  <a:lnTo>
                    <a:pt x="2149" y="242"/>
                  </a:lnTo>
                  <a:lnTo>
                    <a:pt x="2109" y="181"/>
                  </a:lnTo>
                  <a:lnTo>
                    <a:pt x="2049" y="121"/>
                  </a:lnTo>
                  <a:lnTo>
                    <a:pt x="1989" y="61"/>
                  </a:lnTo>
                  <a:lnTo>
                    <a:pt x="1928" y="41"/>
                  </a:lnTo>
                  <a:lnTo>
                    <a:pt x="1848" y="21"/>
                  </a:lnTo>
                  <a:lnTo>
                    <a:pt x="178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92325" y="3284850"/>
              <a:ext cx="76850" cy="50750"/>
            </a:xfrm>
            <a:custGeom>
              <a:avLst/>
              <a:gdLst/>
              <a:ahLst/>
              <a:cxnLst/>
              <a:rect l="l" t="t" r="r" b="b"/>
              <a:pathLst>
                <a:path w="3074" h="2030" extrusionOk="0">
                  <a:moveTo>
                    <a:pt x="2572" y="0"/>
                  </a:moveTo>
                  <a:lnTo>
                    <a:pt x="2511" y="40"/>
                  </a:lnTo>
                  <a:lnTo>
                    <a:pt x="181" y="1306"/>
                  </a:lnTo>
                  <a:lnTo>
                    <a:pt x="121" y="1366"/>
                  </a:lnTo>
                  <a:lnTo>
                    <a:pt x="81" y="1406"/>
                  </a:lnTo>
                  <a:lnTo>
                    <a:pt x="41" y="1467"/>
                  </a:lnTo>
                  <a:lnTo>
                    <a:pt x="0" y="1547"/>
                  </a:lnTo>
                  <a:lnTo>
                    <a:pt x="0" y="1607"/>
                  </a:lnTo>
                  <a:lnTo>
                    <a:pt x="0" y="1688"/>
                  </a:lnTo>
                  <a:lnTo>
                    <a:pt x="0" y="1768"/>
                  </a:lnTo>
                  <a:lnTo>
                    <a:pt x="41" y="1828"/>
                  </a:lnTo>
                  <a:lnTo>
                    <a:pt x="101" y="1909"/>
                  </a:lnTo>
                  <a:lnTo>
                    <a:pt x="181" y="1969"/>
                  </a:lnTo>
                  <a:lnTo>
                    <a:pt x="282" y="2009"/>
                  </a:lnTo>
                  <a:lnTo>
                    <a:pt x="382" y="2029"/>
                  </a:lnTo>
                  <a:lnTo>
                    <a:pt x="462" y="2009"/>
                  </a:lnTo>
                  <a:lnTo>
                    <a:pt x="563" y="1989"/>
                  </a:lnTo>
                  <a:lnTo>
                    <a:pt x="2873" y="703"/>
                  </a:lnTo>
                  <a:lnTo>
                    <a:pt x="2933" y="663"/>
                  </a:lnTo>
                  <a:lnTo>
                    <a:pt x="2993" y="603"/>
                  </a:lnTo>
                  <a:lnTo>
                    <a:pt x="3034" y="543"/>
                  </a:lnTo>
                  <a:lnTo>
                    <a:pt x="3054" y="482"/>
                  </a:lnTo>
                  <a:lnTo>
                    <a:pt x="3074" y="402"/>
                  </a:lnTo>
                  <a:lnTo>
                    <a:pt x="3074" y="342"/>
                  </a:lnTo>
                  <a:lnTo>
                    <a:pt x="3054" y="261"/>
                  </a:lnTo>
                  <a:lnTo>
                    <a:pt x="3014" y="181"/>
                  </a:lnTo>
                  <a:lnTo>
                    <a:pt x="2973" y="121"/>
                  </a:lnTo>
                  <a:lnTo>
                    <a:pt x="2913" y="81"/>
                  </a:lnTo>
                  <a:lnTo>
                    <a:pt x="2853" y="40"/>
                  </a:lnTo>
                  <a:lnTo>
                    <a:pt x="279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323200" y="2722400"/>
              <a:ext cx="38175" cy="379675"/>
            </a:xfrm>
            <a:custGeom>
              <a:avLst/>
              <a:gdLst/>
              <a:ahLst/>
              <a:cxnLst/>
              <a:rect l="l" t="t" r="r" b="b"/>
              <a:pathLst>
                <a:path w="1527" h="15187" extrusionOk="0">
                  <a:moveTo>
                    <a:pt x="764" y="1"/>
                  </a:moveTo>
                  <a:lnTo>
                    <a:pt x="623" y="21"/>
                  </a:lnTo>
                  <a:lnTo>
                    <a:pt x="482" y="61"/>
                  </a:lnTo>
                  <a:lnTo>
                    <a:pt x="342" y="141"/>
                  </a:lnTo>
                  <a:lnTo>
                    <a:pt x="241" y="221"/>
                  </a:lnTo>
                  <a:lnTo>
                    <a:pt x="141" y="342"/>
                  </a:lnTo>
                  <a:lnTo>
                    <a:pt x="61" y="463"/>
                  </a:lnTo>
                  <a:lnTo>
                    <a:pt x="20" y="603"/>
                  </a:lnTo>
                  <a:lnTo>
                    <a:pt x="0" y="764"/>
                  </a:lnTo>
                  <a:lnTo>
                    <a:pt x="0" y="14423"/>
                  </a:lnTo>
                  <a:lnTo>
                    <a:pt x="20" y="14584"/>
                  </a:lnTo>
                  <a:lnTo>
                    <a:pt x="61" y="14724"/>
                  </a:lnTo>
                  <a:lnTo>
                    <a:pt x="141" y="14845"/>
                  </a:lnTo>
                  <a:lnTo>
                    <a:pt x="241" y="14966"/>
                  </a:lnTo>
                  <a:lnTo>
                    <a:pt x="342" y="15046"/>
                  </a:lnTo>
                  <a:lnTo>
                    <a:pt x="482" y="15126"/>
                  </a:lnTo>
                  <a:lnTo>
                    <a:pt x="623" y="15166"/>
                  </a:lnTo>
                  <a:lnTo>
                    <a:pt x="764" y="15186"/>
                  </a:lnTo>
                  <a:lnTo>
                    <a:pt x="924" y="15166"/>
                  </a:lnTo>
                  <a:lnTo>
                    <a:pt x="1065" y="15126"/>
                  </a:lnTo>
                  <a:lnTo>
                    <a:pt x="1206" y="15046"/>
                  </a:lnTo>
                  <a:lnTo>
                    <a:pt x="1306" y="14966"/>
                  </a:lnTo>
                  <a:lnTo>
                    <a:pt x="1406" y="14845"/>
                  </a:lnTo>
                  <a:lnTo>
                    <a:pt x="1467" y="14724"/>
                  </a:lnTo>
                  <a:lnTo>
                    <a:pt x="1527" y="14584"/>
                  </a:lnTo>
                  <a:lnTo>
                    <a:pt x="1527" y="14423"/>
                  </a:lnTo>
                  <a:lnTo>
                    <a:pt x="1527" y="764"/>
                  </a:lnTo>
                  <a:lnTo>
                    <a:pt x="1527" y="603"/>
                  </a:lnTo>
                  <a:lnTo>
                    <a:pt x="1467" y="463"/>
                  </a:lnTo>
                  <a:lnTo>
                    <a:pt x="1406" y="342"/>
                  </a:lnTo>
                  <a:lnTo>
                    <a:pt x="1306" y="221"/>
                  </a:lnTo>
                  <a:lnTo>
                    <a:pt x="1206" y="141"/>
                  </a:lnTo>
                  <a:lnTo>
                    <a:pt x="1065" y="61"/>
                  </a:lnTo>
                  <a:lnTo>
                    <a:pt x="924" y="21"/>
                  </a:lnTo>
                  <a:lnTo>
                    <a:pt x="76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323700" y="3063875"/>
              <a:ext cx="220975" cy="127075"/>
            </a:xfrm>
            <a:custGeom>
              <a:avLst/>
              <a:gdLst/>
              <a:ahLst/>
              <a:cxnLst/>
              <a:rect l="l" t="t" r="r" b="b"/>
              <a:pathLst>
                <a:path w="8839" h="5083" extrusionOk="0">
                  <a:moveTo>
                    <a:pt x="643" y="1"/>
                  </a:moveTo>
                  <a:lnTo>
                    <a:pt x="503" y="41"/>
                  </a:lnTo>
                  <a:lnTo>
                    <a:pt x="362" y="101"/>
                  </a:lnTo>
                  <a:lnTo>
                    <a:pt x="241" y="182"/>
                  </a:lnTo>
                  <a:lnTo>
                    <a:pt x="141" y="302"/>
                  </a:lnTo>
                  <a:lnTo>
                    <a:pt x="61" y="423"/>
                  </a:lnTo>
                  <a:lnTo>
                    <a:pt x="20" y="583"/>
                  </a:lnTo>
                  <a:lnTo>
                    <a:pt x="0" y="724"/>
                  </a:lnTo>
                  <a:lnTo>
                    <a:pt x="0" y="865"/>
                  </a:lnTo>
                  <a:lnTo>
                    <a:pt x="41" y="1005"/>
                  </a:lnTo>
                  <a:lnTo>
                    <a:pt x="101" y="1146"/>
                  </a:lnTo>
                  <a:lnTo>
                    <a:pt x="181" y="1266"/>
                  </a:lnTo>
                  <a:lnTo>
                    <a:pt x="282" y="1367"/>
                  </a:lnTo>
                  <a:lnTo>
                    <a:pt x="422" y="1447"/>
                  </a:lnTo>
                  <a:lnTo>
                    <a:pt x="7734" y="5003"/>
                  </a:lnTo>
                  <a:lnTo>
                    <a:pt x="7895" y="5063"/>
                  </a:lnTo>
                  <a:lnTo>
                    <a:pt x="8075" y="5083"/>
                  </a:lnTo>
                  <a:lnTo>
                    <a:pt x="8176" y="5083"/>
                  </a:lnTo>
                  <a:lnTo>
                    <a:pt x="8276" y="5063"/>
                  </a:lnTo>
                  <a:lnTo>
                    <a:pt x="8377" y="5023"/>
                  </a:lnTo>
                  <a:lnTo>
                    <a:pt x="8477" y="4982"/>
                  </a:lnTo>
                  <a:lnTo>
                    <a:pt x="8558" y="4922"/>
                  </a:lnTo>
                  <a:lnTo>
                    <a:pt x="8638" y="4842"/>
                  </a:lnTo>
                  <a:lnTo>
                    <a:pt x="8698" y="4762"/>
                  </a:lnTo>
                  <a:lnTo>
                    <a:pt x="8758" y="4661"/>
                  </a:lnTo>
                  <a:lnTo>
                    <a:pt x="8819" y="4520"/>
                  </a:lnTo>
                  <a:lnTo>
                    <a:pt x="8839" y="4360"/>
                  </a:lnTo>
                  <a:lnTo>
                    <a:pt x="8819" y="4219"/>
                  </a:lnTo>
                  <a:lnTo>
                    <a:pt x="8799" y="4079"/>
                  </a:lnTo>
                  <a:lnTo>
                    <a:pt x="8738" y="3938"/>
                  </a:lnTo>
                  <a:lnTo>
                    <a:pt x="8638" y="3817"/>
                  </a:lnTo>
                  <a:lnTo>
                    <a:pt x="8537" y="3717"/>
                  </a:lnTo>
                  <a:lnTo>
                    <a:pt x="8397" y="3637"/>
                  </a:lnTo>
                  <a:lnTo>
                    <a:pt x="1085" y="81"/>
                  </a:lnTo>
                  <a:lnTo>
                    <a:pt x="944" y="21"/>
                  </a:lnTo>
                  <a:lnTo>
                    <a:pt x="78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grpSp>
        <p:nvGrpSpPr>
          <p:cNvPr id="267" name="Google Shape;267;p6"/>
          <p:cNvGrpSpPr/>
          <p:nvPr/>
        </p:nvGrpSpPr>
        <p:grpSpPr>
          <a:xfrm>
            <a:off x="10025" y="-12300"/>
            <a:ext cx="9123927" cy="5187493"/>
            <a:chOff x="33197" y="-12175"/>
            <a:chExt cx="9123927" cy="5118900"/>
          </a:xfrm>
        </p:grpSpPr>
        <p:grpSp>
          <p:nvGrpSpPr>
            <p:cNvPr id="268" name="Google Shape;268;p6"/>
            <p:cNvGrpSpPr/>
            <p:nvPr/>
          </p:nvGrpSpPr>
          <p:grpSpPr>
            <a:xfrm>
              <a:off x="577902" y="-12175"/>
              <a:ext cx="7986672" cy="5118900"/>
              <a:chOff x="577902" y="-12175"/>
              <a:chExt cx="7986672" cy="5118900"/>
            </a:xfrm>
          </p:grpSpPr>
          <p:cxnSp>
            <p:nvCxnSpPr>
              <p:cNvPr id="269" name="Google Shape;269;p6"/>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70" name="Google Shape;270;p6"/>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71" name="Google Shape;271;p6"/>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72" name="Google Shape;272;p6"/>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73" name="Google Shape;273;p6"/>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74" name="Google Shape;274;p6"/>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75" name="Google Shape;275;p6"/>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76" name="Google Shape;276;p6"/>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77" name="Google Shape;277;p6"/>
              <p:cNvCxnSpPr/>
              <p:nvPr/>
            </p:nvCxnSpPr>
            <p:spPr>
              <a:xfrm>
                <a:off x="514171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78" name="Google Shape;278;p6"/>
              <p:cNvCxnSpPr/>
              <p:nvPr/>
            </p:nvCxnSpPr>
            <p:spPr>
              <a:xfrm>
                <a:off x="571219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79" name="Google Shape;279;p6"/>
              <p:cNvCxnSpPr/>
              <p:nvPr/>
            </p:nvCxnSpPr>
            <p:spPr>
              <a:xfrm>
                <a:off x="628266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80" name="Google Shape;280;p6"/>
              <p:cNvCxnSpPr/>
              <p:nvPr/>
            </p:nvCxnSpPr>
            <p:spPr>
              <a:xfrm>
                <a:off x="685314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81" name="Google Shape;281;p6"/>
              <p:cNvCxnSpPr/>
              <p:nvPr/>
            </p:nvCxnSpPr>
            <p:spPr>
              <a:xfrm>
                <a:off x="7423620"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82" name="Google Shape;282;p6"/>
              <p:cNvCxnSpPr/>
              <p:nvPr/>
            </p:nvCxnSpPr>
            <p:spPr>
              <a:xfrm>
                <a:off x="799409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83" name="Google Shape;283;p6"/>
              <p:cNvCxnSpPr/>
              <p:nvPr/>
            </p:nvCxnSpPr>
            <p:spPr>
              <a:xfrm>
                <a:off x="8564573" y="-12175"/>
                <a:ext cx="0" cy="5118900"/>
              </a:xfrm>
              <a:prstGeom prst="straightConnector1">
                <a:avLst/>
              </a:prstGeom>
              <a:noFill/>
              <a:ln w="9525" cap="flat" cmpd="sng">
                <a:solidFill>
                  <a:schemeClr val="accent6"/>
                </a:solidFill>
                <a:prstDash val="solid"/>
                <a:round/>
                <a:headEnd type="none" w="med" len="med"/>
                <a:tailEnd type="none" w="med" len="med"/>
              </a:ln>
            </p:spPr>
          </p:cxnSp>
        </p:grpSp>
        <p:grpSp>
          <p:nvGrpSpPr>
            <p:cNvPr id="284" name="Google Shape;284;p6"/>
            <p:cNvGrpSpPr/>
            <p:nvPr/>
          </p:nvGrpSpPr>
          <p:grpSpPr>
            <a:xfrm rot="5400000">
              <a:off x="2598493" y="-2006994"/>
              <a:ext cx="3993336" cy="9123927"/>
              <a:chOff x="577902" y="-12175"/>
              <a:chExt cx="3993336" cy="5118900"/>
            </a:xfrm>
          </p:grpSpPr>
          <p:cxnSp>
            <p:nvCxnSpPr>
              <p:cNvPr id="285" name="Google Shape;285;p6"/>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86" name="Google Shape;286;p6"/>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87" name="Google Shape;287;p6"/>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88" name="Google Shape;288;p6"/>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89" name="Google Shape;289;p6"/>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90" name="Google Shape;290;p6"/>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91" name="Google Shape;291;p6"/>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292" name="Google Shape;292;p6"/>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grpSp>
      </p:grpSp>
      <p:grpSp>
        <p:nvGrpSpPr>
          <p:cNvPr id="293" name="Google Shape;293;p6"/>
          <p:cNvGrpSpPr/>
          <p:nvPr/>
        </p:nvGrpSpPr>
        <p:grpSpPr>
          <a:xfrm flipH="1">
            <a:off x="8023075" y="111425"/>
            <a:ext cx="1102825" cy="1470925"/>
            <a:chOff x="8269775" y="3716750"/>
            <a:chExt cx="1102825" cy="1470925"/>
          </a:xfrm>
        </p:grpSpPr>
        <p:sp>
          <p:nvSpPr>
            <p:cNvPr id="294" name="Google Shape;294;p6"/>
            <p:cNvSpPr/>
            <p:nvPr/>
          </p:nvSpPr>
          <p:spPr>
            <a:xfrm>
              <a:off x="8420425" y="3716750"/>
              <a:ext cx="813575" cy="1012425"/>
            </a:xfrm>
            <a:custGeom>
              <a:avLst/>
              <a:gdLst/>
              <a:ahLst/>
              <a:cxnLst/>
              <a:rect l="l" t="t" r="r" b="b"/>
              <a:pathLst>
                <a:path w="32543" h="40497" extrusionOk="0">
                  <a:moveTo>
                    <a:pt x="2251" y="1"/>
                  </a:moveTo>
                  <a:lnTo>
                    <a:pt x="2351" y="201"/>
                  </a:lnTo>
                  <a:lnTo>
                    <a:pt x="2431" y="422"/>
                  </a:lnTo>
                  <a:lnTo>
                    <a:pt x="2492" y="684"/>
                  </a:lnTo>
                  <a:lnTo>
                    <a:pt x="2512" y="985"/>
                  </a:lnTo>
                  <a:lnTo>
                    <a:pt x="2512" y="1286"/>
                  </a:lnTo>
                  <a:lnTo>
                    <a:pt x="2512" y="1608"/>
                  </a:lnTo>
                  <a:lnTo>
                    <a:pt x="2472" y="1949"/>
                  </a:lnTo>
                  <a:lnTo>
                    <a:pt x="2411" y="2291"/>
                  </a:lnTo>
                  <a:lnTo>
                    <a:pt x="2351" y="2632"/>
                  </a:lnTo>
                  <a:lnTo>
                    <a:pt x="2291" y="2973"/>
                  </a:lnTo>
                  <a:lnTo>
                    <a:pt x="2110" y="3616"/>
                  </a:lnTo>
                  <a:lnTo>
                    <a:pt x="1909" y="4179"/>
                  </a:lnTo>
                  <a:lnTo>
                    <a:pt x="1728" y="4661"/>
                  </a:lnTo>
                  <a:lnTo>
                    <a:pt x="1527" y="5042"/>
                  </a:lnTo>
                  <a:lnTo>
                    <a:pt x="1327" y="5444"/>
                  </a:lnTo>
                  <a:lnTo>
                    <a:pt x="885" y="6208"/>
                  </a:lnTo>
                  <a:lnTo>
                    <a:pt x="664" y="6589"/>
                  </a:lnTo>
                  <a:lnTo>
                    <a:pt x="483" y="6991"/>
                  </a:lnTo>
                  <a:lnTo>
                    <a:pt x="302" y="7393"/>
                  </a:lnTo>
                  <a:lnTo>
                    <a:pt x="162" y="7794"/>
                  </a:lnTo>
                  <a:lnTo>
                    <a:pt x="101" y="8015"/>
                  </a:lnTo>
                  <a:lnTo>
                    <a:pt x="61" y="8236"/>
                  </a:lnTo>
                  <a:lnTo>
                    <a:pt x="21" y="8457"/>
                  </a:lnTo>
                  <a:lnTo>
                    <a:pt x="1" y="8678"/>
                  </a:lnTo>
                  <a:lnTo>
                    <a:pt x="1" y="8899"/>
                  </a:lnTo>
                  <a:lnTo>
                    <a:pt x="1" y="9140"/>
                  </a:lnTo>
                  <a:lnTo>
                    <a:pt x="41" y="9361"/>
                  </a:lnTo>
                  <a:lnTo>
                    <a:pt x="81" y="9562"/>
                  </a:lnTo>
                  <a:lnTo>
                    <a:pt x="121" y="9783"/>
                  </a:lnTo>
                  <a:lnTo>
                    <a:pt x="202" y="9984"/>
                  </a:lnTo>
                  <a:lnTo>
                    <a:pt x="282" y="10185"/>
                  </a:lnTo>
                  <a:lnTo>
                    <a:pt x="403" y="10366"/>
                  </a:lnTo>
                  <a:lnTo>
                    <a:pt x="523" y="10546"/>
                  </a:lnTo>
                  <a:lnTo>
                    <a:pt x="664" y="10687"/>
                  </a:lnTo>
                  <a:lnTo>
                    <a:pt x="824" y="10828"/>
                  </a:lnTo>
                  <a:lnTo>
                    <a:pt x="1005" y="10968"/>
                  </a:lnTo>
                  <a:lnTo>
                    <a:pt x="1246" y="11089"/>
                  </a:lnTo>
                  <a:lnTo>
                    <a:pt x="1487" y="11189"/>
                  </a:lnTo>
                  <a:lnTo>
                    <a:pt x="1748" y="11270"/>
                  </a:lnTo>
                  <a:lnTo>
                    <a:pt x="2030" y="11350"/>
                  </a:lnTo>
                  <a:lnTo>
                    <a:pt x="2291" y="11430"/>
                  </a:lnTo>
                  <a:lnTo>
                    <a:pt x="2552" y="11511"/>
                  </a:lnTo>
                  <a:lnTo>
                    <a:pt x="2793" y="11611"/>
                  </a:lnTo>
                  <a:lnTo>
                    <a:pt x="3034" y="11752"/>
                  </a:lnTo>
                  <a:lnTo>
                    <a:pt x="3235" y="11932"/>
                  </a:lnTo>
                  <a:lnTo>
                    <a:pt x="3416" y="12113"/>
                  </a:lnTo>
                  <a:lnTo>
                    <a:pt x="3556" y="12314"/>
                  </a:lnTo>
                  <a:lnTo>
                    <a:pt x="3677" y="12555"/>
                  </a:lnTo>
                  <a:lnTo>
                    <a:pt x="3757" y="12796"/>
                  </a:lnTo>
                  <a:lnTo>
                    <a:pt x="3817" y="13037"/>
                  </a:lnTo>
                  <a:lnTo>
                    <a:pt x="3858" y="13318"/>
                  </a:lnTo>
                  <a:lnTo>
                    <a:pt x="3878" y="13580"/>
                  </a:lnTo>
                  <a:lnTo>
                    <a:pt x="3858" y="13861"/>
                  </a:lnTo>
                  <a:lnTo>
                    <a:pt x="3837" y="14142"/>
                  </a:lnTo>
                  <a:lnTo>
                    <a:pt x="3797" y="14423"/>
                  </a:lnTo>
                  <a:lnTo>
                    <a:pt x="3737" y="14725"/>
                  </a:lnTo>
                  <a:lnTo>
                    <a:pt x="3596" y="15287"/>
                  </a:lnTo>
                  <a:lnTo>
                    <a:pt x="3396" y="15809"/>
                  </a:lnTo>
                  <a:lnTo>
                    <a:pt x="3215" y="16352"/>
                  </a:lnTo>
                  <a:lnTo>
                    <a:pt x="3034" y="16894"/>
                  </a:lnTo>
                  <a:lnTo>
                    <a:pt x="2893" y="17456"/>
                  </a:lnTo>
                  <a:lnTo>
                    <a:pt x="2833" y="17738"/>
                  </a:lnTo>
                  <a:lnTo>
                    <a:pt x="2793" y="18019"/>
                  </a:lnTo>
                  <a:lnTo>
                    <a:pt x="2773" y="18280"/>
                  </a:lnTo>
                  <a:lnTo>
                    <a:pt x="2773" y="18561"/>
                  </a:lnTo>
                  <a:lnTo>
                    <a:pt x="2793" y="18822"/>
                  </a:lnTo>
                  <a:lnTo>
                    <a:pt x="2853" y="19063"/>
                  </a:lnTo>
                  <a:lnTo>
                    <a:pt x="2934" y="19324"/>
                  </a:lnTo>
                  <a:lnTo>
                    <a:pt x="3034" y="19545"/>
                  </a:lnTo>
                  <a:lnTo>
                    <a:pt x="3175" y="19766"/>
                  </a:lnTo>
                  <a:lnTo>
                    <a:pt x="3335" y="19987"/>
                  </a:lnTo>
                  <a:lnTo>
                    <a:pt x="3456" y="20108"/>
                  </a:lnTo>
                  <a:lnTo>
                    <a:pt x="3596" y="20208"/>
                  </a:lnTo>
                  <a:lnTo>
                    <a:pt x="3737" y="20309"/>
                  </a:lnTo>
                  <a:lnTo>
                    <a:pt x="3878" y="20389"/>
                  </a:lnTo>
                  <a:lnTo>
                    <a:pt x="4199" y="20550"/>
                  </a:lnTo>
                  <a:lnTo>
                    <a:pt x="4541" y="20670"/>
                  </a:lnTo>
                  <a:lnTo>
                    <a:pt x="4882" y="20751"/>
                  </a:lnTo>
                  <a:lnTo>
                    <a:pt x="5244" y="20831"/>
                  </a:lnTo>
                  <a:lnTo>
                    <a:pt x="5967" y="20952"/>
                  </a:lnTo>
                  <a:lnTo>
                    <a:pt x="6328" y="21032"/>
                  </a:lnTo>
                  <a:lnTo>
                    <a:pt x="6690" y="21092"/>
                  </a:lnTo>
                  <a:lnTo>
                    <a:pt x="7011" y="21193"/>
                  </a:lnTo>
                  <a:lnTo>
                    <a:pt x="7333" y="21313"/>
                  </a:lnTo>
                  <a:lnTo>
                    <a:pt x="7634" y="21454"/>
                  </a:lnTo>
                  <a:lnTo>
                    <a:pt x="7754" y="21554"/>
                  </a:lnTo>
                  <a:lnTo>
                    <a:pt x="7875" y="21635"/>
                  </a:lnTo>
                  <a:lnTo>
                    <a:pt x="7996" y="21755"/>
                  </a:lnTo>
                  <a:lnTo>
                    <a:pt x="8096" y="21876"/>
                  </a:lnTo>
                  <a:lnTo>
                    <a:pt x="8196" y="22016"/>
                  </a:lnTo>
                  <a:lnTo>
                    <a:pt x="8277" y="22157"/>
                  </a:lnTo>
                  <a:lnTo>
                    <a:pt x="8337" y="22297"/>
                  </a:lnTo>
                  <a:lnTo>
                    <a:pt x="8397" y="22438"/>
                  </a:lnTo>
                  <a:lnTo>
                    <a:pt x="8437" y="22579"/>
                  </a:lnTo>
                  <a:lnTo>
                    <a:pt x="8458" y="22699"/>
                  </a:lnTo>
                  <a:lnTo>
                    <a:pt x="8478" y="22980"/>
                  </a:lnTo>
                  <a:lnTo>
                    <a:pt x="8437" y="23282"/>
                  </a:lnTo>
                  <a:lnTo>
                    <a:pt x="8397" y="23563"/>
                  </a:lnTo>
                  <a:lnTo>
                    <a:pt x="8317" y="23844"/>
                  </a:lnTo>
                  <a:lnTo>
                    <a:pt x="8196" y="24145"/>
                  </a:lnTo>
                  <a:lnTo>
                    <a:pt x="8096" y="24427"/>
                  </a:lnTo>
                  <a:lnTo>
                    <a:pt x="7855" y="25029"/>
                  </a:lnTo>
                  <a:lnTo>
                    <a:pt x="7734" y="25331"/>
                  </a:lnTo>
                  <a:lnTo>
                    <a:pt x="7614" y="25632"/>
                  </a:lnTo>
                  <a:lnTo>
                    <a:pt x="7534" y="25933"/>
                  </a:lnTo>
                  <a:lnTo>
                    <a:pt x="7473" y="26235"/>
                  </a:lnTo>
                  <a:lnTo>
                    <a:pt x="7433" y="26536"/>
                  </a:lnTo>
                  <a:lnTo>
                    <a:pt x="7433" y="26837"/>
                  </a:lnTo>
                  <a:lnTo>
                    <a:pt x="7473" y="27118"/>
                  </a:lnTo>
                  <a:lnTo>
                    <a:pt x="7554" y="27379"/>
                  </a:lnTo>
                  <a:lnTo>
                    <a:pt x="7654" y="27641"/>
                  </a:lnTo>
                  <a:lnTo>
                    <a:pt x="7795" y="27882"/>
                  </a:lnTo>
                  <a:lnTo>
                    <a:pt x="7955" y="28103"/>
                  </a:lnTo>
                  <a:lnTo>
                    <a:pt x="8136" y="28303"/>
                  </a:lnTo>
                  <a:lnTo>
                    <a:pt x="8337" y="28504"/>
                  </a:lnTo>
                  <a:lnTo>
                    <a:pt x="8558" y="28705"/>
                  </a:lnTo>
                  <a:lnTo>
                    <a:pt x="8779" y="28886"/>
                  </a:lnTo>
                  <a:lnTo>
                    <a:pt x="9040" y="29047"/>
                  </a:lnTo>
                  <a:lnTo>
                    <a:pt x="9281" y="29207"/>
                  </a:lnTo>
                  <a:lnTo>
                    <a:pt x="9562" y="29348"/>
                  </a:lnTo>
                  <a:lnTo>
                    <a:pt x="10105" y="29609"/>
                  </a:lnTo>
                  <a:lnTo>
                    <a:pt x="10647" y="29830"/>
                  </a:lnTo>
                  <a:lnTo>
                    <a:pt x="11189" y="30071"/>
                  </a:lnTo>
                  <a:lnTo>
                    <a:pt x="11752" y="30312"/>
                  </a:lnTo>
                  <a:lnTo>
                    <a:pt x="12274" y="30614"/>
                  </a:lnTo>
                  <a:lnTo>
                    <a:pt x="12535" y="30754"/>
                  </a:lnTo>
                  <a:lnTo>
                    <a:pt x="12776" y="30935"/>
                  </a:lnTo>
                  <a:lnTo>
                    <a:pt x="12997" y="31116"/>
                  </a:lnTo>
                  <a:lnTo>
                    <a:pt x="13198" y="31296"/>
                  </a:lnTo>
                  <a:lnTo>
                    <a:pt x="13399" y="31517"/>
                  </a:lnTo>
                  <a:lnTo>
                    <a:pt x="13560" y="31718"/>
                  </a:lnTo>
                  <a:lnTo>
                    <a:pt x="13700" y="31959"/>
                  </a:lnTo>
                  <a:lnTo>
                    <a:pt x="13821" y="32200"/>
                  </a:lnTo>
                  <a:lnTo>
                    <a:pt x="13921" y="32462"/>
                  </a:lnTo>
                  <a:lnTo>
                    <a:pt x="13982" y="32743"/>
                  </a:lnTo>
                  <a:lnTo>
                    <a:pt x="14002" y="33024"/>
                  </a:lnTo>
                  <a:lnTo>
                    <a:pt x="14002" y="33325"/>
                  </a:lnTo>
                  <a:lnTo>
                    <a:pt x="13961" y="33607"/>
                  </a:lnTo>
                  <a:lnTo>
                    <a:pt x="13921" y="33888"/>
                  </a:lnTo>
                  <a:lnTo>
                    <a:pt x="13841" y="34470"/>
                  </a:lnTo>
                  <a:lnTo>
                    <a:pt x="13801" y="34751"/>
                  </a:lnTo>
                  <a:lnTo>
                    <a:pt x="13801" y="35053"/>
                  </a:lnTo>
                  <a:lnTo>
                    <a:pt x="13801" y="35254"/>
                  </a:lnTo>
                  <a:lnTo>
                    <a:pt x="13821" y="35434"/>
                  </a:lnTo>
                  <a:lnTo>
                    <a:pt x="13861" y="35635"/>
                  </a:lnTo>
                  <a:lnTo>
                    <a:pt x="13901" y="35816"/>
                  </a:lnTo>
                  <a:lnTo>
                    <a:pt x="13961" y="35997"/>
                  </a:lnTo>
                  <a:lnTo>
                    <a:pt x="14022" y="36178"/>
                  </a:lnTo>
                  <a:lnTo>
                    <a:pt x="14202" y="36519"/>
                  </a:lnTo>
                  <a:lnTo>
                    <a:pt x="14403" y="36841"/>
                  </a:lnTo>
                  <a:lnTo>
                    <a:pt x="14644" y="37142"/>
                  </a:lnTo>
                  <a:lnTo>
                    <a:pt x="14926" y="37423"/>
                  </a:lnTo>
                  <a:lnTo>
                    <a:pt x="15227" y="37684"/>
                  </a:lnTo>
                  <a:lnTo>
                    <a:pt x="15568" y="37925"/>
                  </a:lnTo>
                  <a:lnTo>
                    <a:pt x="15910" y="38126"/>
                  </a:lnTo>
                  <a:lnTo>
                    <a:pt x="16292" y="38327"/>
                  </a:lnTo>
                  <a:lnTo>
                    <a:pt x="16673" y="38488"/>
                  </a:lnTo>
                  <a:lnTo>
                    <a:pt x="17075" y="38608"/>
                  </a:lnTo>
                  <a:lnTo>
                    <a:pt x="17477" y="38709"/>
                  </a:lnTo>
                  <a:lnTo>
                    <a:pt x="17878" y="38789"/>
                  </a:lnTo>
                  <a:lnTo>
                    <a:pt x="18280" y="38829"/>
                  </a:lnTo>
                  <a:lnTo>
                    <a:pt x="18682" y="38849"/>
                  </a:lnTo>
                  <a:lnTo>
                    <a:pt x="19084" y="38849"/>
                  </a:lnTo>
                  <a:lnTo>
                    <a:pt x="19485" y="38829"/>
                  </a:lnTo>
                  <a:lnTo>
                    <a:pt x="19887" y="38789"/>
                  </a:lnTo>
                  <a:lnTo>
                    <a:pt x="20691" y="38709"/>
                  </a:lnTo>
                  <a:lnTo>
                    <a:pt x="21494" y="38568"/>
                  </a:lnTo>
                  <a:lnTo>
                    <a:pt x="23081" y="38287"/>
                  </a:lnTo>
                  <a:lnTo>
                    <a:pt x="23884" y="38166"/>
                  </a:lnTo>
                  <a:lnTo>
                    <a:pt x="24688" y="38066"/>
                  </a:lnTo>
                  <a:lnTo>
                    <a:pt x="25090" y="38046"/>
                  </a:lnTo>
                  <a:lnTo>
                    <a:pt x="25512" y="38046"/>
                  </a:lnTo>
                  <a:lnTo>
                    <a:pt x="25913" y="38066"/>
                  </a:lnTo>
                  <a:lnTo>
                    <a:pt x="26335" y="38106"/>
                  </a:lnTo>
                  <a:lnTo>
                    <a:pt x="26757" y="38166"/>
                  </a:lnTo>
                  <a:lnTo>
                    <a:pt x="27159" y="38247"/>
                  </a:lnTo>
                  <a:lnTo>
                    <a:pt x="27540" y="38367"/>
                  </a:lnTo>
                  <a:lnTo>
                    <a:pt x="27942" y="38488"/>
                  </a:lnTo>
                  <a:lnTo>
                    <a:pt x="28304" y="38648"/>
                  </a:lnTo>
                  <a:lnTo>
                    <a:pt x="28665" y="38829"/>
                  </a:lnTo>
                  <a:lnTo>
                    <a:pt x="28987" y="39050"/>
                  </a:lnTo>
                  <a:lnTo>
                    <a:pt x="29308" y="39271"/>
                  </a:lnTo>
                  <a:lnTo>
                    <a:pt x="29589" y="39532"/>
                  </a:lnTo>
                  <a:lnTo>
                    <a:pt x="29850" y="39834"/>
                  </a:lnTo>
                  <a:lnTo>
                    <a:pt x="30071" y="40155"/>
                  </a:lnTo>
                  <a:lnTo>
                    <a:pt x="30252" y="40496"/>
                  </a:lnTo>
                  <a:lnTo>
                    <a:pt x="30152" y="39813"/>
                  </a:lnTo>
                  <a:lnTo>
                    <a:pt x="30071" y="39110"/>
                  </a:lnTo>
                  <a:lnTo>
                    <a:pt x="30011" y="38407"/>
                  </a:lnTo>
                  <a:lnTo>
                    <a:pt x="29971" y="37724"/>
                  </a:lnTo>
                  <a:lnTo>
                    <a:pt x="29971" y="37021"/>
                  </a:lnTo>
                  <a:lnTo>
                    <a:pt x="29991" y="36318"/>
                  </a:lnTo>
                  <a:lnTo>
                    <a:pt x="30051" y="35615"/>
                  </a:lnTo>
                  <a:lnTo>
                    <a:pt x="30112" y="34932"/>
                  </a:lnTo>
                  <a:lnTo>
                    <a:pt x="30212" y="34229"/>
                  </a:lnTo>
                  <a:lnTo>
                    <a:pt x="30332" y="33546"/>
                  </a:lnTo>
                  <a:lnTo>
                    <a:pt x="30473" y="32863"/>
                  </a:lnTo>
                  <a:lnTo>
                    <a:pt x="30654" y="32180"/>
                  </a:lnTo>
                  <a:lnTo>
                    <a:pt x="30855" y="31497"/>
                  </a:lnTo>
                  <a:lnTo>
                    <a:pt x="31076" y="30834"/>
                  </a:lnTo>
                  <a:lnTo>
                    <a:pt x="31317" y="30192"/>
                  </a:lnTo>
                  <a:lnTo>
                    <a:pt x="31598" y="29549"/>
                  </a:lnTo>
                  <a:lnTo>
                    <a:pt x="31839" y="28986"/>
                  </a:lnTo>
                  <a:lnTo>
                    <a:pt x="32060" y="28424"/>
                  </a:lnTo>
                  <a:lnTo>
                    <a:pt x="32281" y="27841"/>
                  </a:lnTo>
                  <a:lnTo>
                    <a:pt x="32361" y="27540"/>
                  </a:lnTo>
                  <a:lnTo>
                    <a:pt x="32442" y="27259"/>
                  </a:lnTo>
                  <a:lnTo>
                    <a:pt x="32502" y="26958"/>
                  </a:lnTo>
                  <a:lnTo>
                    <a:pt x="32542" y="26676"/>
                  </a:lnTo>
                  <a:lnTo>
                    <a:pt x="32542" y="26395"/>
                  </a:lnTo>
                  <a:lnTo>
                    <a:pt x="32542" y="26114"/>
                  </a:lnTo>
                  <a:lnTo>
                    <a:pt x="32482" y="25833"/>
                  </a:lnTo>
                  <a:lnTo>
                    <a:pt x="32422" y="25572"/>
                  </a:lnTo>
                  <a:lnTo>
                    <a:pt x="32321" y="25310"/>
                  </a:lnTo>
                  <a:lnTo>
                    <a:pt x="32160" y="25069"/>
                  </a:lnTo>
                  <a:lnTo>
                    <a:pt x="32080" y="24929"/>
                  </a:lnTo>
                  <a:lnTo>
                    <a:pt x="31980" y="24808"/>
                  </a:lnTo>
                  <a:lnTo>
                    <a:pt x="31739" y="24567"/>
                  </a:lnTo>
                  <a:lnTo>
                    <a:pt x="31498" y="24386"/>
                  </a:lnTo>
                  <a:lnTo>
                    <a:pt x="31216" y="24206"/>
                  </a:lnTo>
                  <a:lnTo>
                    <a:pt x="30915" y="24065"/>
                  </a:lnTo>
                  <a:lnTo>
                    <a:pt x="30614" y="23924"/>
                  </a:lnTo>
                  <a:lnTo>
                    <a:pt x="29971" y="23683"/>
                  </a:lnTo>
                  <a:lnTo>
                    <a:pt x="29328" y="23442"/>
                  </a:lnTo>
                  <a:lnTo>
                    <a:pt x="29007" y="23322"/>
                  </a:lnTo>
                  <a:lnTo>
                    <a:pt x="28705" y="23181"/>
                  </a:lnTo>
                  <a:lnTo>
                    <a:pt x="28404" y="23021"/>
                  </a:lnTo>
                  <a:lnTo>
                    <a:pt x="28143" y="22840"/>
                  </a:lnTo>
                  <a:lnTo>
                    <a:pt x="27882" y="22619"/>
                  </a:lnTo>
                  <a:lnTo>
                    <a:pt x="27661" y="22378"/>
                  </a:lnTo>
                  <a:lnTo>
                    <a:pt x="27520" y="22197"/>
                  </a:lnTo>
                  <a:lnTo>
                    <a:pt x="27420" y="21996"/>
                  </a:lnTo>
                  <a:lnTo>
                    <a:pt x="27319" y="21795"/>
                  </a:lnTo>
                  <a:lnTo>
                    <a:pt x="27219" y="21594"/>
                  </a:lnTo>
                  <a:lnTo>
                    <a:pt x="27159" y="21373"/>
                  </a:lnTo>
                  <a:lnTo>
                    <a:pt x="27119" y="21152"/>
                  </a:lnTo>
                  <a:lnTo>
                    <a:pt x="27078" y="20911"/>
                  </a:lnTo>
                  <a:lnTo>
                    <a:pt x="27038" y="20690"/>
                  </a:lnTo>
                  <a:lnTo>
                    <a:pt x="27018" y="20208"/>
                  </a:lnTo>
                  <a:lnTo>
                    <a:pt x="27018" y="19706"/>
                  </a:lnTo>
                  <a:lnTo>
                    <a:pt x="27058" y="18702"/>
                  </a:lnTo>
                  <a:lnTo>
                    <a:pt x="27098" y="18220"/>
                  </a:lnTo>
                  <a:lnTo>
                    <a:pt x="27098" y="17718"/>
                  </a:lnTo>
                  <a:lnTo>
                    <a:pt x="27078" y="17256"/>
                  </a:lnTo>
                  <a:lnTo>
                    <a:pt x="27018" y="16794"/>
                  </a:lnTo>
                  <a:lnTo>
                    <a:pt x="26978" y="16593"/>
                  </a:lnTo>
                  <a:lnTo>
                    <a:pt x="26918" y="16372"/>
                  </a:lnTo>
                  <a:lnTo>
                    <a:pt x="26837" y="16171"/>
                  </a:lnTo>
                  <a:lnTo>
                    <a:pt x="26757" y="15970"/>
                  </a:lnTo>
                  <a:lnTo>
                    <a:pt x="26657" y="15789"/>
                  </a:lnTo>
                  <a:lnTo>
                    <a:pt x="26516" y="15608"/>
                  </a:lnTo>
                  <a:lnTo>
                    <a:pt x="26375" y="15448"/>
                  </a:lnTo>
                  <a:lnTo>
                    <a:pt x="26215" y="15287"/>
                  </a:lnTo>
                  <a:lnTo>
                    <a:pt x="26054" y="15187"/>
                  </a:lnTo>
                  <a:lnTo>
                    <a:pt x="25913" y="15086"/>
                  </a:lnTo>
                  <a:lnTo>
                    <a:pt x="25753" y="15006"/>
                  </a:lnTo>
                  <a:lnTo>
                    <a:pt x="25592" y="14925"/>
                  </a:lnTo>
                  <a:lnTo>
                    <a:pt x="25250" y="14805"/>
                  </a:lnTo>
                  <a:lnTo>
                    <a:pt x="24889" y="14725"/>
                  </a:lnTo>
                  <a:lnTo>
                    <a:pt x="24507" y="14664"/>
                  </a:lnTo>
                  <a:lnTo>
                    <a:pt x="24126" y="14624"/>
                  </a:lnTo>
                  <a:lnTo>
                    <a:pt x="23342" y="14544"/>
                  </a:lnTo>
                  <a:lnTo>
                    <a:pt x="22960" y="14524"/>
                  </a:lnTo>
                  <a:lnTo>
                    <a:pt x="22599" y="14463"/>
                  </a:lnTo>
                  <a:lnTo>
                    <a:pt x="22237" y="14403"/>
                  </a:lnTo>
                  <a:lnTo>
                    <a:pt x="21896" y="14303"/>
                  </a:lnTo>
                  <a:lnTo>
                    <a:pt x="21595" y="14182"/>
                  </a:lnTo>
                  <a:lnTo>
                    <a:pt x="21434" y="14102"/>
                  </a:lnTo>
                  <a:lnTo>
                    <a:pt x="21293" y="14001"/>
                  </a:lnTo>
                  <a:lnTo>
                    <a:pt x="21173" y="13901"/>
                  </a:lnTo>
                  <a:lnTo>
                    <a:pt x="21052" y="13780"/>
                  </a:lnTo>
                  <a:lnTo>
                    <a:pt x="20932" y="13660"/>
                  </a:lnTo>
                  <a:lnTo>
                    <a:pt x="20831" y="13519"/>
                  </a:lnTo>
                  <a:lnTo>
                    <a:pt x="20751" y="13379"/>
                  </a:lnTo>
                  <a:lnTo>
                    <a:pt x="20691" y="13258"/>
                  </a:lnTo>
                  <a:lnTo>
                    <a:pt x="20610" y="12977"/>
                  </a:lnTo>
                  <a:lnTo>
                    <a:pt x="20550" y="12696"/>
                  </a:lnTo>
                  <a:lnTo>
                    <a:pt x="20530" y="12394"/>
                  </a:lnTo>
                  <a:lnTo>
                    <a:pt x="20550" y="12093"/>
                  </a:lnTo>
                  <a:lnTo>
                    <a:pt x="20570" y="11792"/>
                  </a:lnTo>
                  <a:lnTo>
                    <a:pt x="20671" y="11169"/>
                  </a:lnTo>
                  <a:lnTo>
                    <a:pt x="20771" y="10546"/>
                  </a:lnTo>
                  <a:lnTo>
                    <a:pt x="20811" y="10245"/>
                  </a:lnTo>
                  <a:lnTo>
                    <a:pt x="20851" y="9924"/>
                  </a:lnTo>
                  <a:lnTo>
                    <a:pt x="20851" y="9622"/>
                  </a:lnTo>
                  <a:lnTo>
                    <a:pt x="20811" y="9321"/>
                  </a:lnTo>
                  <a:lnTo>
                    <a:pt x="20751" y="9040"/>
                  </a:lnTo>
                  <a:lnTo>
                    <a:pt x="20650" y="8759"/>
                  </a:lnTo>
                  <a:lnTo>
                    <a:pt x="20550" y="8558"/>
                  </a:lnTo>
                  <a:lnTo>
                    <a:pt x="20429" y="8377"/>
                  </a:lnTo>
                  <a:lnTo>
                    <a:pt x="20269" y="8196"/>
                  </a:lnTo>
                  <a:lnTo>
                    <a:pt x="20108" y="8056"/>
                  </a:lnTo>
                  <a:lnTo>
                    <a:pt x="19947" y="7915"/>
                  </a:lnTo>
                  <a:lnTo>
                    <a:pt x="19747" y="7794"/>
                  </a:lnTo>
                  <a:lnTo>
                    <a:pt x="19546" y="7694"/>
                  </a:lnTo>
                  <a:lnTo>
                    <a:pt x="19345" y="7594"/>
                  </a:lnTo>
                  <a:lnTo>
                    <a:pt x="19124" y="7513"/>
                  </a:lnTo>
                  <a:lnTo>
                    <a:pt x="18903" y="7453"/>
                  </a:lnTo>
                  <a:lnTo>
                    <a:pt x="18441" y="7332"/>
                  </a:lnTo>
                  <a:lnTo>
                    <a:pt x="17959" y="7272"/>
                  </a:lnTo>
                  <a:lnTo>
                    <a:pt x="17497" y="7232"/>
                  </a:lnTo>
                  <a:lnTo>
                    <a:pt x="16553" y="7172"/>
                  </a:lnTo>
                  <a:lnTo>
                    <a:pt x="16091" y="7111"/>
                  </a:lnTo>
                  <a:lnTo>
                    <a:pt x="15629" y="7051"/>
                  </a:lnTo>
                  <a:lnTo>
                    <a:pt x="15167" y="6931"/>
                  </a:lnTo>
                  <a:lnTo>
                    <a:pt x="14966" y="6870"/>
                  </a:lnTo>
                  <a:lnTo>
                    <a:pt x="14745" y="6770"/>
                  </a:lnTo>
                  <a:lnTo>
                    <a:pt x="14544" y="6670"/>
                  </a:lnTo>
                  <a:lnTo>
                    <a:pt x="14363" y="6569"/>
                  </a:lnTo>
                  <a:lnTo>
                    <a:pt x="14182" y="6428"/>
                  </a:lnTo>
                  <a:lnTo>
                    <a:pt x="14002" y="6268"/>
                  </a:lnTo>
                  <a:lnTo>
                    <a:pt x="13781" y="6027"/>
                  </a:lnTo>
                  <a:lnTo>
                    <a:pt x="13600" y="5746"/>
                  </a:lnTo>
                  <a:lnTo>
                    <a:pt x="13459" y="5464"/>
                  </a:lnTo>
                  <a:lnTo>
                    <a:pt x="13319" y="5143"/>
                  </a:lnTo>
                  <a:lnTo>
                    <a:pt x="13218" y="4822"/>
                  </a:lnTo>
                  <a:lnTo>
                    <a:pt x="13118" y="4500"/>
                  </a:lnTo>
                  <a:lnTo>
                    <a:pt x="12957" y="3817"/>
                  </a:lnTo>
                  <a:lnTo>
                    <a:pt x="12796" y="3154"/>
                  </a:lnTo>
                  <a:lnTo>
                    <a:pt x="12696" y="2813"/>
                  </a:lnTo>
                  <a:lnTo>
                    <a:pt x="12575" y="2511"/>
                  </a:lnTo>
                  <a:lnTo>
                    <a:pt x="12435" y="2210"/>
                  </a:lnTo>
                  <a:lnTo>
                    <a:pt x="12274" y="1929"/>
                  </a:lnTo>
                  <a:lnTo>
                    <a:pt x="12073" y="1668"/>
                  </a:lnTo>
                  <a:lnTo>
                    <a:pt x="11852" y="1427"/>
                  </a:lnTo>
                  <a:lnTo>
                    <a:pt x="11631" y="1266"/>
                  </a:lnTo>
                  <a:lnTo>
                    <a:pt x="11410" y="1125"/>
                  </a:lnTo>
                  <a:lnTo>
                    <a:pt x="11169" y="1005"/>
                  </a:lnTo>
                  <a:lnTo>
                    <a:pt x="10928" y="925"/>
                  </a:lnTo>
                  <a:lnTo>
                    <a:pt x="10667" y="864"/>
                  </a:lnTo>
                  <a:lnTo>
                    <a:pt x="10406" y="824"/>
                  </a:lnTo>
                  <a:lnTo>
                    <a:pt x="10145" y="784"/>
                  </a:lnTo>
                  <a:lnTo>
                    <a:pt x="9582" y="784"/>
                  </a:lnTo>
                  <a:lnTo>
                    <a:pt x="9301" y="804"/>
                  </a:lnTo>
                  <a:lnTo>
                    <a:pt x="8739" y="884"/>
                  </a:lnTo>
                  <a:lnTo>
                    <a:pt x="8176" y="985"/>
                  </a:lnTo>
                  <a:lnTo>
                    <a:pt x="7634" y="1105"/>
                  </a:lnTo>
                  <a:lnTo>
                    <a:pt x="7353" y="1166"/>
                  </a:lnTo>
                  <a:lnTo>
                    <a:pt x="7031" y="1186"/>
                  </a:lnTo>
                  <a:lnTo>
                    <a:pt x="6670" y="1226"/>
                  </a:lnTo>
                  <a:lnTo>
                    <a:pt x="5906" y="1226"/>
                  </a:lnTo>
                  <a:lnTo>
                    <a:pt x="5505" y="1206"/>
                  </a:lnTo>
                  <a:lnTo>
                    <a:pt x="5103" y="1166"/>
                  </a:lnTo>
                  <a:lnTo>
                    <a:pt x="4701" y="1125"/>
                  </a:lnTo>
                  <a:lnTo>
                    <a:pt x="4320" y="1045"/>
                  </a:lnTo>
                  <a:lnTo>
                    <a:pt x="3938" y="965"/>
                  </a:lnTo>
                  <a:lnTo>
                    <a:pt x="3576" y="864"/>
                  </a:lnTo>
                  <a:lnTo>
                    <a:pt x="3235" y="724"/>
                  </a:lnTo>
                  <a:lnTo>
                    <a:pt x="2934" y="583"/>
                  </a:lnTo>
                  <a:lnTo>
                    <a:pt x="2652" y="402"/>
                  </a:lnTo>
                  <a:lnTo>
                    <a:pt x="2431" y="201"/>
                  </a:lnTo>
                  <a:lnTo>
                    <a:pt x="2331" y="101"/>
                  </a:lnTo>
                  <a:lnTo>
                    <a:pt x="225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8508325" y="3788575"/>
              <a:ext cx="676450" cy="932050"/>
            </a:xfrm>
            <a:custGeom>
              <a:avLst/>
              <a:gdLst/>
              <a:ahLst/>
              <a:cxnLst/>
              <a:rect l="l" t="t" r="r" b="b"/>
              <a:pathLst>
                <a:path w="27058" h="37282" extrusionOk="0">
                  <a:moveTo>
                    <a:pt x="201" y="0"/>
                  </a:moveTo>
                  <a:lnTo>
                    <a:pt x="121" y="20"/>
                  </a:lnTo>
                  <a:lnTo>
                    <a:pt x="60" y="60"/>
                  </a:lnTo>
                  <a:lnTo>
                    <a:pt x="20" y="141"/>
                  </a:lnTo>
                  <a:lnTo>
                    <a:pt x="0" y="201"/>
                  </a:lnTo>
                  <a:lnTo>
                    <a:pt x="20" y="281"/>
                  </a:lnTo>
                  <a:lnTo>
                    <a:pt x="60" y="342"/>
                  </a:lnTo>
                  <a:lnTo>
                    <a:pt x="141" y="382"/>
                  </a:lnTo>
                  <a:lnTo>
                    <a:pt x="342" y="462"/>
                  </a:lnTo>
                  <a:lnTo>
                    <a:pt x="522" y="583"/>
                  </a:lnTo>
                  <a:lnTo>
                    <a:pt x="723" y="703"/>
                  </a:lnTo>
                  <a:lnTo>
                    <a:pt x="884" y="844"/>
                  </a:lnTo>
                  <a:lnTo>
                    <a:pt x="1045" y="1004"/>
                  </a:lnTo>
                  <a:lnTo>
                    <a:pt x="1205" y="1185"/>
                  </a:lnTo>
                  <a:lnTo>
                    <a:pt x="1346" y="1386"/>
                  </a:lnTo>
                  <a:lnTo>
                    <a:pt x="1487" y="1607"/>
                  </a:lnTo>
                  <a:lnTo>
                    <a:pt x="1607" y="1848"/>
                  </a:lnTo>
                  <a:lnTo>
                    <a:pt x="1728" y="2129"/>
                  </a:lnTo>
                  <a:lnTo>
                    <a:pt x="1828" y="2411"/>
                  </a:lnTo>
                  <a:lnTo>
                    <a:pt x="1928" y="2712"/>
                  </a:lnTo>
                  <a:lnTo>
                    <a:pt x="2009" y="3033"/>
                  </a:lnTo>
                  <a:lnTo>
                    <a:pt x="2089" y="3395"/>
                  </a:lnTo>
                  <a:lnTo>
                    <a:pt x="2170" y="3756"/>
                  </a:lnTo>
                  <a:lnTo>
                    <a:pt x="2230" y="4158"/>
                  </a:lnTo>
                  <a:lnTo>
                    <a:pt x="2310" y="4721"/>
                  </a:lnTo>
                  <a:lnTo>
                    <a:pt x="2411" y="5323"/>
                  </a:lnTo>
                  <a:lnTo>
                    <a:pt x="2551" y="5926"/>
                  </a:lnTo>
                  <a:lnTo>
                    <a:pt x="2632" y="6227"/>
                  </a:lnTo>
                  <a:lnTo>
                    <a:pt x="2732" y="6528"/>
                  </a:lnTo>
                  <a:lnTo>
                    <a:pt x="2832" y="6830"/>
                  </a:lnTo>
                  <a:lnTo>
                    <a:pt x="2973" y="7111"/>
                  </a:lnTo>
                  <a:lnTo>
                    <a:pt x="3114" y="7372"/>
                  </a:lnTo>
                  <a:lnTo>
                    <a:pt x="3294" y="7633"/>
                  </a:lnTo>
                  <a:lnTo>
                    <a:pt x="3475" y="7874"/>
                  </a:lnTo>
                  <a:lnTo>
                    <a:pt x="3696" y="8095"/>
                  </a:lnTo>
                  <a:lnTo>
                    <a:pt x="3917" y="8296"/>
                  </a:lnTo>
                  <a:lnTo>
                    <a:pt x="4198" y="8477"/>
                  </a:lnTo>
                  <a:lnTo>
                    <a:pt x="4439" y="8617"/>
                  </a:lnTo>
                  <a:lnTo>
                    <a:pt x="4700" y="8718"/>
                  </a:lnTo>
                  <a:lnTo>
                    <a:pt x="4982" y="8798"/>
                  </a:lnTo>
                  <a:lnTo>
                    <a:pt x="5243" y="8879"/>
                  </a:lnTo>
                  <a:lnTo>
                    <a:pt x="5524" y="8939"/>
                  </a:lnTo>
                  <a:lnTo>
                    <a:pt x="5805" y="8979"/>
                  </a:lnTo>
                  <a:lnTo>
                    <a:pt x="6368" y="9039"/>
                  </a:lnTo>
                  <a:lnTo>
                    <a:pt x="7011" y="9120"/>
                  </a:lnTo>
                  <a:lnTo>
                    <a:pt x="7312" y="9180"/>
                  </a:lnTo>
                  <a:lnTo>
                    <a:pt x="7613" y="9240"/>
                  </a:lnTo>
                  <a:lnTo>
                    <a:pt x="7894" y="9321"/>
                  </a:lnTo>
                  <a:lnTo>
                    <a:pt x="8176" y="9441"/>
                  </a:lnTo>
                  <a:lnTo>
                    <a:pt x="8417" y="9582"/>
                  </a:lnTo>
                  <a:lnTo>
                    <a:pt x="8658" y="9762"/>
                  </a:lnTo>
                  <a:lnTo>
                    <a:pt x="8818" y="9923"/>
                  </a:lnTo>
                  <a:lnTo>
                    <a:pt x="8939" y="10084"/>
                  </a:lnTo>
                  <a:lnTo>
                    <a:pt x="9059" y="10265"/>
                  </a:lnTo>
                  <a:lnTo>
                    <a:pt x="9160" y="10465"/>
                  </a:lnTo>
                  <a:lnTo>
                    <a:pt x="9260" y="10666"/>
                  </a:lnTo>
                  <a:lnTo>
                    <a:pt x="9321" y="10887"/>
                  </a:lnTo>
                  <a:lnTo>
                    <a:pt x="9381" y="11108"/>
                  </a:lnTo>
                  <a:lnTo>
                    <a:pt x="9421" y="11329"/>
                  </a:lnTo>
                  <a:lnTo>
                    <a:pt x="9461" y="11791"/>
                  </a:lnTo>
                  <a:lnTo>
                    <a:pt x="9461" y="12253"/>
                  </a:lnTo>
                  <a:lnTo>
                    <a:pt x="9441" y="12735"/>
                  </a:lnTo>
                  <a:lnTo>
                    <a:pt x="9401" y="13197"/>
                  </a:lnTo>
                  <a:lnTo>
                    <a:pt x="9341" y="13679"/>
                  </a:lnTo>
                  <a:lnTo>
                    <a:pt x="9300" y="14182"/>
                  </a:lnTo>
                  <a:lnTo>
                    <a:pt x="9280" y="14664"/>
                  </a:lnTo>
                  <a:lnTo>
                    <a:pt x="9300" y="15166"/>
                  </a:lnTo>
                  <a:lnTo>
                    <a:pt x="9321" y="15407"/>
                  </a:lnTo>
                  <a:lnTo>
                    <a:pt x="9361" y="15648"/>
                  </a:lnTo>
                  <a:lnTo>
                    <a:pt x="9401" y="15889"/>
                  </a:lnTo>
                  <a:lnTo>
                    <a:pt x="9461" y="16110"/>
                  </a:lnTo>
                  <a:lnTo>
                    <a:pt x="9541" y="16351"/>
                  </a:lnTo>
                  <a:lnTo>
                    <a:pt x="9642" y="16572"/>
                  </a:lnTo>
                  <a:lnTo>
                    <a:pt x="9762" y="16773"/>
                  </a:lnTo>
                  <a:lnTo>
                    <a:pt x="9903" y="16974"/>
                  </a:lnTo>
                  <a:lnTo>
                    <a:pt x="10044" y="17155"/>
                  </a:lnTo>
                  <a:lnTo>
                    <a:pt x="10204" y="17315"/>
                  </a:lnTo>
                  <a:lnTo>
                    <a:pt x="10365" y="17456"/>
                  </a:lnTo>
                  <a:lnTo>
                    <a:pt x="10546" y="17576"/>
                  </a:lnTo>
                  <a:lnTo>
                    <a:pt x="10727" y="17697"/>
                  </a:lnTo>
                  <a:lnTo>
                    <a:pt x="10907" y="17797"/>
                  </a:lnTo>
                  <a:lnTo>
                    <a:pt x="11309" y="17978"/>
                  </a:lnTo>
                  <a:lnTo>
                    <a:pt x="11731" y="18119"/>
                  </a:lnTo>
                  <a:lnTo>
                    <a:pt x="12173" y="18239"/>
                  </a:lnTo>
                  <a:lnTo>
                    <a:pt x="12615" y="18340"/>
                  </a:lnTo>
                  <a:lnTo>
                    <a:pt x="13057" y="18440"/>
                  </a:lnTo>
                  <a:lnTo>
                    <a:pt x="13860" y="18601"/>
                  </a:lnTo>
                  <a:lnTo>
                    <a:pt x="14242" y="18701"/>
                  </a:lnTo>
                  <a:lnTo>
                    <a:pt x="14624" y="18822"/>
                  </a:lnTo>
                  <a:lnTo>
                    <a:pt x="14965" y="18962"/>
                  </a:lnTo>
                  <a:lnTo>
                    <a:pt x="15307" y="19143"/>
                  </a:lnTo>
                  <a:lnTo>
                    <a:pt x="15447" y="19244"/>
                  </a:lnTo>
                  <a:lnTo>
                    <a:pt x="15608" y="19344"/>
                  </a:lnTo>
                  <a:lnTo>
                    <a:pt x="15748" y="19465"/>
                  </a:lnTo>
                  <a:lnTo>
                    <a:pt x="15869" y="19605"/>
                  </a:lnTo>
                  <a:lnTo>
                    <a:pt x="16030" y="19786"/>
                  </a:lnTo>
                  <a:lnTo>
                    <a:pt x="16150" y="19967"/>
                  </a:lnTo>
                  <a:lnTo>
                    <a:pt x="16271" y="20168"/>
                  </a:lnTo>
                  <a:lnTo>
                    <a:pt x="16371" y="20369"/>
                  </a:lnTo>
                  <a:lnTo>
                    <a:pt x="16451" y="20569"/>
                  </a:lnTo>
                  <a:lnTo>
                    <a:pt x="16512" y="20790"/>
                  </a:lnTo>
                  <a:lnTo>
                    <a:pt x="16572" y="21011"/>
                  </a:lnTo>
                  <a:lnTo>
                    <a:pt x="16632" y="21252"/>
                  </a:lnTo>
                  <a:lnTo>
                    <a:pt x="16693" y="21714"/>
                  </a:lnTo>
                  <a:lnTo>
                    <a:pt x="16713" y="22217"/>
                  </a:lnTo>
                  <a:lnTo>
                    <a:pt x="16733" y="22719"/>
                  </a:lnTo>
                  <a:lnTo>
                    <a:pt x="16733" y="23201"/>
                  </a:lnTo>
                  <a:lnTo>
                    <a:pt x="16733" y="23623"/>
                  </a:lnTo>
                  <a:lnTo>
                    <a:pt x="16753" y="24044"/>
                  </a:lnTo>
                  <a:lnTo>
                    <a:pt x="16813" y="24567"/>
                  </a:lnTo>
                  <a:lnTo>
                    <a:pt x="16853" y="24828"/>
                  </a:lnTo>
                  <a:lnTo>
                    <a:pt x="16913" y="25109"/>
                  </a:lnTo>
                  <a:lnTo>
                    <a:pt x="16974" y="25410"/>
                  </a:lnTo>
                  <a:lnTo>
                    <a:pt x="17074" y="25692"/>
                  </a:lnTo>
                  <a:lnTo>
                    <a:pt x="17175" y="25993"/>
                  </a:lnTo>
                  <a:lnTo>
                    <a:pt x="17315" y="26254"/>
                  </a:lnTo>
                  <a:lnTo>
                    <a:pt x="17476" y="26515"/>
                  </a:lnTo>
                  <a:lnTo>
                    <a:pt x="17657" y="26776"/>
                  </a:lnTo>
                  <a:lnTo>
                    <a:pt x="17858" y="26997"/>
                  </a:lnTo>
                  <a:lnTo>
                    <a:pt x="18099" y="27198"/>
                  </a:lnTo>
                  <a:lnTo>
                    <a:pt x="18380" y="27359"/>
                  </a:lnTo>
                  <a:lnTo>
                    <a:pt x="18520" y="27419"/>
                  </a:lnTo>
                  <a:lnTo>
                    <a:pt x="18681" y="27479"/>
                  </a:lnTo>
                  <a:lnTo>
                    <a:pt x="18862" y="27540"/>
                  </a:lnTo>
                  <a:lnTo>
                    <a:pt x="19043" y="27580"/>
                  </a:lnTo>
                  <a:lnTo>
                    <a:pt x="19404" y="27620"/>
                  </a:lnTo>
                  <a:lnTo>
                    <a:pt x="19766" y="27640"/>
                  </a:lnTo>
                  <a:lnTo>
                    <a:pt x="20107" y="27620"/>
                  </a:lnTo>
                  <a:lnTo>
                    <a:pt x="20710" y="27620"/>
                  </a:lnTo>
                  <a:lnTo>
                    <a:pt x="20991" y="27660"/>
                  </a:lnTo>
                  <a:lnTo>
                    <a:pt x="21272" y="27700"/>
                  </a:lnTo>
                  <a:lnTo>
                    <a:pt x="21453" y="27761"/>
                  </a:lnTo>
                  <a:lnTo>
                    <a:pt x="21634" y="27841"/>
                  </a:lnTo>
                  <a:lnTo>
                    <a:pt x="21795" y="27921"/>
                  </a:lnTo>
                  <a:lnTo>
                    <a:pt x="21955" y="28022"/>
                  </a:lnTo>
                  <a:lnTo>
                    <a:pt x="22116" y="28122"/>
                  </a:lnTo>
                  <a:lnTo>
                    <a:pt x="22257" y="28243"/>
                  </a:lnTo>
                  <a:lnTo>
                    <a:pt x="22538" y="28524"/>
                  </a:lnTo>
                  <a:lnTo>
                    <a:pt x="22799" y="28825"/>
                  </a:lnTo>
                  <a:lnTo>
                    <a:pt x="23040" y="29147"/>
                  </a:lnTo>
                  <a:lnTo>
                    <a:pt x="23261" y="29468"/>
                  </a:lnTo>
                  <a:lnTo>
                    <a:pt x="23462" y="29810"/>
                  </a:lnTo>
                  <a:lnTo>
                    <a:pt x="23964" y="30673"/>
                  </a:lnTo>
                  <a:lnTo>
                    <a:pt x="24446" y="31557"/>
                  </a:lnTo>
                  <a:lnTo>
                    <a:pt x="24888" y="32461"/>
                  </a:lnTo>
                  <a:lnTo>
                    <a:pt x="25290" y="33385"/>
                  </a:lnTo>
                  <a:lnTo>
                    <a:pt x="25672" y="34309"/>
                  </a:lnTo>
                  <a:lnTo>
                    <a:pt x="26033" y="35233"/>
                  </a:lnTo>
                  <a:lnTo>
                    <a:pt x="26354" y="36177"/>
                  </a:lnTo>
                  <a:lnTo>
                    <a:pt x="26656" y="37141"/>
                  </a:lnTo>
                  <a:lnTo>
                    <a:pt x="26696" y="37202"/>
                  </a:lnTo>
                  <a:lnTo>
                    <a:pt x="26736" y="37242"/>
                  </a:lnTo>
                  <a:lnTo>
                    <a:pt x="26796" y="37282"/>
                  </a:lnTo>
                  <a:lnTo>
                    <a:pt x="26897" y="37282"/>
                  </a:lnTo>
                  <a:lnTo>
                    <a:pt x="26977" y="37242"/>
                  </a:lnTo>
                  <a:lnTo>
                    <a:pt x="27017" y="37182"/>
                  </a:lnTo>
                  <a:lnTo>
                    <a:pt x="27058" y="37101"/>
                  </a:lnTo>
                  <a:lnTo>
                    <a:pt x="27037" y="37021"/>
                  </a:lnTo>
                  <a:lnTo>
                    <a:pt x="26736" y="36057"/>
                  </a:lnTo>
                  <a:lnTo>
                    <a:pt x="26415" y="35092"/>
                  </a:lnTo>
                  <a:lnTo>
                    <a:pt x="26053" y="34148"/>
                  </a:lnTo>
                  <a:lnTo>
                    <a:pt x="25651" y="33224"/>
                  </a:lnTo>
                  <a:lnTo>
                    <a:pt x="25250" y="32300"/>
                  </a:lnTo>
                  <a:lnTo>
                    <a:pt x="24788" y="31376"/>
                  </a:lnTo>
                  <a:lnTo>
                    <a:pt x="24326" y="30492"/>
                  </a:lnTo>
                  <a:lnTo>
                    <a:pt x="23803" y="29609"/>
                  </a:lnTo>
                  <a:lnTo>
                    <a:pt x="23582" y="29247"/>
                  </a:lnTo>
                  <a:lnTo>
                    <a:pt x="23341" y="28885"/>
                  </a:lnTo>
                  <a:lnTo>
                    <a:pt x="23080" y="28544"/>
                  </a:lnTo>
                  <a:lnTo>
                    <a:pt x="22799" y="28203"/>
                  </a:lnTo>
                  <a:lnTo>
                    <a:pt x="22498" y="27921"/>
                  </a:lnTo>
                  <a:lnTo>
                    <a:pt x="22317" y="27781"/>
                  </a:lnTo>
                  <a:lnTo>
                    <a:pt x="22156" y="27660"/>
                  </a:lnTo>
                  <a:lnTo>
                    <a:pt x="21975" y="27560"/>
                  </a:lnTo>
                  <a:lnTo>
                    <a:pt x="21775" y="27459"/>
                  </a:lnTo>
                  <a:lnTo>
                    <a:pt x="21574" y="27379"/>
                  </a:lnTo>
                  <a:lnTo>
                    <a:pt x="21373" y="27319"/>
                  </a:lnTo>
                  <a:lnTo>
                    <a:pt x="21051" y="27258"/>
                  </a:lnTo>
                  <a:lnTo>
                    <a:pt x="20750" y="27238"/>
                  </a:lnTo>
                  <a:lnTo>
                    <a:pt x="20429" y="27218"/>
                  </a:lnTo>
                  <a:lnTo>
                    <a:pt x="20107" y="27238"/>
                  </a:lnTo>
                  <a:lnTo>
                    <a:pt x="19766" y="27238"/>
                  </a:lnTo>
                  <a:lnTo>
                    <a:pt x="19444" y="27218"/>
                  </a:lnTo>
                  <a:lnTo>
                    <a:pt x="19123" y="27178"/>
                  </a:lnTo>
                  <a:lnTo>
                    <a:pt x="18962" y="27158"/>
                  </a:lnTo>
                  <a:lnTo>
                    <a:pt x="18822" y="27098"/>
                  </a:lnTo>
                  <a:lnTo>
                    <a:pt x="18541" y="26997"/>
                  </a:lnTo>
                  <a:lnTo>
                    <a:pt x="18320" y="26857"/>
                  </a:lnTo>
                  <a:lnTo>
                    <a:pt x="18119" y="26676"/>
                  </a:lnTo>
                  <a:lnTo>
                    <a:pt x="17938" y="26475"/>
                  </a:lnTo>
                  <a:lnTo>
                    <a:pt x="17777" y="26254"/>
                  </a:lnTo>
                  <a:lnTo>
                    <a:pt x="17637" y="26013"/>
                  </a:lnTo>
                  <a:lnTo>
                    <a:pt x="17516" y="25772"/>
                  </a:lnTo>
                  <a:lnTo>
                    <a:pt x="17416" y="25511"/>
                  </a:lnTo>
                  <a:lnTo>
                    <a:pt x="17355" y="25250"/>
                  </a:lnTo>
                  <a:lnTo>
                    <a:pt x="17275" y="24989"/>
                  </a:lnTo>
                  <a:lnTo>
                    <a:pt x="17195" y="24466"/>
                  </a:lnTo>
                  <a:lnTo>
                    <a:pt x="17155" y="24004"/>
                  </a:lnTo>
                  <a:lnTo>
                    <a:pt x="17134" y="23623"/>
                  </a:lnTo>
                  <a:lnTo>
                    <a:pt x="17134" y="23201"/>
                  </a:lnTo>
                  <a:lnTo>
                    <a:pt x="17134" y="22699"/>
                  </a:lnTo>
                  <a:lnTo>
                    <a:pt x="17114" y="22176"/>
                  </a:lnTo>
                  <a:lnTo>
                    <a:pt x="17074" y="21654"/>
                  </a:lnTo>
                  <a:lnTo>
                    <a:pt x="17014" y="21152"/>
                  </a:lnTo>
                  <a:lnTo>
                    <a:pt x="16954" y="20891"/>
                  </a:lnTo>
                  <a:lnTo>
                    <a:pt x="16893" y="20650"/>
                  </a:lnTo>
                  <a:lnTo>
                    <a:pt x="16813" y="20409"/>
                  </a:lnTo>
                  <a:lnTo>
                    <a:pt x="16713" y="20188"/>
                  </a:lnTo>
                  <a:lnTo>
                    <a:pt x="16612" y="19947"/>
                  </a:lnTo>
                  <a:lnTo>
                    <a:pt x="16492" y="19746"/>
                  </a:lnTo>
                  <a:lnTo>
                    <a:pt x="16331" y="19525"/>
                  </a:lnTo>
                  <a:lnTo>
                    <a:pt x="16170" y="19324"/>
                  </a:lnTo>
                  <a:lnTo>
                    <a:pt x="16030" y="19183"/>
                  </a:lnTo>
                  <a:lnTo>
                    <a:pt x="15869" y="19043"/>
                  </a:lnTo>
                  <a:lnTo>
                    <a:pt x="15688" y="18922"/>
                  </a:lnTo>
                  <a:lnTo>
                    <a:pt x="15527" y="18822"/>
                  </a:lnTo>
                  <a:lnTo>
                    <a:pt x="15166" y="18621"/>
                  </a:lnTo>
                  <a:lnTo>
                    <a:pt x="14784" y="18460"/>
                  </a:lnTo>
                  <a:lnTo>
                    <a:pt x="14383" y="18340"/>
                  </a:lnTo>
                  <a:lnTo>
                    <a:pt x="13961" y="18219"/>
                  </a:lnTo>
                  <a:lnTo>
                    <a:pt x="13137" y="18038"/>
                  </a:lnTo>
                  <a:lnTo>
                    <a:pt x="12273" y="17858"/>
                  </a:lnTo>
                  <a:lnTo>
                    <a:pt x="11872" y="17757"/>
                  </a:lnTo>
                  <a:lnTo>
                    <a:pt x="11490" y="17617"/>
                  </a:lnTo>
                  <a:lnTo>
                    <a:pt x="11128" y="17456"/>
                  </a:lnTo>
                  <a:lnTo>
                    <a:pt x="10948" y="17376"/>
                  </a:lnTo>
                  <a:lnTo>
                    <a:pt x="10787" y="17275"/>
                  </a:lnTo>
                  <a:lnTo>
                    <a:pt x="10626" y="17155"/>
                  </a:lnTo>
                  <a:lnTo>
                    <a:pt x="10486" y="17034"/>
                  </a:lnTo>
                  <a:lnTo>
                    <a:pt x="10345" y="16893"/>
                  </a:lnTo>
                  <a:lnTo>
                    <a:pt x="10224" y="16733"/>
                  </a:lnTo>
                  <a:lnTo>
                    <a:pt x="10104" y="16552"/>
                  </a:lnTo>
                  <a:lnTo>
                    <a:pt x="10004" y="16371"/>
                  </a:lnTo>
                  <a:lnTo>
                    <a:pt x="9903" y="16170"/>
                  </a:lnTo>
                  <a:lnTo>
                    <a:pt x="9843" y="15969"/>
                  </a:lnTo>
                  <a:lnTo>
                    <a:pt x="9783" y="15748"/>
                  </a:lnTo>
                  <a:lnTo>
                    <a:pt x="9742" y="15527"/>
                  </a:lnTo>
                  <a:lnTo>
                    <a:pt x="9702" y="15307"/>
                  </a:lnTo>
                  <a:lnTo>
                    <a:pt x="9682" y="15086"/>
                  </a:lnTo>
                  <a:lnTo>
                    <a:pt x="9682" y="14624"/>
                  </a:lnTo>
                  <a:lnTo>
                    <a:pt x="9702" y="14141"/>
                  </a:lnTo>
                  <a:lnTo>
                    <a:pt x="9742" y="13659"/>
                  </a:lnTo>
                  <a:lnTo>
                    <a:pt x="9803" y="13197"/>
                  </a:lnTo>
                  <a:lnTo>
                    <a:pt x="9843" y="12715"/>
                  </a:lnTo>
                  <a:lnTo>
                    <a:pt x="9863" y="12213"/>
                  </a:lnTo>
                  <a:lnTo>
                    <a:pt x="9843" y="11711"/>
                  </a:lnTo>
                  <a:lnTo>
                    <a:pt x="9823" y="11450"/>
                  </a:lnTo>
                  <a:lnTo>
                    <a:pt x="9803" y="11209"/>
                  </a:lnTo>
                  <a:lnTo>
                    <a:pt x="9742" y="10948"/>
                  </a:lnTo>
                  <a:lnTo>
                    <a:pt x="9682" y="10707"/>
                  </a:lnTo>
                  <a:lnTo>
                    <a:pt x="9602" y="10486"/>
                  </a:lnTo>
                  <a:lnTo>
                    <a:pt x="9521" y="10265"/>
                  </a:lnTo>
                  <a:lnTo>
                    <a:pt x="9401" y="10044"/>
                  </a:lnTo>
                  <a:lnTo>
                    <a:pt x="9260" y="9843"/>
                  </a:lnTo>
                  <a:lnTo>
                    <a:pt x="9100" y="9642"/>
                  </a:lnTo>
                  <a:lnTo>
                    <a:pt x="8919" y="9461"/>
                  </a:lnTo>
                  <a:lnTo>
                    <a:pt x="8638" y="9260"/>
                  </a:lnTo>
                  <a:lnTo>
                    <a:pt x="8356" y="9100"/>
                  </a:lnTo>
                  <a:lnTo>
                    <a:pt x="8055" y="8959"/>
                  </a:lnTo>
                  <a:lnTo>
                    <a:pt x="7734" y="8859"/>
                  </a:lnTo>
                  <a:lnTo>
                    <a:pt x="7412" y="8798"/>
                  </a:lnTo>
                  <a:lnTo>
                    <a:pt x="7091" y="8738"/>
                  </a:lnTo>
                  <a:lnTo>
                    <a:pt x="6428" y="8638"/>
                  </a:lnTo>
                  <a:lnTo>
                    <a:pt x="5886" y="8577"/>
                  </a:lnTo>
                  <a:lnTo>
                    <a:pt x="5363" y="8497"/>
                  </a:lnTo>
                  <a:lnTo>
                    <a:pt x="5102" y="8437"/>
                  </a:lnTo>
                  <a:lnTo>
                    <a:pt x="4861" y="8356"/>
                  </a:lnTo>
                  <a:lnTo>
                    <a:pt x="4620" y="8256"/>
                  </a:lnTo>
                  <a:lnTo>
                    <a:pt x="4399" y="8135"/>
                  </a:lnTo>
                  <a:lnTo>
                    <a:pt x="4158" y="7975"/>
                  </a:lnTo>
                  <a:lnTo>
                    <a:pt x="3957" y="7794"/>
                  </a:lnTo>
                  <a:lnTo>
                    <a:pt x="3756" y="7593"/>
                  </a:lnTo>
                  <a:lnTo>
                    <a:pt x="3596" y="7372"/>
                  </a:lnTo>
                  <a:lnTo>
                    <a:pt x="3435" y="7151"/>
                  </a:lnTo>
                  <a:lnTo>
                    <a:pt x="3314" y="6890"/>
                  </a:lnTo>
                  <a:lnTo>
                    <a:pt x="3194" y="6629"/>
                  </a:lnTo>
                  <a:lnTo>
                    <a:pt x="3094" y="6368"/>
                  </a:lnTo>
                  <a:lnTo>
                    <a:pt x="2993" y="6086"/>
                  </a:lnTo>
                  <a:lnTo>
                    <a:pt x="2933" y="5805"/>
                  </a:lnTo>
                  <a:lnTo>
                    <a:pt x="2792" y="5223"/>
                  </a:lnTo>
                  <a:lnTo>
                    <a:pt x="2712" y="4660"/>
                  </a:lnTo>
                  <a:lnTo>
                    <a:pt x="2632" y="4098"/>
                  </a:lnTo>
                  <a:lnTo>
                    <a:pt x="2551" y="3676"/>
                  </a:lnTo>
                  <a:lnTo>
                    <a:pt x="2471" y="3274"/>
                  </a:lnTo>
                  <a:lnTo>
                    <a:pt x="2390" y="2893"/>
                  </a:lnTo>
                  <a:lnTo>
                    <a:pt x="2290" y="2551"/>
                  </a:lnTo>
                  <a:lnTo>
                    <a:pt x="2190" y="2210"/>
                  </a:lnTo>
                  <a:lnTo>
                    <a:pt x="2069" y="1908"/>
                  </a:lnTo>
                  <a:lnTo>
                    <a:pt x="1949" y="1627"/>
                  </a:lnTo>
                  <a:lnTo>
                    <a:pt x="1808" y="1366"/>
                  </a:lnTo>
                  <a:lnTo>
                    <a:pt x="1647" y="1105"/>
                  </a:lnTo>
                  <a:lnTo>
                    <a:pt x="1487" y="884"/>
                  </a:lnTo>
                  <a:lnTo>
                    <a:pt x="1306" y="683"/>
                  </a:lnTo>
                  <a:lnTo>
                    <a:pt x="1125" y="522"/>
                  </a:lnTo>
                  <a:lnTo>
                    <a:pt x="924" y="362"/>
                  </a:lnTo>
                  <a:lnTo>
                    <a:pt x="723" y="221"/>
                  </a:lnTo>
                  <a:lnTo>
                    <a:pt x="502" y="100"/>
                  </a:lnTo>
                  <a:lnTo>
                    <a:pt x="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8269775" y="4266150"/>
              <a:ext cx="1102825" cy="921525"/>
            </a:xfrm>
            <a:custGeom>
              <a:avLst/>
              <a:gdLst/>
              <a:ahLst/>
              <a:cxnLst/>
              <a:rect l="l" t="t" r="r" b="b"/>
              <a:pathLst>
                <a:path w="44113" h="36861" extrusionOk="0">
                  <a:moveTo>
                    <a:pt x="4842" y="0"/>
                  </a:moveTo>
                  <a:lnTo>
                    <a:pt x="4500" y="40"/>
                  </a:lnTo>
                  <a:lnTo>
                    <a:pt x="4159" y="80"/>
                  </a:lnTo>
                  <a:lnTo>
                    <a:pt x="3817" y="161"/>
                  </a:lnTo>
                  <a:lnTo>
                    <a:pt x="3476" y="241"/>
                  </a:lnTo>
                  <a:lnTo>
                    <a:pt x="3154" y="341"/>
                  </a:lnTo>
                  <a:lnTo>
                    <a:pt x="2833" y="462"/>
                  </a:lnTo>
                  <a:lnTo>
                    <a:pt x="2512" y="603"/>
                  </a:lnTo>
                  <a:lnTo>
                    <a:pt x="2210" y="763"/>
                  </a:lnTo>
                  <a:lnTo>
                    <a:pt x="1929" y="944"/>
                  </a:lnTo>
                  <a:lnTo>
                    <a:pt x="1648" y="1145"/>
                  </a:lnTo>
                  <a:lnTo>
                    <a:pt x="1387" y="1346"/>
                  </a:lnTo>
                  <a:lnTo>
                    <a:pt x="1146" y="1587"/>
                  </a:lnTo>
                  <a:lnTo>
                    <a:pt x="925" y="1828"/>
                  </a:lnTo>
                  <a:lnTo>
                    <a:pt x="724" y="2109"/>
                  </a:lnTo>
                  <a:lnTo>
                    <a:pt x="543" y="2390"/>
                  </a:lnTo>
                  <a:lnTo>
                    <a:pt x="382" y="2692"/>
                  </a:lnTo>
                  <a:lnTo>
                    <a:pt x="262" y="2973"/>
                  </a:lnTo>
                  <a:lnTo>
                    <a:pt x="161" y="3294"/>
                  </a:lnTo>
                  <a:lnTo>
                    <a:pt x="101" y="3596"/>
                  </a:lnTo>
                  <a:lnTo>
                    <a:pt x="41" y="3917"/>
                  </a:lnTo>
                  <a:lnTo>
                    <a:pt x="1" y="4238"/>
                  </a:lnTo>
                  <a:lnTo>
                    <a:pt x="1" y="4560"/>
                  </a:lnTo>
                  <a:lnTo>
                    <a:pt x="1" y="4881"/>
                  </a:lnTo>
                  <a:lnTo>
                    <a:pt x="41" y="5203"/>
                  </a:lnTo>
                  <a:lnTo>
                    <a:pt x="81" y="5544"/>
                  </a:lnTo>
                  <a:lnTo>
                    <a:pt x="141" y="5865"/>
                  </a:lnTo>
                  <a:lnTo>
                    <a:pt x="222" y="6187"/>
                  </a:lnTo>
                  <a:lnTo>
                    <a:pt x="302" y="6488"/>
                  </a:lnTo>
                  <a:lnTo>
                    <a:pt x="423" y="6810"/>
                  </a:lnTo>
                  <a:lnTo>
                    <a:pt x="543" y="7111"/>
                  </a:lnTo>
                  <a:lnTo>
                    <a:pt x="664" y="7412"/>
                  </a:lnTo>
                  <a:lnTo>
                    <a:pt x="965" y="7995"/>
                  </a:lnTo>
                  <a:lnTo>
                    <a:pt x="1306" y="8557"/>
                  </a:lnTo>
                  <a:lnTo>
                    <a:pt x="1668" y="9100"/>
                  </a:lnTo>
                  <a:lnTo>
                    <a:pt x="2050" y="9622"/>
                  </a:lnTo>
                  <a:lnTo>
                    <a:pt x="2451" y="10144"/>
                  </a:lnTo>
                  <a:lnTo>
                    <a:pt x="2853" y="10666"/>
                  </a:lnTo>
                  <a:lnTo>
                    <a:pt x="3657" y="11691"/>
                  </a:lnTo>
                  <a:lnTo>
                    <a:pt x="4078" y="12233"/>
                  </a:lnTo>
                  <a:lnTo>
                    <a:pt x="4480" y="12796"/>
                  </a:lnTo>
                  <a:lnTo>
                    <a:pt x="5264" y="13941"/>
                  </a:lnTo>
                  <a:lnTo>
                    <a:pt x="6007" y="15106"/>
                  </a:lnTo>
                  <a:lnTo>
                    <a:pt x="6730" y="16271"/>
                  </a:lnTo>
                  <a:lnTo>
                    <a:pt x="7433" y="17476"/>
                  </a:lnTo>
                  <a:lnTo>
                    <a:pt x="8116" y="18681"/>
                  </a:lnTo>
                  <a:lnTo>
                    <a:pt x="9482" y="21092"/>
                  </a:lnTo>
                  <a:lnTo>
                    <a:pt x="10185" y="22277"/>
                  </a:lnTo>
                  <a:lnTo>
                    <a:pt x="10888" y="23462"/>
                  </a:lnTo>
                  <a:lnTo>
                    <a:pt x="11611" y="24627"/>
                  </a:lnTo>
                  <a:lnTo>
                    <a:pt x="12374" y="25772"/>
                  </a:lnTo>
                  <a:lnTo>
                    <a:pt x="12776" y="26334"/>
                  </a:lnTo>
                  <a:lnTo>
                    <a:pt x="13178" y="26897"/>
                  </a:lnTo>
                  <a:lnTo>
                    <a:pt x="13580" y="27439"/>
                  </a:lnTo>
                  <a:lnTo>
                    <a:pt x="14001" y="27982"/>
                  </a:lnTo>
                  <a:lnTo>
                    <a:pt x="14443" y="28524"/>
                  </a:lnTo>
                  <a:lnTo>
                    <a:pt x="14885" y="29046"/>
                  </a:lnTo>
                  <a:lnTo>
                    <a:pt x="15347" y="29548"/>
                  </a:lnTo>
                  <a:lnTo>
                    <a:pt x="15829" y="30051"/>
                  </a:lnTo>
                  <a:lnTo>
                    <a:pt x="16432" y="30633"/>
                  </a:lnTo>
                  <a:lnTo>
                    <a:pt x="17095" y="31216"/>
                  </a:lnTo>
                  <a:lnTo>
                    <a:pt x="17778" y="31738"/>
                  </a:lnTo>
                  <a:lnTo>
                    <a:pt x="18501" y="32260"/>
                  </a:lnTo>
                  <a:lnTo>
                    <a:pt x="19264" y="32742"/>
                  </a:lnTo>
                  <a:lnTo>
                    <a:pt x="20048" y="33204"/>
                  </a:lnTo>
                  <a:lnTo>
                    <a:pt x="20851" y="33646"/>
                  </a:lnTo>
                  <a:lnTo>
                    <a:pt x="21695" y="34048"/>
                  </a:lnTo>
                  <a:lnTo>
                    <a:pt x="22559" y="34430"/>
                  </a:lnTo>
                  <a:lnTo>
                    <a:pt x="23442" y="34771"/>
                  </a:lnTo>
                  <a:lnTo>
                    <a:pt x="24346" y="35092"/>
                  </a:lnTo>
                  <a:lnTo>
                    <a:pt x="25270" y="35394"/>
                  </a:lnTo>
                  <a:lnTo>
                    <a:pt x="26194" y="35655"/>
                  </a:lnTo>
                  <a:lnTo>
                    <a:pt x="27159" y="35896"/>
                  </a:lnTo>
                  <a:lnTo>
                    <a:pt x="28103" y="36117"/>
                  </a:lnTo>
                  <a:lnTo>
                    <a:pt x="29087" y="36298"/>
                  </a:lnTo>
                  <a:lnTo>
                    <a:pt x="30051" y="36458"/>
                  </a:lnTo>
                  <a:lnTo>
                    <a:pt x="31035" y="36599"/>
                  </a:lnTo>
                  <a:lnTo>
                    <a:pt x="32020" y="36699"/>
                  </a:lnTo>
                  <a:lnTo>
                    <a:pt x="33004" y="36780"/>
                  </a:lnTo>
                  <a:lnTo>
                    <a:pt x="33968" y="36840"/>
                  </a:lnTo>
                  <a:lnTo>
                    <a:pt x="34952" y="36860"/>
                  </a:lnTo>
                  <a:lnTo>
                    <a:pt x="35917" y="36860"/>
                  </a:lnTo>
                  <a:lnTo>
                    <a:pt x="36881" y="36820"/>
                  </a:lnTo>
                  <a:lnTo>
                    <a:pt x="37845" y="36760"/>
                  </a:lnTo>
                  <a:lnTo>
                    <a:pt x="38769" y="36679"/>
                  </a:lnTo>
                  <a:lnTo>
                    <a:pt x="39693" y="36559"/>
                  </a:lnTo>
                  <a:lnTo>
                    <a:pt x="40617" y="36418"/>
                  </a:lnTo>
                  <a:lnTo>
                    <a:pt x="41501" y="36257"/>
                  </a:lnTo>
                  <a:lnTo>
                    <a:pt x="42365" y="36057"/>
                  </a:lnTo>
                  <a:lnTo>
                    <a:pt x="43208" y="35836"/>
                  </a:lnTo>
                  <a:lnTo>
                    <a:pt x="44032" y="35574"/>
                  </a:lnTo>
                  <a:lnTo>
                    <a:pt x="44092" y="34791"/>
                  </a:lnTo>
                  <a:lnTo>
                    <a:pt x="44112" y="33988"/>
                  </a:lnTo>
                  <a:lnTo>
                    <a:pt x="44092" y="33164"/>
                  </a:lnTo>
                  <a:lnTo>
                    <a:pt x="44052" y="32361"/>
                  </a:lnTo>
                  <a:lnTo>
                    <a:pt x="43972" y="31537"/>
                  </a:lnTo>
                  <a:lnTo>
                    <a:pt x="43871" y="30713"/>
                  </a:lnTo>
                  <a:lnTo>
                    <a:pt x="43751" y="29890"/>
                  </a:lnTo>
                  <a:lnTo>
                    <a:pt x="43590" y="29066"/>
                  </a:lnTo>
                  <a:lnTo>
                    <a:pt x="43409" y="28263"/>
                  </a:lnTo>
                  <a:lnTo>
                    <a:pt x="43188" y="27439"/>
                  </a:lnTo>
                  <a:lnTo>
                    <a:pt x="42967" y="26616"/>
                  </a:lnTo>
                  <a:lnTo>
                    <a:pt x="42706" y="25792"/>
                  </a:lnTo>
                  <a:lnTo>
                    <a:pt x="42425" y="24989"/>
                  </a:lnTo>
                  <a:lnTo>
                    <a:pt x="42103" y="24185"/>
                  </a:lnTo>
                  <a:lnTo>
                    <a:pt x="41782" y="23382"/>
                  </a:lnTo>
                  <a:lnTo>
                    <a:pt x="41420" y="22598"/>
                  </a:lnTo>
                  <a:lnTo>
                    <a:pt x="41059" y="21815"/>
                  </a:lnTo>
                  <a:lnTo>
                    <a:pt x="40657" y="21051"/>
                  </a:lnTo>
                  <a:lnTo>
                    <a:pt x="40235" y="20288"/>
                  </a:lnTo>
                  <a:lnTo>
                    <a:pt x="39813" y="19545"/>
                  </a:lnTo>
                  <a:lnTo>
                    <a:pt x="39351" y="18822"/>
                  </a:lnTo>
                  <a:lnTo>
                    <a:pt x="38889" y="18099"/>
                  </a:lnTo>
                  <a:lnTo>
                    <a:pt x="38387" y="17416"/>
                  </a:lnTo>
                  <a:lnTo>
                    <a:pt x="37885" y="16733"/>
                  </a:lnTo>
                  <a:lnTo>
                    <a:pt x="37363" y="16070"/>
                  </a:lnTo>
                  <a:lnTo>
                    <a:pt x="36820" y="15427"/>
                  </a:lnTo>
                  <a:lnTo>
                    <a:pt x="36278" y="14804"/>
                  </a:lnTo>
                  <a:lnTo>
                    <a:pt x="35716" y="14202"/>
                  </a:lnTo>
                  <a:lnTo>
                    <a:pt x="35133" y="13619"/>
                  </a:lnTo>
                  <a:lnTo>
                    <a:pt x="34531" y="13057"/>
                  </a:lnTo>
                  <a:lnTo>
                    <a:pt x="33928" y="12534"/>
                  </a:lnTo>
                  <a:lnTo>
                    <a:pt x="33305" y="12032"/>
                  </a:lnTo>
                  <a:lnTo>
                    <a:pt x="32683" y="11550"/>
                  </a:lnTo>
                  <a:lnTo>
                    <a:pt x="32040" y="11088"/>
                  </a:lnTo>
                  <a:lnTo>
                    <a:pt x="31397" y="10626"/>
                  </a:lnTo>
                  <a:lnTo>
                    <a:pt x="30754" y="10184"/>
                  </a:lnTo>
                  <a:lnTo>
                    <a:pt x="30091" y="9762"/>
                  </a:lnTo>
                  <a:lnTo>
                    <a:pt x="29408" y="9341"/>
                  </a:lnTo>
                  <a:lnTo>
                    <a:pt x="28745" y="8919"/>
                  </a:lnTo>
                  <a:lnTo>
                    <a:pt x="28062" y="8537"/>
                  </a:lnTo>
                  <a:lnTo>
                    <a:pt x="26676" y="7774"/>
                  </a:lnTo>
                  <a:lnTo>
                    <a:pt x="25270" y="7051"/>
                  </a:lnTo>
                  <a:lnTo>
                    <a:pt x="23844" y="6348"/>
                  </a:lnTo>
                  <a:lnTo>
                    <a:pt x="22418" y="5705"/>
                  </a:lnTo>
                  <a:lnTo>
                    <a:pt x="20952" y="5062"/>
                  </a:lnTo>
                  <a:lnTo>
                    <a:pt x="19485" y="4459"/>
                  </a:lnTo>
                  <a:lnTo>
                    <a:pt x="17999" y="3877"/>
                  </a:lnTo>
                  <a:lnTo>
                    <a:pt x="16512" y="3314"/>
                  </a:lnTo>
                  <a:lnTo>
                    <a:pt x="15026" y="2772"/>
                  </a:lnTo>
                  <a:lnTo>
                    <a:pt x="13519" y="2230"/>
                  </a:lnTo>
                  <a:lnTo>
                    <a:pt x="10526" y="1185"/>
                  </a:lnTo>
                  <a:lnTo>
                    <a:pt x="9221" y="743"/>
                  </a:lnTo>
                  <a:lnTo>
                    <a:pt x="8558" y="542"/>
                  </a:lnTo>
                  <a:lnTo>
                    <a:pt x="7895" y="341"/>
                  </a:lnTo>
                  <a:lnTo>
                    <a:pt x="7232" y="201"/>
                  </a:lnTo>
                  <a:lnTo>
                    <a:pt x="6549" y="80"/>
                  </a:lnTo>
                  <a:lnTo>
                    <a:pt x="6208" y="40"/>
                  </a:lnTo>
                  <a:lnTo>
                    <a:pt x="5886" y="20"/>
                  </a:lnTo>
                  <a:lnTo>
                    <a:pt x="55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8356650" y="4365575"/>
              <a:ext cx="1005400" cy="778400"/>
            </a:xfrm>
            <a:custGeom>
              <a:avLst/>
              <a:gdLst/>
              <a:ahLst/>
              <a:cxnLst/>
              <a:rect l="l" t="t" r="r" b="b"/>
              <a:pathLst>
                <a:path w="40216" h="31136" extrusionOk="0">
                  <a:moveTo>
                    <a:pt x="141" y="0"/>
                  </a:moveTo>
                  <a:lnTo>
                    <a:pt x="61" y="40"/>
                  </a:lnTo>
                  <a:lnTo>
                    <a:pt x="21" y="101"/>
                  </a:lnTo>
                  <a:lnTo>
                    <a:pt x="1" y="181"/>
                  </a:lnTo>
                  <a:lnTo>
                    <a:pt x="1" y="261"/>
                  </a:lnTo>
                  <a:lnTo>
                    <a:pt x="41" y="322"/>
                  </a:lnTo>
                  <a:lnTo>
                    <a:pt x="101" y="382"/>
                  </a:lnTo>
                  <a:lnTo>
                    <a:pt x="1065" y="864"/>
                  </a:lnTo>
                  <a:lnTo>
                    <a:pt x="1989" y="1366"/>
                  </a:lnTo>
                  <a:lnTo>
                    <a:pt x="2913" y="1909"/>
                  </a:lnTo>
                  <a:lnTo>
                    <a:pt x="3837" y="2451"/>
                  </a:lnTo>
                  <a:lnTo>
                    <a:pt x="4741" y="3013"/>
                  </a:lnTo>
                  <a:lnTo>
                    <a:pt x="5625" y="3616"/>
                  </a:lnTo>
                  <a:lnTo>
                    <a:pt x="6509" y="4199"/>
                  </a:lnTo>
                  <a:lnTo>
                    <a:pt x="7393" y="4821"/>
                  </a:lnTo>
                  <a:lnTo>
                    <a:pt x="8257" y="5444"/>
                  </a:lnTo>
                  <a:lnTo>
                    <a:pt x="9100" y="6067"/>
                  </a:lnTo>
                  <a:lnTo>
                    <a:pt x="10808" y="7352"/>
                  </a:lnTo>
                  <a:lnTo>
                    <a:pt x="12475" y="8658"/>
                  </a:lnTo>
                  <a:lnTo>
                    <a:pt x="14142" y="9964"/>
                  </a:lnTo>
                  <a:lnTo>
                    <a:pt x="15870" y="11329"/>
                  </a:lnTo>
                  <a:lnTo>
                    <a:pt x="17758" y="12836"/>
                  </a:lnTo>
                  <a:lnTo>
                    <a:pt x="21836" y="16150"/>
                  </a:lnTo>
                  <a:lnTo>
                    <a:pt x="26094" y="19646"/>
                  </a:lnTo>
                  <a:lnTo>
                    <a:pt x="30232" y="23060"/>
                  </a:lnTo>
                  <a:lnTo>
                    <a:pt x="37021" y="28705"/>
                  </a:lnTo>
                  <a:lnTo>
                    <a:pt x="39874" y="31095"/>
                  </a:lnTo>
                  <a:lnTo>
                    <a:pt x="39934" y="31135"/>
                  </a:lnTo>
                  <a:lnTo>
                    <a:pt x="40014" y="31135"/>
                  </a:lnTo>
                  <a:lnTo>
                    <a:pt x="40095" y="31115"/>
                  </a:lnTo>
                  <a:lnTo>
                    <a:pt x="40155" y="31075"/>
                  </a:lnTo>
                  <a:lnTo>
                    <a:pt x="40195" y="30995"/>
                  </a:lnTo>
                  <a:lnTo>
                    <a:pt x="40215" y="30915"/>
                  </a:lnTo>
                  <a:lnTo>
                    <a:pt x="40175" y="30854"/>
                  </a:lnTo>
                  <a:lnTo>
                    <a:pt x="40135" y="30794"/>
                  </a:lnTo>
                  <a:lnTo>
                    <a:pt x="37262" y="28404"/>
                  </a:lnTo>
                  <a:lnTo>
                    <a:pt x="30473" y="22759"/>
                  </a:lnTo>
                  <a:lnTo>
                    <a:pt x="26335" y="19324"/>
                  </a:lnTo>
                  <a:lnTo>
                    <a:pt x="22077" y="15849"/>
                  </a:lnTo>
                  <a:lnTo>
                    <a:pt x="17999" y="12535"/>
                  </a:lnTo>
                  <a:lnTo>
                    <a:pt x="16111" y="11008"/>
                  </a:lnTo>
                  <a:lnTo>
                    <a:pt x="14383" y="9642"/>
                  </a:lnTo>
                  <a:lnTo>
                    <a:pt x="12716" y="8336"/>
                  </a:lnTo>
                  <a:lnTo>
                    <a:pt x="11049" y="7031"/>
                  </a:lnTo>
                  <a:lnTo>
                    <a:pt x="9341" y="5745"/>
                  </a:lnTo>
                  <a:lnTo>
                    <a:pt x="8478" y="5102"/>
                  </a:lnTo>
                  <a:lnTo>
                    <a:pt x="7614" y="4480"/>
                  </a:lnTo>
                  <a:lnTo>
                    <a:pt x="6730" y="3877"/>
                  </a:lnTo>
                  <a:lnTo>
                    <a:pt x="5846" y="3274"/>
                  </a:lnTo>
                  <a:lnTo>
                    <a:pt x="4942" y="2672"/>
                  </a:lnTo>
                  <a:lnTo>
                    <a:pt x="4038" y="2109"/>
                  </a:lnTo>
                  <a:lnTo>
                    <a:pt x="3114" y="1547"/>
                  </a:lnTo>
                  <a:lnTo>
                    <a:pt x="2190" y="1025"/>
                  </a:lnTo>
                  <a:lnTo>
                    <a:pt x="1246" y="502"/>
                  </a:lnTo>
                  <a:lnTo>
                    <a:pt x="282" y="20"/>
                  </a:lnTo>
                  <a:lnTo>
                    <a:pt x="20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8383275" y="4350000"/>
              <a:ext cx="84400" cy="98950"/>
            </a:xfrm>
            <a:custGeom>
              <a:avLst/>
              <a:gdLst/>
              <a:ahLst/>
              <a:cxnLst/>
              <a:rect l="l" t="t" r="r" b="b"/>
              <a:pathLst>
                <a:path w="3376" h="3958" extrusionOk="0">
                  <a:moveTo>
                    <a:pt x="2491" y="1"/>
                  </a:moveTo>
                  <a:lnTo>
                    <a:pt x="2411" y="41"/>
                  </a:lnTo>
                  <a:lnTo>
                    <a:pt x="2351" y="101"/>
                  </a:lnTo>
                  <a:lnTo>
                    <a:pt x="2330" y="161"/>
                  </a:lnTo>
                  <a:lnTo>
                    <a:pt x="2330" y="242"/>
                  </a:lnTo>
                  <a:lnTo>
                    <a:pt x="2933" y="2953"/>
                  </a:lnTo>
                  <a:lnTo>
                    <a:pt x="141" y="3576"/>
                  </a:lnTo>
                  <a:lnTo>
                    <a:pt x="81" y="3596"/>
                  </a:lnTo>
                  <a:lnTo>
                    <a:pt x="20" y="3656"/>
                  </a:lnTo>
                  <a:lnTo>
                    <a:pt x="0" y="3737"/>
                  </a:lnTo>
                  <a:lnTo>
                    <a:pt x="0" y="3817"/>
                  </a:lnTo>
                  <a:lnTo>
                    <a:pt x="20" y="3877"/>
                  </a:lnTo>
                  <a:lnTo>
                    <a:pt x="61" y="3918"/>
                  </a:lnTo>
                  <a:lnTo>
                    <a:pt x="121" y="3958"/>
                  </a:lnTo>
                  <a:lnTo>
                    <a:pt x="241" y="3958"/>
                  </a:lnTo>
                  <a:lnTo>
                    <a:pt x="3214" y="3295"/>
                  </a:lnTo>
                  <a:lnTo>
                    <a:pt x="3295" y="3255"/>
                  </a:lnTo>
                  <a:lnTo>
                    <a:pt x="3335" y="3194"/>
                  </a:lnTo>
                  <a:lnTo>
                    <a:pt x="3375" y="3134"/>
                  </a:lnTo>
                  <a:lnTo>
                    <a:pt x="3375" y="3054"/>
                  </a:lnTo>
                  <a:lnTo>
                    <a:pt x="2712" y="161"/>
                  </a:lnTo>
                  <a:lnTo>
                    <a:pt x="2692" y="81"/>
                  </a:lnTo>
                  <a:lnTo>
                    <a:pt x="2632" y="41"/>
                  </a:lnTo>
                  <a:lnTo>
                    <a:pt x="2572"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8473675" y="4370600"/>
              <a:ext cx="194350" cy="247100"/>
            </a:xfrm>
            <a:custGeom>
              <a:avLst/>
              <a:gdLst/>
              <a:ahLst/>
              <a:cxnLst/>
              <a:rect l="l" t="t" r="r" b="b"/>
              <a:pathLst>
                <a:path w="7774" h="9884" extrusionOk="0">
                  <a:moveTo>
                    <a:pt x="5765" y="0"/>
                  </a:moveTo>
                  <a:lnTo>
                    <a:pt x="5705" y="20"/>
                  </a:lnTo>
                  <a:lnTo>
                    <a:pt x="5645" y="81"/>
                  </a:lnTo>
                  <a:lnTo>
                    <a:pt x="5624" y="161"/>
                  </a:lnTo>
                  <a:lnTo>
                    <a:pt x="5624" y="241"/>
                  </a:lnTo>
                  <a:lnTo>
                    <a:pt x="7332" y="7874"/>
                  </a:lnTo>
                  <a:lnTo>
                    <a:pt x="161" y="9481"/>
                  </a:lnTo>
                  <a:lnTo>
                    <a:pt x="80" y="9521"/>
                  </a:lnTo>
                  <a:lnTo>
                    <a:pt x="20" y="9582"/>
                  </a:lnTo>
                  <a:lnTo>
                    <a:pt x="0" y="9642"/>
                  </a:lnTo>
                  <a:lnTo>
                    <a:pt x="0" y="9722"/>
                  </a:lnTo>
                  <a:lnTo>
                    <a:pt x="20" y="9783"/>
                  </a:lnTo>
                  <a:lnTo>
                    <a:pt x="80" y="9843"/>
                  </a:lnTo>
                  <a:lnTo>
                    <a:pt x="121" y="9863"/>
                  </a:lnTo>
                  <a:lnTo>
                    <a:pt x="201" y="9883"/>
                  </a:lnTo>
                  <a:lnTo>
                    <a:pt x="241" y="9883"/>
                  </a:lnTo>
                  <a:lnTo>
                    <a:pt x="7613" y="8216"/>
                  </a:lnTo>
                  <a:lnTo>
                    <a:pt x="7693" y="8196"/>
                  </a:lnTo>
                  <a:lnTo>
                    <a:pt x="7754" y="8135"/>
                  </a:lnTo>
                  <a:lnTo>
                    <a:pt x="7774" y="8055"/>
                  </a:lnTo>
                  <a:lnTo>
                    <a:pt x="7774" y="7975"/>
                  </a:lnTo>
                  <a:lnTo>
                    <a:pt x="6006" y="141"/>
                  </a:lnTo>
                  <a:lnTo>
                    <a:pt x="5986" y="81"/>
                  </a:lnTo>
                  <a:lnTo>
                    <a:pt x="5926" y="20"/>
                  </a:lnTo>
                  <a:lnTo>
                    <a:pt x="5845"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8655450" y="4474050"/>
              <a:ext cx="247100" cy="368125"/>
            </a:xfrm>
            <a:custGeom>
              <a:avLst/>
              <a:gdLst/>
              <a:ahLst/>
              <a:cxnLst/>
              <a:rect l="l" t="t" r="r" b="b"/>
              <a:pathLst>
                <a:path w="9884" h="14725" extrusionOk="0">
                  <a:moveTo>
                    <a:pt x="9622" y="0"/>
                  </a:moveTo>
                  <a:lnTo>
                    <a:pt x="9542" y="20"/>
                  </a:lnTo>
                  <a:lnTo>
                    <a:pt x="9482" y="60"/>
                  </a:lnTo>
                  <a:lnTo>
                    <a:pt x="9442" y="121"/>
                  </a:lnTo>
                  <a:lnTo>
                    <a:pt x="9422" y="201"/>
                  </a:lnTo>
                  <a:lnTo>
                    <a:pt x="9502" y="11149"/>
                  </a:lnTo>
                  <a:lnTo>
                    <a:pt x="141" y="14322"/>
                  </a:lnTo>
                  <a:lnTo>
                    <a:pt x="61" y="14362"/>
                  </a:lnTo>
                  <a:lnTo>
                    <a:pt x="21" y="14423"/>
                  </a:lnTo>
                  <a:lnTo>
                    <a:pt x="1" y="14503"/>
                  </a:lnTo>
                  <a:lnTo>
                    <a:pt x="21" y="14583"/>
                  </a:lnTo>
                  <a:lnTo>
                    <a:pt x="41" y="14644"/>
                  </a:lnTo>
                  <a:lnTo>
                    <a:pt x="81" y="14684"/>
                  </a:lnTo>
                  <a:lnTo>
                    <a:pt x="141" y="14704"/>
                  </a:lnTo>
                  <a:lnTo>
                    <a:pt x="202" y="14724"/>
                  </a:lnTo>
                  <a:lnTo>
                    <a:pt x="262" y="14704"/>
                  </a:lnTo>
                  <a:lnTo>
                    <a:pt x="9763" y="11470"/>
                  </a:lnTo>
                  <a:lnTo>
                    <a:pt x="9803" y="11450"/>
                  </a:lnTo>
                  <a:lnTo>
                    <a:pt x="9863" y="11410"/>
                  </a:lnTo>
                  <a:lnTo>
                    <a:pt x="9884" y="11349"/>
                  </a:lnTo>
                  <a:lnTo>
                    <a:pt x="9884" y="11289"/>
                  </a:lnTo>
                  <a:lnTo>
                    <a:pt x="9823" y="201"/>
                  </a:lnTo>
                  <a:lnTo>
                    <a:pt x="9803" y="121"/>
                  </a:lnTo>
                  <a:lnTo>
                    <a:pt x="9763" y="60"/>
                  </a:lnTo>
                  <a:lnTo>
                    <a:pt x="9703" y="20"/>
                  </a:lnTo>
                  <a:lnTo>
                    <a:pt x="962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875900" y="4683450"/>
              <a:ext cx="282750" cy="361100"/>
            </a:xfrm>
            <a:custGeom>
              <a:avLst/>
              <a:gdLst/>
              <a:ahLst/>
              <a:cxnLst/>
              <a:rect l="l" t="t" r="r" b="b"/>
              <a:pathLst>
                <a:path w="11310" h="14444" extrusionOk="0">
                  <a:moveTo>
                    <a:pt x="11129" y="0"/>
                  </a:moveTo>
                  <a:lnTo>
                    <a:pt x="11049" y="21"/>
                  </a:lnTo>
                  <a:lnTo>
                    <a:pt x="10989" y="61"/>
                  </a:lnTo>
                  <a:lnTo>
                    <a:pt x="10928" y="121"/>
                  </a:lnTo>
                  <a:lnTo>
                    <a:pt x="10908" y="201"/>
                  </a:lnTo>
                  <a:lnTo>
                    <a:pt x="10647" y="10968"/>
                  </a:lnTo>
                  <a:lnTo>
                    <a:pt x="142" y="14062"/>
                  </a:lnTo>
                  <a:lnTo>
                    <a:pt x="61" y="14082"/>
                  </a:lnTo>
                  <a:lnTo>
                    <a:pt x="21" y="14142"/>
                  </a:lnTo>
                  <a:lnTo>
                    <a:pt x="1" y="14222"/>
                  </a:lnTo>
                  <a:lnTo>
                    <a:pt x="1" y="14303"/>
                  </a:lnTo>
                  <a:lnTo>
                    <a:pt x="21" y="14363"/>
                  </a:lnTo>
                  <a:lnTo>
                    <a:pt x="81" y="14403"/>
                  </a:lnTo>
                  <a:lnTo>
                    <a:pt x="121" y="14443"/>
                  </a:lnTo>
                  <a:lnTo>
                    <a:pt x="242" y="14443"/>
                  </a:lnTo>
                  <a:lnTo>
                    <a:pt x="10888" y="11310"/>
                  </a:lnTo>
                  <a:lnTo>
                    <a:pt x="10948" y="11269"/>
                  </a:lnTo>
                  <a:lnTo>
                    <a:pt x="10989" y="11229"/>
                  </a:lnTo>
                  <a:lnTo>
                    <a:pt x="11029" y="11189"/>
                  </a:lnTo>
                  <a:lnTo>
                    <a:pt x="11029" y="11109"/>
                  </a:lnTo>
                  <a:lnTo>
                    <a:pt x="11310" y="221"/>
                  </a:lnTo>
                  <a:lnTo>
                    <a:pt x="11310" y="141"/>
                  </a:lnTo>
                  <a:lnTo>
                    <a:pt x="11250" y="81"/>
                  </a:lnTo>
                  <a:lnTo>
                    <a:pt x="11189" y="21"/>
                  </a:lnTo>
                  <a:lnTo>
                    <a:pt x="11129"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6"/>
          <p:cNvGrpSpPr/>
          <p:nvPr/>
        </p:nvGrpSpPr>
        <p:grpSpPr>
          <a:xfrm>
            <a:off x="43050" y="378150"/>
            <a:ext cx="9057900" cy="4584350"/>
            <a:chOff x="43050" y="378150"/>
            <a:chExt cx="9057900" cy="4584350"/>
          </a:xfrm>
        </p:grpSpPr>
        <p:grpSp>
          <p:nvGrpSpPr>
            <p:cNvPr id="303" name="Google Shape;303;p6"/>
            <p:cNvGrpSpPr/>
            <p:nvPr/>
          </p:nvGrpSpPr>
          <p:grpSpPr>
            <a:xfrm>
              <a:off x="125517" y="1054571"/>
              <a:ext cx="8878403" cy="3722222"/>
              <a:chOff x="125517" y="1054571"/>
              <a:chExt cx="8878403" cy="3722222"/>
            </a:xfrm>
          </p:grpSpPr>
          <p:sp>
            <p:nvSpPr>
              <p:cNvPr id="304" name="Google Shape;304;p6"/>
              <p:cNvSpPr/>
              <p:nvPr/>
            </p:nvSpPr>
            <p:spPr>
              <a:xfrm>
                <a:off x="276025" y="3682425"/>
                <a:ext cx="8615100" cy="3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76025" y="1853625"/>
                <a:ext cx="8615100" cy="3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6"/>
              <p:cNvGrpSpPr/>
              <p:nvPr/>
            </p:nvGrpSpPr>
            <p:grpSpPr>
              <a:xfrm>
                <a:off x="8710521" y="1054571"/>
                <a:ext cx="293400" cy="3722222"/>
                <a:chOff x="8710521" y="1196850"/>
                <a:chExt cx="293400" cy="3722222"/>
              </a:xfrm>
            </p:grpSpPr>
            <p:sp>
              <p:nvSpPr>
                <p:cNvPr id="307" name="Google Shape;307;p6"/>
                <p:cNvSpPr/>
                <p:nvPr/>
              </p:nvSpPr>
              <p:spPr>
                <a:xfrm>
                  <a:off x="8838600" y="1196850"/>
                  <a:ext cx="77400" cy="3595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8710521" y="4746872"/>
                  <a:ext cx="293400" cy="172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a:off x="125517" y="1054571"/>
                <a:ext cx="293400" cy="3722222"/>
                <a:chOff x="8710521" y="1196850"/>
                <a:chExt cx="293400" cy="3722222"/>
              </a:xfrm>
            </p:grpSpPr>
            <p:sp>
              <p:nvSpPr>
                <p:cNvPr id="310" name="Google Shape;310;p6"/>
                <p:cNvSpPr/>
                <p:nvPr/>
              </p:nvSpPr>
              <p:spPr>
                <a:xfrm>
                  <a:off x="8838600" y="1196850"/>
                  <a:ext cx="77400" cy="3595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8710521" y="4746872"/>
                  <a:ext cx="293400" cy="172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 name="Google Shape;312;p6"/>
            <p:cNvGrpSpPr/>
            <p:nvPr/>
          </p:nvGrpSpPr>
          <p:grpSpPr>
            <a:xfrm>
              <a:off x="43050" y="378150"/>
              <a:ext cx="9057900" cy="4584350"/>
              <a:chOff x="35650" y="378150"/>
              <a:chExt cx="9057900" cy="4584350"/>
            </a:xfrm>
          </p:grpSpPr>
          <p:sp>
            <p:nvSpPr>
              <p:cNvPr id="313" name="Google Shape;313;p6"/>
              <p:cNvSpPr/>
              <p:nvPr/>
            </p:nvSpPr>
            <p:spPr>
              <a:xfrm>
                <a:off x="35650" y="4587200"/>
                <a:ext cx="90579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99650" y="378150"/>
                <a:ext cx="8144700" cy="4387200"/>
              </a:xfrm>
              <a:prstGeom prst="roundRect">
                <a:avLst>
                  <a:gd name="adj" fmla="val 5321"/>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5" name="Google Shape;315;p6"/>
          <p:cNvSpPr txBox="1">
            <a:spLocks noGrp="1"/>
          </p:cNvSpPr>
          <p:nvPr>
            <p:ph type="title"/>
          </p:nvPr>
        </p:nvSpPr>
        <p:spPr>
          <a:xfrm>
            <a:off x="720000" y="612648"/>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accent1"/>
                </a:highlight>
              </a:defRPr>
            </a:lvl1pPr>
            <a:lvl2pPr lvl="1" algn="ctr" rtl="0">
              <a:spcBef>
                <a:spcPts val="0"/>
              </a:spcBef>
              <a:spcAft>
                <a:spcPts val="0"/>
              </a:spcAft>
              <a:buSzPts val="500"/>
              <a:buNone/>
              <a:defRPr/>
            </a:lvl2pPr>
            <a:lvl3pPr lvl="2" algn="ctr" rtl="0">
              <a:spcBef>
                <a:spcPts val="0"/>
              </a:spcBef>
              <a:spcAft>
                <a:spcPts val="0"/>
              </a:spcAft>
              <a:buSzPts val="500"/>
              <a:buNone/>
              <a:defRPr/>
            </a:lvl3pPr>
            <a:lvl4pPr lvl="3" algn="ctr" rtl="0">
              <a:spcBef>
                <a:spcPts val="0"/>
              </a:spcBef>
              <a:spcAft>
                <a:spcPts val="0"/>
              </a:spcAft>
              <a:buSzPts val="500"/>
              <a:buNone/>
              <a:defRPr/>
            </a:lvl4pPr>
            <a:lvl5pPr lvl="4" algn="ctr" rtl="0">
              <a:spcBef>
                <a:spcPts val="0"/>
              </a:spcBef>
              <a:spcAft>
                <a:spcPts val="0"/>
              </a:spcAft>
              <a:buSzPts val="500"/>
              <a:buNone/>
              <a:defRPr/>
            </a:lvl5pPr>
            <a:lvl6pPr lvl="5" algn="ctr" rtl="0">
              <a:spcBef>
                <a:spcPts val="0"/>
              </a:spcBef>
              <a:spcAft>
                <a:spcPts val="0"/>
              </a:spcAft>
              <a:buSzPts val="500"/>
              <a:buNone/>
              <a:defRPr/>
            </a:lvl6pPr>
            <a:lvl7pPr lvl="6" algn="ctr" rtl="0">
              <a:spcBef>
                <a:spcPts val="0"/>
              </a:spcBef>
              <a:spcAft>
                <a:spcPts val="0"/>
              </a:spcAft>
              <a:buSzPts val="500"/>
              <a:buNone/>
              <a:defRPr/>
            </a:lvl7pPr>
            <a:lvl8pPr lvl="7" algn="ctr" rtl="0">
              <a:spcBef>
                <a:spcPts val="0"/>
              </a:spcBef>
              <a:spcAft>
                <a:spcPts val="0"/>
              </a:spcAft>
              <a:buSzPts val="500"/>
              <a:buNone/>
              <a:defRPr/>
            </a:lvl8pPr>
            <a:lvl9pPr lvl="8" algn="ctr" rtl="0">
              <a:spcBef>
                <a:spcPts val="0"/>
              </a:spcBef>
              <a:spcAft>
                <a:spcPts val="0"/>
              </a:spcAft>
              <a:buSzPts val="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1"/>
        <p:cNvGrpSpPr/>
        <p:nvPr/>
      </p:nvGrpSpPr>
      <p:grpSpPr>
        <a:xfrm>
          <a:off x="0" y="0"/>
          <a:ext cx="0" cy="0"/>
          <a:chOff x="0" y="0"/>
          <a:chExt cx="0" cy="0"/>
        </a:xfrm>
      </p:grpSpPr>
      <p:grpSp>
        <p:nvGrpSpPr>
          <p:cNvPr id="412" name="Google Shape;412;p9"/>
          <p:cNvGrpSpPr/>
          <p:nvPr/>
        </p:nvGrpSpPr>
        <p:grpSpPr>
          <a:xfrm>
            <a:off x="10025" y="-12300"/>
            <a:ext cx="9123927" cy="5187493"/>
            <a:chOff x="33197" y="-12175"/>
            <a:chExt cx="9123927" cy="5118900"/>
          </a:xfrm>
        </p:grpSpPr>
        <p:grpSp>
          <p:nvGrpSpPr>
            <p:cNvPr id="413" name="Google Shape;413;p9"/>
            <p:cNvGrpSpPr/>
            <p:nvPr/>
          </p:nvGrpSpPr>
          <p:grpSpPr>
            <a:xfrm>
              <a:off x="577902" y="-12175"/>
              <a:ext cx="7986672" cy="5118900"/>
              <a:chOff x="577902" y="-12175"/>
              <a:chExt cx="7986672" cy="5118900"/>
            </a:xfrm>
          </p:grpSpPr>
          <p:cxnSp>
            <p:nvCxnSpPr>
              <p:cNvPr id="414" name="Google Shape;414;p9"/>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15" name="Google Shape;415;p9"/>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16" name="Google Shape;416;p9"/>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17" name="Google Shape;417;p9"/>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18" name="Google Shape;418;p9"/>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19" name="Google Shape;419;p9"/>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20" name="Google Shape;420;p9"/>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21" name="Google Shape;421;p9"/>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22" name="Google Shape;422;p9"/>
              <p:cNvCxnSpPr/>
              <p:nvPr/>
            </p:nvCxnSpPr>
            <p:spPr>
              <a:xfrm>
                <a:off x="514171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23" name="Google Shape;423;p9"/>
              <p:cNvCxnSpPr/>
              <p:nvPr/>
            </p:nvCxnSpPr>
            <p:spPr>
              <a:xfrm>
                <a:off x="571219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24" name="Google Shape;424;p9"/>
              <p:cNvCxnSpPr/>
              <p:nvPr/>
            </p:nvCxnSpPr>
            <p:spPr>
              <a:xfrm>
                <a:off x="628266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25" name="Google Shape;425;p9"/>
              <p:cNvCxnSpPr/>
              <p:nvPr/>
            </p:nvCxnSpPr>
            <p:spPr>
              <a:xfrm>
                <a:off x="685314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26" name="Google Shape;426;p9"/>
              <p:cNvCxnSpPr/>
              <p:nvPr/>
            </p:nvCxnSpPr>
            <p:spPr>
              <a:xfrm>
                <a:off x="7423620"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27" name="Google Shape;427;p9"/>
              <p:cNvCxnSpPr/>
              <p:nvPr/>
            </p:nvCxnSpPr>
            <p:spPr>
              <a:xfrm>
                <a:off x="799409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28" name="Google Shape;428;p9"/>
              <p:cNvCxnSpPr/>
              <p:nvPr/>
            </p:nvCxnSpPr>
            <p:spPr>
              <a:xfrm>
                <a:off x="8564573" y="-12175"/>
                <a:ext cx="0" cy="5118900"/>
              </a:xfrm>
              <a:prstGeom prst="straightConnector1">
                <a:avLst/>
              </a:prstGeom>
              <a:noFill/>
              <a:ln w="9525" cap="flat" cmpd="sng">
                <a:solidFill>
                  <a:schemeClr val="accent6"/>
                </a:solidFill>
                <a:prstDash val="solid"/>
                <a:round/>
                <a:headEnd type="none" w="med" len="med"/>
                <a:tailEnd type="none" w="med" len="med"/>
              </a:ln>
            </p:spPr>
          </p:cxnSp>
        </p:grpSp>
        <p:grpSp>
          <p:nvGrpSpPr>
            <p:cNvPr id="429" name="Google Shape;429;p9"/>
            <p:cNvGrpSpPr/>
            <p:nvPr/>
          </p:nvGrpSpPr>
          <p:grpSpPr>
            <a:xfrm rot="5400000">
              <a:off x="2598493" y="-2006994"/>
              <a:ext cx="3993336" cy="9123927"/>
              <a:chOff x="577902" y="-12175"/>
              <a:chExt cx="3993336" cy="5118900"/>
            </a:xfrm>
          </p:grpSpPr>
          <p:cxnSp>
            <p:nvCxnSpPr>
              <p:cNvPr id="430" name="Google Shape;430;p9"/>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31" name="Google Shape;431;p9"/>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32" name="Google Shape;432;p9"/>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33" name="Google Shape;433;p9"/>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34" name="Google Shape;434;p9"/>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35" name="Google Shape;435;p9"/>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36" name="Google Shape;436;p9"/>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437" name="Google Shape;437;p9"/>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grpSp>
      </p:grpSp>
      <p:sp>
        <p:nvSpPr>
          <p:cNvPr id="438" name="Google Shape;438;p9"/>
          <p:cNvSpPr txBox="1">
            <a:spLocks noGrp="1"/>
          </p:cNvSpPr>
          <p:nvPr>
            <p:ph type="title"/>
          </p:nvPr>
        </p:nvSpPr>
        <p:spPr>
          <a:xfrm>
            <a:off x="2262300" y="1629650"/>
            <a:ext cx="4619400" cy="73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5500"/>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439" name="Google Shape;439;p9"/>
          <p:cNvSpPr txBox="1">
            <a:spLocks noGrp="1"/>
          </p:cNvSpPr>
          <p:nvPr>
            <p:ph type="subTitle" idx="1"/>
          </p:nvPr>
        </p:nvSpPr>
        <p:spPr>
          <a:xfrm>
            <a:off x="2263200" y="2418250"/>
            <a:ext cx="4617600" cy="109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440" name="Google Shape;440;p9"/>
          <p:cNvGrpSpPr/>
          <p:nvPr/>
        </p:nvGrpSpPr>
        <p:grpSpPr>
          <a:xfrm flipH="1">
            <a:off x="7148667" y="2474906"/>
            <a:ext cx="799791" cy="1768646"/>
            <a:chOff x="10554050" y="3035751"/>
            <a:chExt cx="778688" cy="1721980"/>
          </a:xfrm>
        </p:grpSpPr>
        <p:sp>
          <p:nvSpPr>
            <p:cNvPr id="441" name="Google Shape;441;p9"/>
            <p:cNvSpPr/>
            <p:nvPr/>
          </p:nvSpPr>
          <p:spPr>
            <a:xfrm>
              <a:off x="10780631" y="3035751"/>
              <a:ext cx="445853" cy="879082"/>
            </a:xfrm>
            <a:custGeom>
              <a:avLst/>
              <a:gdLst/>
              <a:ahLst/>
              <a:cxnLst/>
              <a:rect l="l" t="t" r="r" b="b"/>
              <a:pathLst>
                <a:path w="11196" h="22075" extrusionOk="0">
                  <a:moveTo>
                    <a:pt x="2521" y="0"/>
                  </a:moveTo>
                  <a:lnTo>
                    <a:pt x="2280" y="19"/>
                  </a:lnTo>
                  <a:lnTo>
                    <a:pt x="2039" y="56"/>
                  </a:lnTo>
                  <a:lnTo>
                    <a:pt x="1891" y="93"/>
                  </a:lnTo>
                  <a:lnTo>
                    <a:pt x="1743" y="149"/>
                  </a:lnTo>
                  <a:lnTo>
                    <a:pt x="1594" y="204"/>
                  </a:lnTo>
                  <a:lnTo>
                    <a:pt x="1465" y="278"/>
                  </a:lnTo>
                  <a:lnTo>
                    <a:pt x="1205" y="445"/>
                  </a:lnTo>
                  <a:lnTo>
                    <a:pt x="964" y="649"/>
                  </a:lnTo>
                  <a:lnTo>
                    <a:pt x="760" y="890"/>
                  </a:lnTo>
                  <a:lnTo>
                    <a:pt x="575" y="1150"/>
                  </a:lnTo>
                  <a:lnTo>
                    <a:pt x="408" y="1428"/>
                  </a:lnTo>
                  <a:lnTo>
                    <a:pt x="297" y="1706"/>
                  </a:lnTo>
                  <a:lnTo>
                    <a:pt x="186" y="2002"/>
                  </a:lnTo>
                  <a:lnTo>
                    <a:pt x="112" y="2317"/>
                  </a:lnTo>
                  <a:lnTo>
                    <a:pt x="56" y="2614"/>
                  </a:lnTo>
                  <a:lnTo>
                    <a:pt x="19" y="2929"/>
                  </a:lnTo>
                  <a:lnTo>
                    <a:pt x="0" y="3244"/>
                  </a:lnTo>
                  <a:lnTo>
                    <a:pt x="0" y="3559"/>
                  </a:lnTo>
                  <a:lnTo>
                    <a:pt x="19" y="4189"/>
                  </a:lnTo>
                  <a:lnTo>
                    <a:pt x="93" y="4986"/>
                  </a:lnTo>
                  <a:lnTo>
                    <a:pt x="204" y="5783"/>
                  </a:lnTo>
                  <a:lnTo>
                    <a:pt x="371" y="6580"/>
                  </a:lnTo>
                  <a:lnTo>
                    <a:pt x="538" y="7359"/>
                  </a:lnTo>
                  <a:lnTo>
                    <a:pt x="760" y="8137"/>
                  </a:lnTo>
                  <a:lnTo>
                    <a:pt x="1001" y="8915"/>
                  </a:lnTo>
                  <a:lnTo>
                    <a:pt x="1279" y="9675"/>
                  </a:lnTo>
                  <a:lnTo>
                    <a:pt x="1576" y="10417"/>
                  </a:lnTo>
                  <a:lnTo>
                    <a:pt x="1965" y="11306"/>
                  </a:lnTo>
                  <a:lnTo>
                    <a:pt x="2391" y="12159"/>
                  </a:lnTo>
                  <a:lnTo>
                    <a:pt x="2836" y="13012"/>
                  </a:lnTo>
                  <a:lnTo>
                    <a:pt x="3318" y="13827"/>
                  </a:lnTo>
                  <a:lnTo>
                    <a:pt x="3837" y="14643"/>
                  </a:lnTo>
                  <a:lnTo>
                    <a:pt x="4374" y="15421"/>
                  </a:lnTo>
                  <a:lnTo>
                    <a:pt x="4930" y="16200"/>
                  </a:lnTo>
                  <a:lnTo>
                    <a:pt x="5524" y="16941"/>
                  </a:lnTo>
                  <a:lnTo>
                    <a:pt x="6154" y="17682"/>
                  </a:lnTo>
                  <a:lnTo>
                    <a:pt x="6802" y="18387"/>
                  </a:lnTo>
                  <a:lnTo>
                    <a:pt x="7470" y="19054"/>
                  </a:lnTo>
                  <a:lnTo>
                    <a:pt x="8174" y="19721"/>
                  </a:lnTo>
                  <a:lnTo>
                    <a:pt x="8897" y="20351"/>
                  </a:lnTo>
                  <a:lnTo>
                    <a:pt x="9638" y="20944"/>
                  </a:lnTo>
                  <a:lnTo>
                    <a:pt x="10398" y="21519"/>
                  </a:lnTo>
                  <a:lnTo>
                    <a:pt x="11195" y="22075"/>
                  </a:lnTo>
                  <a:lnTo>
                    <a:pt x="10806" y="20370"/>
                  </a:lnTo>
                  <a:lnTo>
                    <a:pt x="10454" y="18702"/>
                  </a:lnTo>
                  <a:lnTo>
                    <a:pt x="9786" y="15403"/>
                  </a:lnTo>
                  <a:lnTo>
                    <a:pt x="9453" y="13772"/>
                  </a:lnTo>
                  <a:lnTo>
                    <a:pt x="9101" y="12159"/>
                  </a:lnTo>
                  <a:lnTo>
                    <a:pt x="8711" y="10565"/>
                  </a:lnTo>
                  <a:lnTo>
                    <a:pt x="8508" y="9768"/>
                  </a:lnTo>
                  <a:lnTo>
                    <a:pt x="8285" y="8990"/>
                  </a:lnTo>
                  <a:lnTo>
                    <a:pt x="8026" y="8044"/>
                  </a:lnTo>
                  <a:lnTo>
                    <a:pt x="7729" y="7099"/>
                  </a:lnTo>
                  <a:lnTo>
                    <a:pt x="7433" y="6172"/>
                  </a:lnTo>
                  <a:lnTo>
                    <a:pt x="7099" y="5246"/>
                  </a:lnTo>
                  <a:lnTo>
                    <a:pt x="6914" y="4782"/>
                  </a:lnTo>
                  <a:lnTo>
                    <a:pt x="6728" y="4337"/>
                  </a:lnTo>
                  <a:lnTo>
                    <a:pt x="6524" y="3893"/>
                  </a:lnTo>
                  <a:lnTo>
                    <a:pt x="6302" y="3466"/>
                  </a:lnTo>
                  <a:lnTo>
                    <a:pt x="6080" y="3040"/>
                  </a:lnTo>
                  <a:lnTo>
                    <a:pt x="5839" y="2614"/>
                  </a:lnTo>
                  <a:lnTo>
                    <a:pt x="5561" y="2206"/>
                  </a:lnTo>
                  <a:lnTo>
                    <a:pt x="5283" y="1798"/>
                  </a:lnTo>
                  <a:lnTo>
                    <a:pt x="4986" y="1409"/>
                  </a:lnTo>
                  <a:lnTo>
                    <a:pt x="4634" y="1057"/>
                  </a:lnTo>
                  <a:lnTo>
                    <a:pt x="4449" y="872"/>
                  </a:lnTo>
                  <a:lnTo>
                    <a:pt x="4263" y="723"/>
                  </a:lnTo>
                  <a:lnTo>
                    <a:pt x="4059" y="556"/>
                  </a:lnTo>
                  <a:lnTo>
                    <a:pt x="3855" y="427"/>
                  </a:lnTo>
                  <a:lnTo>
                    <a:pt x="3633" y="316"/>
                  </a:lnTo>
                  <a:lnTo>
                    <a:pt x="3429" y="204"/>
                  </a:lnTo>
                  <a:lnTo>
                    <a:pt x="3207" y="130"/>
                  </a:lnTo>
                  <a:lnTo>
                    <a:pt x="2984" y="56"/>
                  </a:lnTo>
                  <a:lnTo>
                    <a:pt x="2743" y="19"/>
                  </a:lnTo>
                  <a:lnTo>
                    <a:pt x="2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10856648" y="3107350"/>
              <a:ext cx="358004" cy="791990"/>
            </a:xfrm>
            <a:custGeom>
              <a:avLst/>
              <a:gdLst/>
              <a:ahLst/>
              <a:cxnLst/>
              <a:rect l="l" t="t" r="r" b="b"/>
              <a:pathLst>
                <a:path w="8990" h="19888" extrusionOk="0">
                  <a:moveTo>
                    <a:pt x="75" y="0"/>
                  </a:moveTo>
                  <a:lnTo>
                    <a:pt x="37" y="19"/>
                  </a:lnTo>
                  <a:lnTo>
                    <a:pt x="19" y="37"/>
                  </a:lnTo>
                  <a:lnTo>
                    <a:pt x="0" y="74"/>
                  </a:lnTo>
                  <a:lnTo>
                    <a:pt x="0" y="111"/>
                  </a:lnTo>
                  <a:lnTo>
                    <a:pt x="167" y="705"/>
                  </a:lnTo>
                  <a:lnTo>
                    <a:pt x="649" y="2224"/>
                  </a:lnTo>
                  <a:lnTo>
                    <a:pt x="983" y="3281"/>
                  </a:lnTo>
                  <a:lnTo>
                    <a:pt x="1409" y="4486"/>
                  </a:lnTo>
                  <a:lnTo>
                    <a:pt x="1872" y="5839"/>
                  </a:lnTo>
                  <a:lnTo>
                    <a:pt x="2428" y="7303"/>
                  </a:lnTo>
                  <a:lnTo>
                    <a:pt x="3021" y="8841"/>
                  </a:lnTo>
                  <a:lnTo>
                    <a:pt x="3689" y="10435"/>
                  </a:lnTo>
                  <a:lnTo>
                    <a:pt x="4041" y="11251"/>
                  </a:lnTo>
                  <a:lnTo>
                    <a:pt x="4412" y="12066"/>
                  </a:lnTo>
                  <a:lnTo>
                    <a:pt x="4801" y="12900"/>
                  </a:lnTo>
                  <a:lnTo>
                    <a:pt x="5190" y="13716"/>
                  </a:lnTo>
                  <a:lnTo>
                    <a:pt x="5616" y="14531"/>
                  </a:lnTo>
                  <a:lnTo>
                    <a:pt x="6024" y="15328"/>
                  </a:lnTo>
                  <a:lnTo>
                    <a:pt x="6469" y="16125"/>
                  </a:lnTo>
                  <a:lnTo>
                    <a:pt x="6914" y="16922"/>
                  </a:lnTo>
                  <a:lnTo>
                    <a:pt x="7377" y="17682"/>
                  </a:lnTo>
                  <a:lnTo>
                    <a:pt x="7840" y="18423"/>
                  </a:lnTo>
                  <a:lnTo>
                    <a:pt x="8341" y="19146"/>
                  </a:lnTo>
                  <a:lnTo>
                    <a:pt x="8823" y="19851"/>
                  </a:lnTo>
                  <a:lnTo>
                    <a:pt x="8860" y="19869"/>
                  </a:lnTo>
                  <a:lnTo>
                    <a:pt x="8897" y="19888"/>
                  </a:lnTo>
                  <a:lnTo>
                    <a:pt x="8952" y="19869"/>
                  </a:lnTo>
                  <a:lnTo>
                    <a:pt x="8971" y="19832"/>
                  </a:lnTo>
                  <a:lnTo>
                    <a:pt x="8990" y="19814"/>
                  </a:lnTo>
                  <a:lnTo>
                    <a:pt x="8990" y="19776"/>
                  </a:lnTo>
                  <a:lnTo>
                    <a:pt x="8971" y="19739"/>
                  </a:lnTo>
                  <a:lnTo>
                    <a:pt x="8471" y="19054"/>
                  </a:lnTo>
                  <a:lnTo>
                    <a:pt x="7989" y="18331"/>
                  </a:lnTo>
                  <a:lnTo>
                    <a:pt x="7525" y="17589"/>
                  </a:lnTo>
                  <a:lnTo>
                    <a:pt x="7062" y="16830"/>
                  </a:lnTo>
                  <a:lnTo>
                    <a:pt x="6617" y="16051"/>
                  </a:lnTo>
                  <a:lnTo>
                    <a:pt x="6172" y="15254"/>
                  </a:lnTo>
                  <a:lnTo>
                    <a:pt x="5765" y="14439"/>
                  </a:lnTo>
                  <a:lnTo>
                    <a:pt x="5357" y="13623"/>
                  </a:lnTo>
                  <a:lnTo>
                    <a:pt x="4949" y="12808"/>
                  </a:lnTo>
                  <a:lnTo>
                    <a:pt x="4578" y="11992"/>
                  </a:lnTo>
                  <a:lnTo>
                    <a:pt x="4208" y="11177"/>
                  </a:lnTo>
                  <a:lnTo>
                    <a:pt x="3856" y="10361"/>
                  </a:lnTo>
                  <a:lnTo>
                    <a:pt x="3188" y="8767"/>
                  </a:lnTo>
                  <a:lnTo>
                    <a:pt x="2577" y="7229"/>
                  </a:lnTo>
                  <a:lnTo>
                    <a:pt x="2039" y="5783"/>
                  </a:lnTo>
                  <a:lnTo>
                    <a:pt x="1557" y="4430"/>
                  </a:lnTo>
                  <a:lnTo>
                    <a:pt x="1149" y="3225"/>
                  </a:lnTo>
                  <a:lnTo>
                    <a:pt x="816" y="2169"/>
                  </a:lnTo>
                  <a:lnTo>
                    <a:pt x="334" y="649"/>
                  </a:lnTo>
                  <a:lnTo>
                    <a:pt x="167" y="56"/>
                  </a:lnTo>
                  <a:lnTo>
                    <a:pt x="149" y="37"/>
                  </a:lnTo>
                  <a:lnTo>
                    <a:pt x="130" y="19"/>
                  </a:lnTo>
                  <a:lnTo>
                    <a:pt x="93"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10885439" y="3136141"/>
              <a:ext cx="50216" cy="72357"/>
            </a:xfrm>
            <a:custGeom>
              <a:avLst/>
              <a:gdLst/>
              <a:ahLst/>
              <a:cxnLst/>
              <a:rect l="l" t="t" r="r" b="b"/>
              <a:pathLst>
                <a:path w="1261" h="1817" extrusionOk="0">
                  <a:moveTo>
                    <a:pt x="1149" y="0"/>
                  </a:moveTo>
                  <a:lnTo>
                    <a:pt x="1131" y="19"/>
                  </a:lnTo>
                  <a:lnTo>
                    <a:pt x="1094" y="37"/>
                  </a:lnTo>
                  <a:lnTo>
                    <a:pt x="19" y="1687"/>
                  </a:lnTo>
                  <a:lnTo>
                    <a:pt x="0" y="1724"/>
                  </a:lnTo>
                  <a:lnTo>
                    <a:pt x="0" y="1742"/>
                  </a:lnTo>
                  <a:lnTo>
                    <a:pt x="19" y="1779"/>
                  </a:lnTo>
                  <a:lnTo>
                    <a:pt x="37" y="1798"/>
                  </a:lnTo>
                  <a:lnTo>
                    <a:pt x="93" y="1816"/>
                  </a:lnTo>
                  <a:lnTo>
                    <a:pt x="130" y="1816"/>
                  </a:lnTo>
                  <a:lnTo>
                    <a:pt x="148" y="1779"/>
                  </a:lnTo>
                  <a:lnTo>
                    <a:pt x="1242" y="130"/>
                  </a:lnTo>
                  <a:lnTo>
                    <a:pt x="1261" y="93"/>
                  </a:lnTo>
                  <a:lnTo>
                    <a:pt x="1261" y="74"/>
                  </a:lnTo>
                  <a:lnTo>
                    <a:pt x="1242" y="37"/>
                  </a:lnTo>
                  <a:lnTo>
                    <a:pt x="1223" y="19"/>
                  </a:lnTo>
                  <a:lnTo>
                    <a:pt x="1186"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10937843" y="3264565"/>
              <a:ext cx="59057" cy="95972"/>
            </a:xfrm>
            <a:custGeom>
              <a:avLst/>
              <a:gdLst/>
              <a:ahLst/>
              <a:cxnLst/>
              <a:rect l="l" t="t" r="r" b="b"/>
              <a:pathLst>
                <a:path w="1483" h="2410" extrusionOk="0">
                  <a:moveTo>
                    <a:pt x="1372" y="0"/>
                  </a:moveTo>
                  <a:lnTo>
                    <a:pt x="1353" y="19"/>
                  </a:lnTo>
                  <a:lnTo>
                    <a:pt x="1316" y="37"/>
                  </a:lnTo>
                  <a:lnTo>
                    <a:pt x="19" y="2280"/>
                  </a:lnTo>
                  <a:lnTo>
                    <a:pt x="0" y="2317"/>
                  </a:lnTo>
                  <a:lnTo>
                    <a:pt x="0" y="2354"/>
                  </a:lnTo>
                  <a:lnTo>
                    <a:pt x="19" y="2373"/>
                  </a:lnTo>
                  <a:lnTo>
                    <a:pt x="37" y="2410"/>
                  </a:lnTo>
                  <a:lnTo>
                    <a:pt x="130" y="2410"/>
                  </a:lnTo>
                  <a:lnTo>
                    <a:pt x="167" y="2373"/>
                  </a:lnTo>
                  <a:lnTo>
                    <a:pt x="1464" y="130"/>
                  </a:lnTo>
                  <a:lnTo>
                    <a:pt x="1483" y="93"/>
                  </a:lnTo>
                  <a:lnTo>
                    <a:pt x="1483" y="56"/>
                  </a:lnTo>
                  <a:lnTo>
                    <a:pt x="1464" y="37"/>
                  </a:lnTo>
                  <a:lnTo>
                    <a:pt x="1446"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10837455" y="3267512"/>
              <a:ext cx="84902" cy="31022"/>
            </a:xfrm>
            <a:custGeom>
              <a:avLst/>
              <a:gdLst/>
              <a:ahLst/>
              <a:cxnLst/>
              <a:rect l="l" t="t" r="r" b="b"/>
              <a:pathLst>
                <a:path w="2132" h="779" extrusionOk="0">
                  <a:moveTo>
                    <a:pt x="38" y="0"/>
                  </a:moveTo>
                  <a:lnTo>
                    <a:pt x="19" y="19"/>
                  </a:lnTo>
                  <a:lnTo>
                    <a:pt x="0" y="56"/>
                  </a:lnTo>
                  <a:lnTo>
                    <a:pt x="0" y="93"/>
                  </a:lnTo>
                  <a:lnTo>
                    <a:pt x="0" y="130"/>
                  </a:lnTo>
                  <a:lnTo>
                    <a:pt x="19" y="149"/>
                  </a:lnTo>
                  <a:lnTo>
                    <a:pt x="56" y="167"/>
                  </a:lnTo>
                  <a:lnTo>
                    <a:pt x="2021" y="779"/>
                  </a:lnTo>
                  <a:lnTo>
                    <a:pt x="2058" y="779"/>
                  </a:lnTo>
                  <a:lnTo>
                    <a:pt x="2095" y="760"/>
                  </a:lnTo>
                  <a:lnTo>
                    <a:pt x="2132" y="723"/>
                  </a:lnTo>
                  <a:lnTo>
                    <a:pt x="2132" y="686"/>
                  </a:lnTo>
                  <a:lnTo>
                    <a:pt x="2132" y="667"/>
                  </a:lnTo>
                  <a:lnTo>
                    <a:pt x="2113" y="630"/>
                  </a:lnTo>
                  <a:lnTo>
                    <a:pt x="2076" y="612"/>
                  </a:lnTo>
                  <a:lnTo>
                    <a:pt x="11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10882492" y="3437988"/>
              <a:ext cx="105569" cy="35482"/>
            </a:xfrm>
            <a:custGeom>
              <a:avLst/>
              <a:gdLst/>
              <a:ahLst/>
              <a:cxnLst/>
              <a:rect l="l" t="t" r="r" b="b"/>
              <a:pathLst>
                <a:path w="2651" h="891" extrusionOk="0">
                  <a:moveTo>
                    <a:pt x="56" y="1"/>
                  </a:moveTo>
                  <a:lnTo>
                    <a:pt x="19" y="19"/>
                  </a:lnTo>
                  <a:lnTo>
                    <a:pt x="0" y="56"/>
                  </a:lnTo>
                  <a:lnTo>
                    <a:pt x="0" y="93"/>
                  </a:lnTo>
                  <a:lnTo>
                    <a:pt x="19" y="130"/>
                  </a:lnTo>
                  <a:lnTo>
                    <a:pt x="37" y="149"/>
                  </a:lnTo>
                  <a:lnTo>
                    <a:pt x="74" y="168"/>
                  </a:lnTo>
                  <a:lnTo>
                    <a:pt x="2558" y="890"/>
                  </a:lnTo>
                  <a:lnTo>
                    <a:pt x="2576" y="890"/>
                  </a:lnTo>
                  <a:lnTo>
                    <a:pt x="2632" y="872"/>
                  </a:lnTo>
                  <a:lnTo>
                    <a:pt x="2650" y="816"/>
                  </a:lnTo>
                  <a:lnTo>
                    <a:pt x="2650" y="798"/>
                  </a:lnTo>
                  <a:lnTo>
                    <a:pt x="2650" y="761"/>
                  </a:lnTo>
                  <a:lnTo>
                    <a:pt x="2632" y="724"/>
                  </a:lnTo>
                  <a:lnTo>
                    <a:pt x="2595" y="724"/>
                  </a:lnTo>
                  <a:lnTo>
                    <a:pt x="11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11027121" y="3481553"/>
              <a:ext cx="58340" cy="98202"/>
            </a:xfrm>
            <a:custGeom>
              <a:avLst/>
              <a:gdLst/>
              <a:ahLst/>
              <a:cxnLst/>
              <a:rect l="l" t="t" r="r" b="b"/>
              <a:pathLst>
                <a:path w="1465" h="2466" extrusionOk="0">
                  <a:moveTo>
                    <a:pt x="1354" y="0"/>
                  </a:moveTo>
                  <a:lnTo>
                    <a:pt x="1335" y="19"/>
                  </a:lnTo>
                  <a:lnTo>
                    <a:pt x="1317" y="37"/>
                  </a:lnTo>
                  <a:lnTo>
                    <a:pt x="19" y="2336"/>
                  </a:lnTo>
                  <a:lnTo>
                    <a:pt x="1" y="2373"/>
                  </a:lnTo>
                  <a:lnTo>
                    <a:pt x="1" y="2391"/>
                  </a:lnTo>
                  <a:lnTo>
                    <a:pt x="19" y="2428"/>
                  </a:lnTo>
                  <a:lnTo>
                    <a:pt x="38" y="2447"/>
                  </a:lnTo>
                  <a:lnTo>
                    <a:pt x="93" y="2465"/>
                  </a:lnTo>
                  <a:lnTo>
                    <a:pt x="131" y="2447"/>
                  </a:lnTo>
                  <a:lnTo>
                    <a:pt x="168" y="2428"/>
                  </a:lnTo>
                  <a:lnTo>
                    <a:pt x="1465" y="130"/>
                  </a:lnTo>
                  <a:lnTo>
                    <a:pt x="1465" y="93"/>
                  </a:lnTo>
                  <a:lnTo>
                    <a:pt x="1465" y="74"/>
                  </a:lnTo>
                  <a:lnTo>
                    <a:pt x="1446" y="37"/>
                  </a:lnTo>
                  <a:lnTo>
                    <a:pt x="1428" y="19"/>
                  </a:lnTo>
                  <a:lnTo>
                    <a:pt x="1391"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10997614" y="3657922"/>
              <a:ext cx="93782" cy="39902"/>
            </a:xfrm>
            <a:custGeom>
              <a:avLst/>
              <a:gdLst/>
              <a:ahLst/>
              <a:cxnLst/>
              <a:rect l="l" t="t" r="r" b="b"/>
              <a:pathLst>
                <a:path w="2355" h="1002" extrusionOk="0">
                  <a:moveTo>
                    <a:pt x="93" y="1"/>
                  </a:moveTo>
                  <a:lnTo>
                    <a:pt x="56" y="19"/>
                  </a:lnTo>
                  <a:lnTo>
                    <a:pt x="19" y="38"/>
                  </a:lnTo>
                  <a:lnTo>
                    <a:pt x="0" y="75"/>
                  </a:lnTo>
                  <a:lnTo>
                    <a:pt x="0" y="94"/>
                  </a:lnTo>
                  <a:lnTo>
                    <a:pt x="0" y="131"/>
                  </a:lnTo>
                  <a:lnTo>
                    <a:pt x="37" y="168"/>
                  </a:lnTo>
                  <a:lnTo>
                    <a:pt x="56" y="186"/>
                  </a:lnTo>
                  <a:lnTo>
                    <a:pt x="2243" y="1002"/>
                  </a:lnTo>
                  <a:lnTo>
                    <a:pt x="2317" y="1002"/>
                  </a:lnTo>
                  <a:lnTo>
                    <a:pt x="2354" y="946"/>
                  </a:lnTo>
                  <a:lnTo>
                    <a:pt x="2354" y="928"/>
                  </a:lnTo>
                  <a:lnTo>
                    <a:pt x="2354" y="891"/>
                  </a:lnTo>
                  <a:lnTo>
                    <a:pt x="2336" y="854"/>
                  </a:lnTo>
                  <a:lnTo>
                    <a:pt x="2299" y="835"/>
                  </a:lnTo>
                  <a:lnTo>
                    <a:pt x="112" y="19"/>
                  </a:lnTo>
                  <a:lnTo>
                    <a:pt x="93" y="1"/>
                  </a:lnTo>
                  <a:close/>
                </a:path>
              </a:pathLst>
            </a:custGeom>
            <a:solidFill>
              <a:srgbClr val="61B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10575434" y="3333178"/>
              <a:ext cx="757304" cy="973580"/>
            </a:xfrm>
            <a:custGeom>
              <a:avLst/>
              <a:gdLst/>
              <a:ahLst/>
              <a:cxnLst/>
              <a:rect l="l" t="t" r="r" b="b"/>
              <a:pathLst>
                <a:path w="19017" h="24448" extrusionOk="0">
                  <a:moveTo>
                    <a:pt x="1" y="1"/>
                  </a:moveTo>
                  <a:lnTo>
                    <a:pt x="168" y="131"/>
                  </a:lnTo>
                  <a:lnTo>
                    <a:pt x="316" y="260"/>
                  </a:lnTo>
                  <a:lnTo>
                    <a:pt x="446" y="390"/>
                  </a:lnTo>
                  <a:lnTo>
                    <a:pt x="557" y="557"/>
                  </a:lnTo>
                  <a:lnTo>
                    <a:pt x="668" y="724"/>
                  </a:lnTo>
                  <a:lnTo>
                    <a:pt x="761" y="890"/>
                  </a:lnTo>
                  <a:lnTo>
                    <a:pt x="835" y="1076"/>
                  </a:lnTo>
                  <a:lnTo>
                    <a:pt x="890" y="1280"/>
                  </a:lnTo>
                  <a:lnTo>
                    <a:pt x="946" y="1465"/>
                  </a:lnTo>
                  <a:lnTo>
                    <a:pt x="983" y="1669"/>
                  </a:lnTo>
                  <a:lnTo>
                    <a:pt x="1039" y="2095"/>
                  </a:lnTo>
                  <a:lnTo>
                    <a:pt x="1039" y="2521"/>
                  </a:lnTo>
                  <a:lnTo>
                    <a:pt x="1020" y="2929"/>
                  </a:lnTo>
                  <a:lnTo>
                    <a:pt x="928" y="3745"/>
                  </a:lnTo>
                  <a:lnTo>
                    <a:pt x="890" y="4171"/>
                  </a:lnTo>
                  <a:lnTo>
                    <a:pt x="853" y="4579"/>
                  </a:lnTo>
                  <a:lnTo>
                    <a:pt x="853" y="4987"/>
                  </a:lnTo>
                  <a:lnTo>
                    <a:pt x="872" y="5394"/>
                  </a:lnTo>
                  <a:lnTo>
                    <a:pt x="890" y="5580"/>
                  </a:lnTo>
                  <a:lnTo>
                    <a:pt x="928" y="5784"/>
                  </a:lnTo>
                  <a:lnTo>
                    <a:pt x="983" y="5969"/>
                  </a:lnTo>
                  <a:lnTo>
                    <a:pt x="1057" y="6173"/>
                  </a:lnTo>
                  <a:lnTo>
                    <a:pt x="1168" y="6432"/>
                  </a:lnTo>
                  <a:lnTo>
                    <a:pt x="1317" y="6692"/>
                  </a:lnTo>
                  <a:lnTo>
                    <a:pt x="1613" y="7192"/>
                  </a:lnTo>
                  <a:lnTo>
                    <a:pt x="1780" y="7433"/>
                  </a:lnTo>
                  <a:lnTo>
                    <a:pt x="1928" y="7674"/>
                  </a:lnTo>
                  <a:lnTo>
                    <a:pt x="2058" y="7934"/>
                  </a:lnTo>
                  <a:lnTo>
                    <a:pt x="2169" y="8212"/>
                  </a:lnTo>
                  <a:lnTo>
                    <a:pt x="2243" y="8471"/>
                  </a:lnTo>
                  <a:lnTo>
                    <a:pt x="2281" y="8731"/>
                  </a:lnTo>
                  <a:lnTo>
                    <a:pt x="2299" y="8990"/>
                  </a:lnTo>
                  <a:lnTo>
                    <a:pt x="2318" y="9249"/>
                  </a:lnTo>
                  <a:lnTo>
                    <a:pt x="2299" y="9509"/>
                  </a:lnTo>
                  <a:lnTo>
                    <a:pt x="2281" y="9787"/>
                  </a:lnTo>
                  <a:lnTo>
                    <a:pt x="2225" y="10324"/>
                  </a:lnTo>
                  <a:lnTo>
                    <a:pt x="2169" y="10862"/>
                  </a:lnTo>
                  <a:lnTo>
                    <a:pt x="2151" y="11121"/>
                  </a:lnTo>
                  <a:lnTo>
                    <a:pt x="2151" y="11381"/>
                  </a:lnTo>
                  <a:lnTo>
                    <a:pt x="2169" y="11640"/>
                  </a:lnTo>
                  <a:lnTo>
                    <a:pt x="2188" y="11900"/>
                  </a:lnTo>
                  <a:lnTo>
                    <a:pt x="2243" y="12159"/>
                  </a:lnTo>
                  <a:lnTo>
                    <a:pt x="2318" y="12419"/>
                  </a:lnTo>
                  <a:lnTo>
                    <a:pt x="2392" y="12604"/>
                  </a:lnTo>
                  <a:lnTo>
                    <a:pt x="2484" y="12808"/>
                  </a:lnTo>
                  <a:lnTo>
                    <a:pt x="2596" y="12975"/>
                  </a:lnTo>
                  <a:lnTo>
                    <a:pt x="2725" y="13160"/>
                  </a:lnTo>
                  <a:lnTo>
                    <a:pt x="2985" y="13494"/>
                  </a:lnTo>
                  <a:lnTo>
                    <a:pt x="3263" y="13827"/>
                  </a:lnTo>
                  <a:lnTo>
                    <a:pt x="3541" y="14161"/>
                  </a:lnTo>
                  <a:lnTo>
                    <a:pt x="3800" y="14513"/>
                  </a:lnTo>
                  <a:lnTo>
                    <a:pt x="3912" y="14680"/>
                  </a:lnTo>
                  <a:lnTo>
                    <a:pt x="4023" y="14865"/>
                  </a:lnTo>
                  <a:lnTo>
                    <a:pt x="4115" y="15051"/>
                  </a:lnTo>
                  <a:lnTo>
                    <a:pt x="4208" y="15255"/>
                  </a:lnTo>
                  <a:lnTo>
                    <a:pt x="4282" y="15533"/>
                  </a:lnTo>
                  <a:lnTo>
                    <a:pt x="4319" y="15811"/>
                  </a:lnTo>
                  <a:lnTo>
                    <a:pt x="4356" y="16107"/>
                  </a:lnTo>
                  <a:lnTo>
                    <a:pt x="4356" y="16404"/>
                  </a:lnTo>
                  <a:lnTo>
                    <a:pt x="4356" y="16700"/>
                  </a:lnTo>
                  <a:lnTo>
                    <a:pt x="4338" y="16997"/>
                  </a:lnTo>
                  <a:lnTo>
                    <a:pt x="4282" y="17590"/>
                  </a:lnTo>
                  <a:lnTo>
                    <a:pt x="4264" y="17887"/>
                  </a:lnTo>
                  <a:lnTo>
                    <a:pt x="4245" y="18183"/>
                  </a:lnTo>
                  <a:lnTo>
                    <a:pt x="4264" y="18461"/>
                  </a:lnTo>
                  <a:lnTo>
                    <a:pt x="4282" y="18739"/>
                  </a:lnTo>
                  <a:lnTo>
                    <a:pt x="4338" y="19017"/>
                  </a:lnTo>
                  <a:lnTo>
                    <a:pt x="4412" y="19277"/>
                  </a:lnTo>
                  <a:lnTo>
                    <a:pt x="4523" y="19518"/>
                  </a:lnTo>
                  <a:lnTo>
                    <a:pt x="4671" y="19758"/>
                  </a:lnTo>
                  <a:lnTo>
                    <a:pt x="4820" y="19925"/>
                  </a:lnTo>
                  <a:lnTo>
                    <a:pt x="4987" y="20074"/>
                  </a:lnTo>
                  <a:lnTo>
                    <a:pt x="5153" y="20203"/>
                  </a:lnTo>
                  <a:lnTo>
                    <a:pt x="5339" y="20333"/>
                  </a:lnTo>
                  <a:lnTo>
                    <a:pt x="5728" y="20555"/>
                  </a:lnTo>
                  <a:lnTo>
                    <a:pt x="6136" y="20741"/>
                  </a:lnTo>
                  <a:lnTo>
                    <a:pt x="6543" y="20945"/>
                  </a:lnTo>
                  <a:lnTo>
                    <a:pt x="6747" y="21056"/>
                  </a:lnTo>
                  <a:lnTo>
                    <a:pt x="6933" y="21186"/>
                  </a:lnTo>
                  <a:lnTo>
                    <a:pt x="7099" y="21315"/>
                  </a:lnTo>
                  <a:lnTo>
                    <a:pt x="7266" y="21445"/>
                  </a:lnTo>
                  <a:lnTo>
                    <a:pt x="7415" y="21612"/>
                  </a:lnTo>
                  <a:lnTo>
                    <a:pt x="7526" y="21797"/>
                  </a:lnTo>
                  <a:lnTo>
                    <a:pt x="7600" y="21927"/>
                  </a:lnTo>
                  <a:lnTo>
                    <a:pt x="7674" y="22057"/>
                  </a:lnTo>
                  <a:lnTo>
                    <a:pt x="7767" y="22353"/>
                  </a:lnTo>
                  <a:lnTo>
                    <a:pt x="7878" y="22631"/>
                  </a:lnTo>
                  <a:lnTo>
                    <a:pt x="7989" y="22909"/>
                  </a:lnTo>
                  <a:lnTo>
                    <a:pt x="8119" y="23132"/>
                  </a:lnTo>
                  <a:lnTo>
                    <a:pt x="8267" y="23336"/>
                  </a:lnTo>
                  <a:lnTo>
                    <a:pt x="8434" y="23521"/>
                  </a:lnTo>
                  <a:lnTo>
                    <a:pt x="8619" y="23688"/>
                  </a:lnTo>
                  <a:lnTo>
                    <a:pt x="8823" y="23836"/>
                  </a:lnTo>
                  <a:lnTo>
                    <a:pt x="9046" y="23966"/>
                  </a:lnTo>
                  <a:lnTo>
                    <a:pt x="9268" y="24077"/>
                  </a:lnTo>
                  <a:lnTo>
                    <a:pt x="9509" y="24170"/>
                  </a:lnTo>
                  <a:lnTo>
                    <a:pt x="9768" y="24244"/>
                  </a:lnTo>
                  <a:lnTo>
                    <a:pt x="10028" y="24299"/>
                  </a:lnTo>
                  <a:lnTo>
                    <a:pt x="10287" y="24355"/>
                  </a:lnTo>
                  <a:lnTo>
                    <a:pt x="10565" y="24392"/>
                  </a:lnTo>
                  <a:lnTo>
                    <a:pt x="10825" y="24429"/>
                  </a:lnTo>
                  <a:lnTo>
                    <a:pt x="11103" y="24448"/>
                  </a:lnTo>
                  <a:lnTo>
                    <a:pt x="11622" y="24429"/>
                  </a:lnTo>
                  <a:lnTo>
                    <a:pt x="11992" y="24411"/>
                  </a:lnTo>
                  <a:lnTo>
                    <a:pt x="12363" y="24374"/>
                  </a:lnTo>
                  <a:lnTo>
                    <a:pt x="12734" y="24318"/>
                  </a:lnTo>
                  <a:lnTo>
                    <a:pt x="13123" y="24244"/>
                  </a:lnTo>
                  <a:lnTo>
                    <a:pt x="13512" y="24170"/>
                  </a:lnTo>
                  <a:lnTo>
                    <a:pt x="13902" y="24058"/>
                  </a:lnTo>
                  <a:lnTo>
                    <a:pt x="14699" y="23836"/>
                  </a:lnTo>
                  <a:lnTo>
                    <a:pt x="15477" y="23577"/>
                  </a:lnTo>
                  <a:lnTo>
                    <a:pt x="16237" y="23280"/>
                  </a:lnTo>
                  <a:lnTo>
                    <a:pt x="16960" y="22965"/>
                  </a:lnTo>
                  <a:lnTo>
                    <a:pt x="17627" y="22650"/>
                  </a:lnTo>
                  <a:lnTo>
                    <a:pt x="17849" y="22075"/>
                  </a:lnTo>
                  <a:lnTo>
                    <a:pt x="18072" y="21371"/>
                  </a:lnTo>
                  <a:lnTo>
                    <a:pt x="18294" y="20611"/>
                  </a:lnTo>
                  <a:lnTo>
                    <a:pt x="18498" y="19814"/>
                  </a:lnTo>
                  <a:lnTo>
                    <a:pt x="18683" y="18999"/>
                  </a:lnTo>
                  <a:lnTo>
                    <a:pt x="18832" y="18220"/>
                  </a:lnTo>
                  <a:lnTo>
                    <a:pt x="18943" y="17516"/>
                  </a:lnTo>
                  <a:lnTo>
                    <a:pt x="18980" y="17182"/>
                  </a:lnTo>
                  <a:lnTo>
                    <a:pt x="18998" y="16886"/>
                  </a:lnTo>
                  <a:lnTo>
                    <a:pt x="19017" y="16608"/>
                  </a:lnTo>
                  <a:lnTo>
                    <a:pt x="19017" y="16330"/>
                  </a:lnTo>
                  <a:lnTo>
                    <a:pt x="18980" y="16052"/>
                  </a:lnTo>
                  <a:lnTo>
                    <a:pt x="18961" y="15774"/>
                  </a:lnTo>
                  <a:lnTo>
                    <a:pt x="18906" y="15496"/>
                  </a:lnTo>
                  <a:lnTo>
                    <a:pt x="18832" y="15218"/>
                  </a:lnTo>
                  <a:lnTo>
                    <a:pt x="18758" y="14958"/>
                  </a:lnTo>
                  <a:lnTo>
                    <a:pt x="18665" y="14699"/>
                  </a:lnTo>
                  <a:lnTo>
                    <a:pt x="18554" y="14439"/>
                  </a:lnTo>
                  <a:lnTo>
                    <a:pt x="18424" y="14198"/>
                  </a:lnTo>
                  <a:lnTo>
                    <a:pt x="18276" y="13957"/>
                  </a:lnTo>
                  <a:lnTo>
                    <a:pt x="18127" y="13735"/>
                  </a:lnTo>
                  <a:lnTo>
                    <a:pt x="17961" y="13531"/>
                  </a:lnTo>
                  <a:lnTo>
                    <a:pt x="17757" y="13327"/>
                  </a:lnTo>
                  <a:lnTo>
                    <a:pt x="17553" y="13160"/>
                  </a:lnTo>
                  <a:lnTo>
                    <a:pt x="17330" y="12993"/>
                  </a:lnTo>
                  <a:lnTo>
                    <a:pt x="17034" y="12808"/>
                  </a:lnTo>
                  <a:lnTo>
                    <a:pt x="16719" y="12641"/>
                  </a:lnTo>
                  <a:lnTo>
                    <a:pt x="16070" y="12345"/>
                  </a:lnTo>
                  <a:lnTo>
                    <a:pt x="15755" y="12178"/>
                  </a:lnTo>
                  <a:lnTo>
                    <a:pt x="15458" y="11993"/>
                  </a:lnTo>
                  <a:lnTo>
                    <a:pt x="15329" y="11881"/>
                  </a:lnTo>
                  <a:lnTo>
                    <a:pt x="15199" y="11770"/>
                  </a:lnTo>
                  <a:lnTo>
                    <a:pt x="15069" y="11640"/>
                  </a:lnTo>
                  <a:lnTo>
                    <a:pt x="14958" y="11511"/>
                  </a:lnTo>
                  <a:lnTo>
                    <a:pt x="14847" y="11344"/>
                  </a:lnTo>
                  <a:lnTo>
                    <a:pt x="14754" y="11159"/>
                  </a:lnTo>
                  <a:lnTo>
                    <a:pt x="14680" y="10973"/>
                  </a:lnTo>
                  <a:lnTo>
                    <a:pt x="14606" y="10788"/>
                  </a:lnTo>
                  <a:lnTo>
                    <a:pt x="14495" y="10399"/>
                  </a:lnTo>
                  <a:lnTo>
                    <a:pt x="14402" y="9991"/>
                  </a:lnTo>
                  <a:lnTo>
                    <a:pt x="14291" y="9583"/>
                  </a:lnTo>
                  <a:lnTo>
                    <a:pt x="14235" y="9398"/>
                  </a:lnTo>
                  <a:lnTo>
                    <a:pt x="14161" y="9212"/>
                  </a:lnTo>
                  <a:lnTo>
                    <a:pt x="14068" y="9046"/>
                  </a:lnTo>
                  <a:lnTo>
                    <a:pt x="13976" y="8879"/>
                  </a:lnTo>
                  <a:lnTo>
                    <a:pt x="13846" y="8712"/>
                  </a:lnTo>
                  <a:lnTo>
                    <a:pt x="13716" y="8582"/>
                  </a:lnTo>
                  <a:lnTo>
                    <a:pt x="13549" y="8452"/>
                  </a:lnTo>
                  <a:lnTo>
                    <a:pt x="13383" y="8360"/>
                  </a:lnTo>
                  <a:lnTo>
                    <a:pt x="13216" y="8267"/>
                  </a:lnTo>
                  <a:lnTo>
                    <a:pt x="13030" y="8212"/>
                  </a:lnTo>
                  <a:lnTo>
                    <a:pt x="12827" y="8156"/>
                  </a:lnTo>
                  <a:lnTo>
                    <a:pt x="12641" y="8119"/>
                  </a:lnTo>
                  <a:lnTo>
                    <a:pt x="12233" y="8045"/>
                  </a:lnTo>
                  <a:lnTo>
                    <a:pt x="11826" y="7989"/>
                  </a:lnTo>
                  <a:lnTo>
                    <a:pt x="11418" y="7934"/>
                  </a:lnTo>
                  <a:lnTo>
                    <a:pt x="11214" y="7878"/>
                  </a:lnTo>
                  <a:lnTo>
                    <a:pt x="11029" y="7822"/>
                  </a:lnTo>
                  <a:lnTo>
                    <a:pt x="10843" y="7748"/>
                  </a:lnTo>
                  <a:lnTo>
                    <a:pt x="10658" y="7656"/>
                  </a:lnTo>
                  <a:lnTo>
                    <a:pt x="10547" y="7563"/>
                  </a:lnTo>
                  <a:lnTo>
                    <a:pt x="10417" y="7489"/>
                  </a:lnTo>
                  <a:lnTo>
                    <a:pt x="10213" y="7285"/>
                  </a:lnTo>
                  <a:lnTo>
                    <a:pt x="10046" y="7062"/>
                  </a:lnTo>
                  <a:lnTo>
                    <a:pt x="9880" y="6821"/>
                  </a:lnTo>
                  <a:lnTo>
                    <a:pt x="9731" y="6562"/>
                  </a:lnTo>
                  <a:lnTo>
                    <a:pt x="9602" y="6303"/>
                  </a:lnTo>
                  <a:lnTo>
                    <a:pt x="9342" y="5746"/>
                  </a:lnTo>
                  <a:lnTo>
                    <a:pt x="9083" y="5209"/>
                  </a:lnTo>
                  <a:lnTo>
                    <a:pt x="8953" y="4949"/>
                  </a:lnTo>
                  <a:lnTo>
                    <a:pt x="8786" y="4709"/>
                  </a:lnTo>
                  <a:lnTo>
                    <a:pt x="8619" y="4505"/>
                  </a:lnTo>
                  <a:lnTo>
                    <a:pt x="8415" y="4301"/>
                  </a:lnTo>
                  <a:lnTo>
                    <a:pt x="8193" y="4134"/>
                  </a:lnTo>
                  <a:lnTo>
                    <a:pt x="8082" y="4078"/>
                  </a:lnTo>
                  <a:lnTo>
                    <a:pt x="7952" y="4004"/>
                  </a:lnTo>
                  <a:lnTo>
                    <a:pt x="7804" y="3967"/>
                  </a:lnTo>
                  <a:lnTo>
                    <a:pt x="7655" y="3912"/>
                  </a:lnTo>
                  <a:lnTo>
                    <a:pt x="7340" y="3874"/>
                  </a:lnTo>
                  <a:lnTo>
                    <a:pt x="7025" y="3837"/>
                  </a:lnTo>
                  <a:lnTo>
                    <a:pt x="6710" y="3837"/>
                  </a:lnTo>
                  <a:lnTo>
                    <a:pt x="6395" y="3819"/>
                  </a:lnTo>
                  <a:lnTo>
                    <a:pt x="6080" y="3763"/>
                  </a:lnTo>
                  <a:lnTo>
                    <a:pt x="5932" y="3745"/>
                  </a:lnTo>
                  <a:lnTo>
                    <a:pt x="5802" y="3689"/>
                  </a:lnTo>
                  <a:lnTo>
                    <a:pt x="5654" y="3634"/>
                  </a:lnTo>
                  <a:lnTo>
                    <a:pt x="5524" y="3559"/>
                  </a:lnTo>
                  <a:lnTo>
                    <a:pt x="5394" y="3467"/>
                  </a:lnTo>
                  <a:lnTo>
                    <a:pt x="5265" y="3356"/>
                  </a:lnTo>
                  <a:lnTo>
                    <a:pt x="5153" y="3226"/>
                  </a:lnTo>
                  <a:lnTo>
                    <a:pt x="5061" y="3096"/>
                  </a:lnTo>
                  <a:lnTo>
                    <a:pt x="4875" y="2837"/>
                  </a:lnTo>
                  <a:lnTo>
                    <a:pt x="4690" y="2559"/>
                  </a:lnTo>
                  <a:lnTo>
                    <a:pt x="4486" y="2281"/>
                  </a:lnTo>
                  <a:lnTo>
                    <a:pt x="4264" y="2021"/>
                  </a:lnTo>
                  <a:lnTo>
                    <a:pt x="4023" y="1762"/>
                  </a:lnTo>
                  <a:lnTo>
                    <a:pt x="3763" y="1521"/>
                  </a:lnTo>
                  <a:lnTo>
                    <a:pt x="3504" y="1298"/>
                  </a:lnTo>
                  <a:lnTo>
                    <a:pt x="3226" y="1094"/>
                  </a:lnTo>
                  <a:lnTo>
                    <a:pt x="2929" y="909"/>
                  </a:lnTo>
                  <a:lnTo>
                    <a:pt x="2633" y="742"/>
                  </a:lnTo>
                  <a:lnTo>
                    <a:pt x="2336" y="575"/>
                  </a:lnTo>
                  <a:lnTo>
                    <a:pt x="2021" y="446"/>
                  </a:lnTo>
                  <a:lnTo>
                    <a:pt x="1687" y="316"/>
                  </a:lnTo>
                  <a:lnTo>
                    <a:pt x="1354" y="223"/>
                  </a:lnTo>
                  <a:lnTo>
                    <a:pt x="1020" y="131"/>
                  </a:lnTo>
                  <a:lnTo>
                    <a:pt x="687" y="75"/>
                  </a:lnTo>
                  <a:lnTo>
                    <a:pt x="334" y="38"/>
                  </a:lnTo>
                  <a:lnTo>
                    <a:pt x="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10575434" y="3333178"/>
              <a:ext cx="757304" cy="973580"/>
            </a:xfrm>
            <a:custGeom>
              <a:avLst/>
              <a:gdLst/>
              <a:ahLst/>
              <a:cxnLst/>
              <a:rect l="l" t="t" r="r" b="b"/>
              <a:pathLst>
                <a:path w="19017" h="24448" fill="none" extrusionOk="0">
                  <a:moveTo>
                    <a:pt x="17627" y="22650"/>
                  </a:moveTo>
                  <a:lnTo>
                    <a:pt x="17627" y="22650"/>
                  </a:lnTo>
                  <a:lnTo>
                    <a:pt x="17849" y="22075"/>
                  </a:lnTo>
                  <a:lnTo>
                    <a:pt x="18072" y="21371"/>
                  </a:lnTo>
                  <a:lnTo>
                    <a:pt x="18294" y="20611"/>
                  </a:lnTo>
                  <a:lnTo>
                    <a:pt x="18498" y="19814"/>
                  </a:lnTo>
                  <a:lnTo>
                    <a:pt x="18683" y="18999"/>
                  </a:lnTo>
                  <a:lnTo>
                    <a:pt x="18832" y="18220"/>
                  </a:lnTo>
                  <a:lnTo>
                    <a:pt x="18943" y="17516"/>
                  </a:lnTo>
                  <a:lnTo>
                    <a:pt x="18980" y="17182"/>
                  </a:lnTo>
                  <a:lnTo>
                    <a:pt x="18998" y="16886"/>
                  </a:lnTo>
                  <a:lnTo>
                    <a:pt x="18998" y="16886"/>
                  </a:lnTo>
                  <a:lnTo>
                    <a:pt x="19017" y="16608"/>
                  </a:lnTo>
                  <a:lnTo>
                    <a:pt x="19017" y="16330"/>
                  </a:lnTo>
                  <a:lnTo>
                    <a:pt x="18980" y="16052"/>
                  </a:lnTo>
                  <a:lnTo>
                    <a:pt x="18961" y="15774"/>
                  </a:lnTo>
                  <a:lnTo>
                    <a:pt x="18906" y="15496"/>
                  </a:lnTo>
                  <a:lnTo>
                    <a:pt x="18832" y="15218"/>
                  </a:lnTo>
                  <a:lnTo>
                    <a:pt x="18758" y="14958"/>
                  </a:lnTo>
                  <a:lnTo>
                    <a:pt x="18665" y="14699"/>
                  </a:lnTo>
                  <a:lnTo>
                    <a:pt x="18554" y="14439"/>
                  </a:lnTo>
                  <a:lnTo>
                    <a:pt x="18424" y="14198"/>
                  </a:lnTo>
                  <a:lnTo>
                    <a:pt x="18276" y="13957"/>
                  </a:lnTo>
                  <a:lnTo>
                    <a:pt x="18127" y="13735"/>
                  </a:lnTo>
                  <a:lnTo>
                    <a:pt x="17961" y="13531"/>
                  </a:lnTo>
                  <a:lnTo>
                    <a:pt x="17757" y="13327"/>
                  </a:lnTo>
                  <a:lnTo>
                    <a:pt x="17553" y="13160"/>
                  </a:lnTo>
                  <a:lnTo>
                    <a:pt x="17330" y="12993"/>
                  </a:lnTo>
                  <a:lnTo>
                    <a:pt x="17330" y="12993"/>
                  </a:lnTo>
                  <a:lnTo>
                    <a:pt x="17034" y="12808"/>
                  </a:lnTo>
                  <a:lnTo>
                    <a:pt x="16719" y="12641"/>
                  </a:lnTo>
                  <a:lnTo>
                    <a:pt x="16070" y="12345"/>
                  </a:lnTo>
                  <a:lnTo>
                    <a:pt x="15755" y="12178"/>
                  </a:lnTo>
                  <a:lnTo>
                    <a:pt x="15458" y="11993"/>
                  </a:lnTo>
                  <a:lnTo>
                    <a:pt x="15329" y="11881"/>
                  </a:lnTo>
                  <a:lnTo>
                    <a:pt x="15199" y="11770"/>
                  </a:lnTo>
                  <a:lnTo>
                    <a:pt x="15069" y="11640"/>
                  </a:lnTo>
                  <a:lnTo>
                    <a:pt x="14958" y="11511"/>
                  </a:lnTo>
                  <a:lnTo>
                    <a:pt x="14958" y="11511"/>
                  </a:lnTo>
                  <a:lnTo>
                    <a:pt x="14847" y="11344"/>
                  </a:lnTo>
                  <a:lnTo>
                    <a:pt x="14754" y="11159"/>
                  </a:lnTo>
                  <a:lnTo>
                    <a:pt x="14680" y="10973"/>
                  </a:lnTo>
                  <a:lnTo>
                    <a:pt x="14606" y="10788"/>
                  </a:lnTo>
                  <a:lnTo>
                    <a:pt x="14495" y="10399"/>
                  </a:lnTo>
                  <a:lnTo>
                    <a:pt x="14402" y="9991"/>
                  </a:lnTo>
                  <a:lnTo>
                    <a:pt x="14291" y="9583"/>
                  </a:lnTo>
                  <a:lnTo>
                    <a:pt x="14235" y="9398"/>
                  </a:lnTo>
                  <a:lnTo>
                    <a:pt x="14161" y="9212"/>
                  </a:lnTo>
                  <a:lnTo>
                    <a:pt x="14068" y="9046"/>
                  </a:lnTo>
                  <a:lnTo>
                    <a:pt x="13976" y="8879"/>
                  </a:lnTo>
                  <a:lnTo>
                    <a:pt x="13846" y="8712"/>
                  </a:lnTo>
                  <a:lnTo>
                    <a:pt x="13716" y="8582"/>
                  </a:lnTo>
                  <a:lnTo>
                    <a:pt x="13716" y="8582"/>
                  </a:lnTo>
                  <a:lnTo>
                    <a:pt x="13549" y="8452"/>
                  </a:lnTo>
                  <a:lnTo>
                    <a:pt x="13383" y="8360"/>
                  </a:lnTo>
                  <a:lnTo>
                    <a:pt x="13216" y="8267"/>
                  </a:lnTo>
                  <a:lnTo>
                    <a:pt x="13030" y="8212"/>
                  </a:lnTo>
                  <a:lnTo>
                    <a:pt x="12827" y="8156"/>
                  </a:lnTo>
                  <a:lnTo>
                    <a:pt x="12641" y="8119"/>
                  </a:lnTo>
                  <a:lnTo>
                    <a:pt x="12233" y="8045"/>
                  </a:lnTo>
                  <a:lnTo>
                    <a:pt x="11826" y="7989"/>
                  </a:lnTo>
                  <a:lnTo>
                    <a:pt x="11418" y="7934"/>
                  </a:lnTo>
                  <a:lnTo>
                    <a:pt x="11214" y="7878"/>
                  </a:lnTo>
                  <a:lnTo>
                    <a:pt x="11029" y="7822"/>
                  </a:lnTo>
                  <a:lnTo>
                    <a:pt x="10843" y="7748"/>
                  </a:lnTo>
                  <a:lnTo>
                    <a:pt x="10658" y="7656"/>
                  </a:lnTo>
                  <a:lnTo>
                    <a:pt x="10658" y="7656"/>
                  </a:lnTo>
                  <a:lnTo>
                    <a:pt x="10547" y="7563"/>
                  </a:lnTo>
                  <a:lnTo>
                    <a:pt x="10417" y="7489"/>
                  </a:lnTo>
                  <a:lnTo>
                    <a:pt x="10213" y="7285"/>
                  </a:lnTo>
                  <a:lnTo>
                    <a:pt x="10046" y="7062"/>
                  </a:lnTo>
                  <a:lnTo>
                    <a:pt x="9880" y="6821"/>
                  </a:lnTo>
                  <a:lnTo>
                    <a:pt x="9731" y="6562"/>
                  </a:lnTo>
                  <a:lnTo>
                    <a:pt x="9602" y="6303"/>
                  </a:lnTo>
                  <a:lnTo>
                    <a:pt x="9342" y="5746"/>
                  </a:lnTo>
                  <a:lnTo>
                    <a:pt x="9083" y="5209"/>
                  </a:lnTo>
                  <a:lnTo>
                    <a:pt x="8953" y="4949"/>
                  </a:lnTo>
                  <a:lnTo>
                    <a:pt x="8786" y="4709"/>
                  </a:lnTo>
                  <a:lnTo>
                    <a:pt x="8619" y="4505"/>
                  </a:lnTo>
                  <a:lnTo>
                    <a:pt x="8415" y="4301"/>
                  </a:lnTo>
                  <a:lnTo>
                    <a:pt x="8193" y="4134"/>
                  </a:lnTo>
                  <a:lnTo>
                    <a:pt x="8082" y="4078"/>
                  </a:lnTo>
                  <a:lnTo>
                    <a:pt x="7952" y="4004"/>
                  </a:lnTo>
                  <a:lnTo>
                    <a:pt x="7952" y="4004"/>
                  </a:lnTo>
                  <a:lnTo>
                    <a:pt x="7804" y="3967"/>
                  </a:lnTo>
                  <a:lnTo>
                    <a:pt x="7655" y="3912"/>
                  </a:lnTo>
                  <a:lnTo>
                    <a:pt x="7340" y="3874"/>
                  </a:lnTo>
                  <a:lnTo>
                    <a:pt x="7025" y="3837"/>
                  </a:lnTo>
                  <a:lnTo>
                    <a:pt x="6710" y="3837"/>
                  </a:lnTo>
                  <a:lnTo>
                    <a:pt x="6395" y="3819"/>
                  </a:lnTo>
                  <a:lnTo>
                    <a:pt x="6080" y="3763"/>
                  </a:lnTo>
                  <a:lnTo>
                    <a:pt x="5932" y="3745"/>
                  </a:lnTo>
                  <a:lnTo>
                    <a:pt x="5802" y="3689"/>
                  </a:lnTo>
                  <a:lnTo>
                    <a:pt x="5654" y="3634"/>
                  </a:lnTo>
                  <a:lnTo>
                    <a:pt x="5524" y="3559"/>
                  </a:lnTo>
                  <a:lnTo>
                    <a:pt x="5524" y="3559"/>
                  </a:lnTo>
                  <a:lnTo>
                    <a:pt x="5394" y="3467"/>
                  </a:lnTo>
                  <a:lnTo>
                    <a:pt x="5265" y="3356"/>
                  </a:lnTo>
                  <a:lnTo>
                    <a:pt x="5153" y="3226"/>
                  </a:lnTo>
                  <a:lnTo>
                    <a:pt x="5061" y="3096"/>
                  </a:lnTo>
                  <a:lnTo>
                    <a:pt x="4875" y="2837"/>
                  </a:lnTo>
                  <a:lnTo>
                    <a:pt x="4690" y="2559"/>
                  </a:lnTo>
                  <a:lnTo>
                    <a:pt x="4690" y="2559"/>
                  </a:lnTo>
                  <a:lnTo>
                    <a:pt x="4486" y="2281"/>
                  </a:lnTo>
                  <a:lnTo>
                    <a:pt x="4264" y="2021"/>
                  </a:lnTo>
                  <a:lnTo>
                    <a:pt x="4023" y="1762"/>
                  </a:lnTo>
                  <a:lnTo>
                    <a:pt x="3763" y="1521"/>
                  </a:lnTo>
                  <a:lnTo>
                    <a:pt x="3504" y="1298"/>
                  </a:lnTo>
                  <a:lnTo>
                    <a:pt x="3226" y="1094"/>
                  </a:lnTo>
                  <a:lnTo>
                    <a:pt x="2929" y="909"/>
                  </a:lnTo>
                  <a:lnTo>
                    <a:pt x="2633" y="742"/>
                  </a:lnTo>
                  <a:lnTo>
                    <a:pt x="2336" y="575"/>
                  </a:lnTo>
                  <a:lnTo>
                    <a:pt x="2021" y="446"/>
                  </a:lnTo>
                  <a:lnTo>
                    <a:pt x="1687" y="316"/>
                  </a:lnTo>
                  <a:lnTo>
                    <a:pt x="1354" y="223"/>
                  </a:lnTo>
                  <a:lnTo>
                    <a:pt x="1020" y="131"/>
                  </a:lnTo>
                  <a:lnTo>
                    <a:pt x="687" y="75"/>
                  </a:lnTo>
                  <a:lnTo>
                    <a:pt x="334" y="38"/>
                  </a:lnTo>
                  <a:lnTo>
                    <a:pt x="1" y="1"/>
                  </a:lnTo>
                  <a:lnTo>
                    <a:pt x="1" y="1"/>
                  </a:lnTo>
                  <a:lnTo>
                    <a:pt x="168" y="131"/>
                  </a:lnTo>
                  <a:lnTo>
                    <a:pt x="316" y="260"/>
                  </a:lnTo>
                  <a:lnTo>
                    <a:pt x="446" y="390"/>
                  </a:lnTo>
                  <a:lnTo>
                    <a:pt x="557" y="557"/>
                  </a:lnTo>
                  <a:lnTo>
                    <a:pt x="668" y="724"/>
                  </a:lnTo>
                  <a:lnTo>
                    <a:pt x="761" y="890"/>
                  </a:lnTo>
                  <a:lnTo>
                    <a:pt x="835" y="1076"/>
                  </a:lnTo>
                  <a:lnTo>
                    <a:pt x="890" y="1280"/>
                  </a:lnTo>
                  <a:lnTo>
                    <a:pt x="946" y="1465"/>
                  </a:lnTo>
                  <a:lnTo>
                    <a:pt x="983" y="1669"/>
                  </a:lnTo>
                  <a:lnTo>
                    <a:pt x="1039" y="2095"/>
                  </a:lnTo>
                  <a:lnTo>
                    <a:pt x="1039" y="2521"/>
                  </a:lnTo>
                  <a:lnTo>
                    <a:pt x="1020" y="2929"/>
                  </a:lnTo>
                  <a:lnTo>
                    <a:pt x="1020" y="2929"/>
                  </a:lnTo>
                  <a:lnTo>
                    <a:pt x="928" y="3745"/>
                  </a:lnTo>
                  <a:lnTo>
                    <a:pt x="890" y="4171"/>
                  </a:lnTo>
                  <a:lnTo>
                    <a:pt x="853" y="4579"/>
                  </a:lnTo>
                  <a:lnTo>
                    <a:pt x="853" y="4987"/>
                  </a:lnTo>
                  <a:lnTo>
                    <a:pt x="872" y="5394"/>
                  </a:lnTo>
                  <a:lnTo>
                    <a:pt x="890" y="5580"/>
                  </a:lnTo>
                  <a:lnTo>
                    <a:pt x="928" y="5784"/>
                  </a:lnTo>
                  <a:lnTo>
                    <a:pt x="983" y="5969"/>
                  </a:lnTo>
                  <a:lnTo>
                    <a:pt x="1057" y="6173"/>
                  </a:lnTo>
                  <a:lnTo>
                    <a:pt x="1057" y="6173"/>
                  </a:lnTo>
                  <a:lnTo>
                    <a:pt x="1168" y="6432"/>
                  </a:lnTo>
                  <a:lnTo>
                    <a:pt x="1317" y="6692"/>
                  </a:lnTo>
                  <a:lnTo>
                    <a:pt x="1613" y="7192"/>
                  </a:lnTo>
                  <a:lnTo>
                    <a:pt x="1780" y="7433"/>
                  </a:lnTo>
                  <a:lnTo>
                    <a:pt x="1928" y="7674"/>
                  </a:lnTo>
                  <a:lnTo>
                    <a:pt x="2058" y="7934"/>
                  </a:lnTo>
                  <a:lnTo>
                    <a:pt x="2169" y="8212"/>
                  </a:lnTo>
                  <a:lnTo>
                    <a:pt x="2169" y="8212"/>
                  </a:lnTo>
                  <a:lnTo>
                    <a:pt x="2243" y="8471"/>
                  </a:lnTo>
                  <a:lnTo>
                    <a:pt x="2281" y="8731"/>
                  </a:lnTo>
                  <a:lnTo>
                    <a:pt x="2299" y="8990"/>
                  </a:lnTo>
                  <a:lnTo>
                    <a:pt x="2318" y="9249"/>
                  </a:lnTo>
                  <a:lnTo>
                    <a:pt x="2299" y="9509"/>
                  </a:lnTo>
                  <a:lnTo>
                    <a:pt x="2281" y="9787"/>
                  </a:lnTo>
                  <a:lnTo>
                    <a:pt x="2225" y="10324"/>
                  </a:lnTo>
                  <a:lnTo>
                    <a:pt x="2169" y="10862"/>
                  </a:lnTo>
                  <a:lnTo>
                    <a:pt x="2151" y="11121"/>
                  </a:lnTo>
                  <a:lnTo>
                    <a:pt x="2151" y="11381"/>
                  </a:lnTo>
                  <a:lnTo>
                    <a:pt x="2169" y="11640"/>
                  </a:lnTo>
                  <a:lnTo>
                    <a:pt x="2188" y="11900"/>
                  </a:lnTo>
                  <a:lnTo>
                    <a:pt x="2243" y="12159"/>
                  </a:lnTo>
                  <a:lnTo>
                    <a:pt x="2318" y="12419"/>
                  </a:lnTo>
                  <a:lnTo>
                    <a:pt x="2318" y="12419"/>
                  </a:lnTo>
                  <a:lnTo>
                    <a:pt x="2392" y="12604"/>
                  </a:lnTo>
                  <a:lnTo>
                    <a:pt x="2484" y="12808"/>
                  </a:lnTo>
                  <a:lnTo>
                    <a:pt x="2596" y="12975"/>
                  </a:lnTo>
                  <a:lnTo>
                    <a:pt x="2725" y="13160"/>
                  </a:lnTo>
                  <a:lnTo>
                    <a:pt x="2985" y="13494"/>
                  </a:lnTo>
                  <a:lnTo>
                    <a:pt x="3263" y="13827"/>
                  </a:lnTo>
                  <a:lnTo>
                    <a:pt x="3541" y="14161"/>
                  </a:lnTo>
                  <a:lnTo>
                    <a:pt x="3800" y="14513"/>
                  </a:lnTo>
                  <a:lnTo>
                    <a:pt x="3912" y="14680"/>
                  </a:lnTo>
                  <a:lnTo>
                    <a:pt x="4023" y="14865"/>
                  </a:lnTo>
                  <a:lnTo>
                    <a:pt x="4115" y="15051"/>
                  </a:lnTo>
                  <a:lnTo>
                    <a:pt x="4208" y="15255"/>
                  </a:lnTo>
                  <a:lnTo>
                    <a:pt x="4208" y="15255"/>
                  </a:lnTo>
                  <a:lnTo>
                    <a:pt x="4282" y="15533"/>
                  </a:lnTo>
                  <a:lnTo>
                    <a:pt x="4319" y="15811"/>
                  </a:lnTo>
                  <a:lnTo>
                    <a:pt x="4356" y="16107"/>
                  </a:lnTo>
                  <a:lnTo>
                    <a:pt x="4356" y="16404"/>
                  </a:lnTo>
                  <a:lnTo>
                    <a:pt x="4356" y="16700"/>
                  </a:lnTo>
                  <a:lnTo>
                    <a:pt x="4338" y="16997"/>
                  </a:lnTo>
                  <a:lnTo>
                    <a:pt x="4282" y="17590"/>
                  </a:lnTo>
                  <a:lnTo>
                    <a:pt x="4264" y="17887"/>
                  </a:lnTo>
                  <a:lnTo>
                    <a:pt x="4245" y="18183"/>
                  </a:lnTo>
                  <a:lnTo>
                    <a:pt x="4264" y="18461"/>
                  </a:lnTo>
                  <a:lnTo>
                    <a:pt x="4282" y="18739"/>
                  </a:lnTo>
                  <a:lnTo>
                    <a:pt x="4338" y="19017"/>
                  </a:lnTo>
                  <a:lnTo>
                    <a:pt x="4412" y="19277"/>
                  </a:lnTo>
                  <a:lnTo>
                    <a:pt x="4523" y="19518"/>
                  </a:lnTo>
                  <a:lnTo>
                    <a:pt x="4671" y="19758"/>
                  </a:lnTo>
                  <a:lnTo>
                    <a:pt x="4671" y="19758"/>
                  </a:lnTo>
                  <a:lnTo>
                    <a:pt x="4820" y="19925"/>
                  </a:lnTo>
                  <a:lnTo>
                    <a:pt x="4987" y="20074"/>
                  </a:lnTo>
                  <a:lnTo>
                    <a:pt x="5153" y="20203"/>
                  </a:lnTo>
                  <a:lnTo>
                    <a:pt x="5339" y="20333"/>
                  </a:lnTo>
                  <a:lnTo>
                    <a:pt x="5728" y="20555"/>
                  </a:lnTo>
                  <a:lnTo>
                    <a:pt x="6136" y="20741"/>
                  </a:lnTo>
                  <a:lnTo>
                    <a:pt x="6543" y="20945"/>
                  </a:lnTo>
                  <a:lnTo>
                    <a:pt x="6747" y="21056"/>
                  </a:lnTo>
                  <a:lnTo>
                    <a:pt x="6933" y="21186"/>
                  </a:lnTo>
                  <a:lnTo>
                    <a:pt x="7099" y="21315"/>
                  </a:lnTo>
                  <a:lnTo>
                    <a:pt x="7266" y="21445"/>
                  </a:lnTo>
                  <a:lnTo>
                    <a:pt x="7415" y="21612"/>
                  </a:lnTo>
                  <a:lnTo>
                    <a:pt x="7526" y="21797"/>
                  </a:lnTo>
                  <a:lnTo>
                    <a:pt x="7526" y="21797"/>
                  </a:lnTo>
                  <a:lnTo>
                    <a:pt x="7600" y="21927"/>
                  </a:lnTo>
                  <a:lnTo>
                    <a:pt x="7674" y="22057"/>
                  </a:lnTo>
                  <a:lnTo>
                    <a:pt x="7767" y="22353"/>
                  </a:lnTo>
                  <a:lnTo>
                    <a:pt x="7878" y="22631"/>
                  </a:lnTo>
                  <a:lnTo>
                    <a:pt x="7989" y="22909"/>
                  </a:lnTo>
                  <a:lnTo>
                    <a:pt x="7989" y="22909"/>
                  </a:lnTo>
                  <a:lnTo>
                    <a:pt x="8119" y="23132"/>
                  </a:lnTo>
                  <a:lnTo>
                    <a:pt x="8267" y="23336"/>
                  </a:lnTo>
                  <a:lnTo>
                    <a:pt x="8434" y="23521"/>
                  </a:lnTo>
                  <a:lnTo>
                    <a:pt x="8619" y="23688"/>
                  </a:lnTo>
                  <a:lnTo>
                    <a:pt x="8823" y="23836"/>
                  </a:lnTo>
                  <a:lnTo>
                    <a:pt x="9046" y="23966"/>
                  </a:lnTo>
                  <a:lnTo>
                    <a:pt x="9268" y="24077"/>
                  </a:lnTo>
                  <a:lnTo>
                    <a:pt x="9509" y="24170"/>
                  </a:lnTo>
                  <a:lnTo>
                    <a:pt x="9768" y="24244"/>
                  </a:lnTo>
                  <a:lnTo>
                    <a:pt x="10028" y="24299"/>
                  </a:lnTo>
                  <a:lnTo>
                    <a:pt x="10287" y="24355"/>
                  </a:lnTo>
                  <a:lnTo>
                    <a:pt x="10565" y="24392"/>
                  </a:lnTo>
                  <a:lnTo>
                    <a:pt x="10825" y="24429"/>
                  </a:lnTo>
                  <a:lnTo>
                    <a:pt x="11103" y="24448"/>
                  </a:lnTo>
                  <a:lnTo>
                    <a:pt x="11622" y="24429"/>
                  </a:lnTo>
                  <a:lnTo>
                    <a:pt x="11622" y="24429"/>
                  </a:lnTo>
                  <a:lnTo>
                    <a:pt x="11992" y="24411"/>
                  </a:lnTo>
                  <a:lnTo>
                    <a:pt x="12363" y="24374"/>
                  </a:lnTo>
                  <a:lnTo>
                    <a:pt x="12734" y="24318"/>
                  </a:lnTo>
                  <a:lnTo>
                    <a:pt x="13123" y="24244"/>
                  </a:lnTo>
                  <a:lnTo>
                    <a:pt x="13512" y="24170"/>
                  </a:lnTo>
                  <a:lnTo>
                    <a:pt x="13902" y="24058"/>
                  </a:lnTo>
                  <a:lnTo>
                    <a:pt x="14699" y="23836"/>
                  </a:lnTo>
                  <a:lnTo>
                    <a:pt x="15477" y="23577"/>
                  </a:lnTo>
                  <a:lnTo>
                    <a:pt x="16237" y="23280"/>
                  </a:lnTo>
                  <a:lnTo>
                    <a:pt x="16960" y="22965"/>
                  </a:lnTo>
                  <a:lnTo>
                    <a:pt x="17627" y="226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10661805" y="3399600"/>
              <a:ext cx="607492" cy="822295"/>
            </a:xfrm>
            <a:custGeom>
              <a:avLst/>
              <a:gdLst/>
              <a:ahLst/>
              <a:cxnLst/>
              <a:rect l="l" t="t" r="r" b="b"/>
              <a:pathLst>
                <a:path w="15255" h="20649" extrusionOk="0">
                  <a:moveTo>
                    <a:pt x="56" y="1"/>
                  </a:moveTo>
                  <a:lnTo>
                    <a:pt x="19" y="19"/>
                  </a:lnTo>
                  <a:lnTo>
                    <a:pt x="0" y="57"/>
                  </a:lnTo>
                  <a:lnTo>
                    <a:pt x="0" y="94"/>
                  </a:lnTo>
                  <a:lnTo>
                    <a:pt x="19" y="112"/>
                  </a:lnTo>
                  <a:lnTo>
                    <a:pt x="37" y="149"/>
                  </a:lnTo>
                  <a:lnTo>
                    <a:pt x="74" y="168"/>
                  </a:lnTo>
                  <a:lnTo>
                    <a:pt x="167" y="205"/>
                  </a:lnTo>
                  <a:lnTo>
                    <a:pt x="260" y="260"/>
                  </a:lnTo>
                  <a:lnTo>
                    <a:pt x="334" y="316"/>
                  </a:lnTo>
                  <a:lnTo>
                    <a:pt x="408" y="390"/>
                  </a:lnTo>
                  <a:lnTo>
                    <a:pt x="464" y="464"/>
                  </a:lnTo>
                  <a:lnTo>
                    <a:pt x="519" y="557"/>
                  </a:lnTo>
                  <a:lnTo>
                    <a:pt x="612" y="742"/>
                  </a:lnTo>
                  <a:lnTo>
                    <a:pt x="686" y="965"/>
                  </a:lnTo>
                  <a:lnTo>
                    <a:pt x="723" y="1187"/>
                  </a:lnTo>
                  <a:lnTo>
                    <a:pt x="742" y="1428"/>
                  </a:lnTo>
                  <a:lnTo>
                    <a:pt x="723" y="1650"/>
                  </a:lnTo>
                  <a:lnTo>
                    <a:pt x="705" y="1928"/>
                  </a:lnTo>
                  <a:lnTo>
                    <a:pt x="686" y="2355"/>
                  </a:lnTo>
                  <a:lnTo>
                    <a:pt x="668" y="2559"/>
                  </a:lnTo>
                  <a:lnTo>
                    <a:pt x="686" y="2763"/>
                  </a:lnTo>
                  <a:lnTo>
                    <a:pt x="705" y="2966"/>
                  </a:lnTo>
                  <a:lnTo>
                    <a:pt x="760" y="3152"/>
                  </a:lnTo>
                  <a:lnTo>
                    <a:pt x="816" y="3337"/>
                  </a:lnTo>
                  <a:lnTo>
                    <a:pt x="927" y="3522"/>
                  </a:lnTo>
                  <a:lnTo>
                    <a:pt x="1057" y="3671"/>
                  </a:lnTo>
                  <a:lnTo>
                    <a:pt x="1186" y="3800"/>
                  </a:lnTo>
                  <a:lnTo>
                    <a:pt x="1353" y="3912"/>
                  </a:lnTo>
                  <a:lnTo>
                    <a:pt x="1520" y="4023"/>
                  </a:lnTo>
                  <a:lnTo>
                    <a:pt x="1705" y="4097"/>
                  </a:lnTo>
                  <a:lnTo>
                    <a:pt x="1891" y="4171"/>
                  </a:lnTo>
                  <a:lnTo>
                    <a:pt x="2261" y="4282"/>
                  </a:lnTo>
                  <a:lnTo>
                    <a:pt x="2669" y="4412"/>
                  </a:lnTo>
                  <a:lnTo>
                    <a:pt x="2855" y="4486"/>
                  </a:lnTo>
                  <a:lnTo>
                    <a:pt x="3040" y="4579"/>
                  </a:lnTo>
                  <a:lnTo>
                    <a:pt x="3225" y="4672"/>
                  </a:lnTo>
                  <a:lnTo>
                    <a:pt x="3392" y="4801"/>
                  </a:lnTo>
                  <a:lnTo>
                    <a:pt x="3540" y="4950"/>
                  </a:lnTo>
                  <a:lnTo>
                    <a:pt x="3689" y="5098"/>
                  </a:lnTo>
                  <a:lnTo>
                    <a:pt x="3818" y="5265"/>
                  </a:lnTo>
                  <a:lnTo>
                    <a:pt x="3911" y="5450"/>
                  </a:lnTo>
                  <a:lnTo>
                    <a:pt x="4004" y="5635"/>
                  </a:lnTo>
                  <a:lnTo>
                    <a:pt x="4078" y="5839"/>
                  </a:lnTo>
                  <a:lnTo>
                    <a:pt x="4133" y="6099"/>
                  </a:lnTo>
                  <a:lnTo>
                    <a:pt x="4171" y="6377"/>
                  </a:lnTo>
                  <a:lnTo>
                    <a:pt x="4189" y="6914"/>
                  </a:lnTo>
                  <a:lnTo>
                    <a:pt x="4208" y="7359"/>
                  </a:lnTo>
                  <a:lnTo>
                    <a:pt x="4226" y="7581"/>
                  </a:lnTo>
                  <a:lnTo>
                    <a:pt x="4263" y="7785"/>
                  </a:lnTo>
                  <a:lnTo>
                    <a:pt x="4300" y="8008"/>
                  </a:lnTo>
                  <a:lnTo>
                    <a:pt x="4374" y="8193"/>
                  </a:lnTo>
                  <a:lnTo>
                    <a:pt x="4467" y="8397"/>
                  </a:lnTo>
                  <a:lnTo>
                    <a:pt x="4578" y="8582"/>
                  </a:lnTo>
                  <a:lnTo>
                    <a:pt x="4727" y="8731"/>
                  </a:lnTo>
                  <a:lnTo>
                    <a:pt x="4893" y="8879"/>
                  </a:lnTo>
                  <a:lnTo>
                    <a:pt x="5060" y="8990"/>
                  </a:lnTo>
                  <a:lnTo>
                    <a:pt x="5246" y="9101"/>
                  </a:lnTo>
                  <a:lnTo>
                    <a:pt x="5449" y="9175"/>
                  </a:lnTo>
                  <a:lnTo>
                    <a:pt x="5653" y="9268"/>
                  </a:lnTo>
                  <a:lnTo>
                    <a:pt x="6061" y="9398"/>
                  </a:lnTo>
                  <a:lnTo>
                    <a:pt x="6506" y="9546"/>
                  </a:lnTo>
                  <a:lnTo>
                    <a:pt x="6710" y="9620"/>
                  </a:lnTo>
                  <a:lnTo>
                    <a:pt x="6914" y="9713"/>
                  </a:lnTo>
                  <a:lnTo>
                    <a:pt x="7173" y="9880"/>
                  </a:lnTo>
                  <a:lnTo>
                    <a:pt x="7395" y="10065"/>
                  </a:lnTo>
                  <a:lnTo>
                    <a:pt x="7599" y="10269"/>
                  </a:lnTo>
                  <a:lnTo>
                    <a:pt x="7785" y="10510"/>
                  </a:lnTo>
                  <a:lnTo>
                    <a:pt x="7933" y="10751"/>
                  </a:lnTo>
                  <a:lnTo>
                    <a:pt x="8063" y="11029"/>
                  </a:lnTo>
                  <a:lnTo>
                    <a:pt x="8155" y="11307"/>
                  </a:lnTo>
                  <a:lnTo>
                    <a:pt x="8192" y="11585"/>
                  </a:lnTo>
                  <a:lnTo>
                    <a:pt x="8211" y="11807"/>
                  </a:lnTo>
                  <a:lnTo>
                    <a:pt x="8211" y="12011"/>
                  </a:lnTo>
                  <a:lnTo>
                    <a:pt x="8192" y="12437"/>
                  </a:lnTo>
                  <a:lnTo>
                    <a:pt x="8192" y="12790"/>
                  </a:lnTo>
                  <a:lnTo>
                    <a:pt x="8192" y="13160"/>
                  </a:lnTo>
                  <a:lnTo>
                    <a:pt x="8211" y="13327"/>
                  </a:lnTo>
                  <a:lnTo>
                    <a:pt x="8230" y="13512"/>
                  </a:lnTo>
                  <a:lnTo>
                    <a:pt x="8285" y="13679"/>
                  </a:lnTo>
                  <a:lnTo>
                    <a:pt x="8341" y="13846"/>
                  </a:lnTo>
                  <a:lnTo>
                    <a:pt x="8433" y="14013"/>
                  </a:lnTo>
                  <a:lnTo>
                    <a:pt x="8545" y="14180"/>
                  </a:lnTo>
                  <a:lnTo>
                    <a:pt x="8674" y="14328"/>
                  </a:lnTo>
                  <a:lnTo>
                    <a:pt x="8823" y="14476"/>
                  </a:lnTo>
                  <a:lnTo>
                    <a:pt x="8989" y="14606"/>
                  </a:lnTo>
                  <a:lnTo>
                    <a:pt x="9175" y="14736"/>
                  </a:lnTo>
                  <a:lnTo>
                    <a:pt x="9379" y="14866"/>
                  </a:lnTo>
                  <a:lnTo>
                    <a:pt x="9601" y="14958"/>
                  </a:lnTo>
                  <a:lnTo>
                    <a:pt x="9990" y="15125"/>
                  </a:lnTo>
                  <a:lnTo>
                    <a:pt x="10398" y="15255"/>
                  </a:lnTo>
                  <a:lnTo>
                    <a:pt x="10769" y="15384"/>
                  </a:lnTo>
                  <a:lnTo>
                    <a:pt x="11139" y="15533"/>
                  </a:lnTo>
                  <a:lnTo>
                    <a:pt x="11473" y="15700"/>
                  </a:lnTo>
                  <a:lnTo>
                    <a:pt x="11807" y="15903"/>
                  </a:lnTo>
                  <a:lnTo>
                    <a:pt x="12122" y="16126"/>
                  </a:lnTo>
                  <a:lnTo>
                    <a:pt x="12437" y="16385"/>
                  </a:lnTo>
                  <a:lnTo>
                    <a:pt x="12733" y="16663"/>
                  </a:lnTo>
                  <a:lnTo>
                    <a:pt x="13030" y="16960"/>
                  </a:lnTo>
                  <a:lnTo>
                    <a:pt x="13308" y="17312"/>
                  </a:lnTo>
                  <a:lnTo>
                    <a:pt x="13586" y="17664"/>
                  </a:lnTo>
                  <a:lnTo>
                    <a:pt x="13808" y="18016"/>
                  </a:lnTo>
                  <a:lnTo>
                    <a:pt x="14031" y="18369"/>
                  </a:lnTo>
                  <a:lnTo>
                    <a:pt x="14235" y="18739"/>
                  </a:lnTo>
                  <a:lnTo>
                    <a:pt x="14420" y="19110"/>
                  </a:lnTo>
                  <a:lnTo>
                    <a:pt x="14772" y="19851"/>
                  </a:lnTo>
                  <a:lnTo>
                    <a:pt x="15087" y="20593"/>
                  </a:lnTo>
                  <a:lnTo>
                    <a:pt x="15124" y="20630"/>
                  </a:lnTo>
                  <a:lnTo>
                    <a:pt x="15180" y="20648"/>
                  </a:lnTo>
                  <a:lnTo>
                    <a:pt x="15198" y="20648"/>
                  </a:lnTo>
                  <a:lnTo>
                    <a:pt x="15236" y="20630"/>
                  </a:lnTo>
                  <a:lnTo>
                    <a:pt x="15254" y="20593"/>
                  </a:lnTo>
                  <a:lnTo>
                    <a:pt x="15254" y="20556"/>
                  </a:lnTo>
                  <a:lnTo>
                    <a:pt x="15254" y="20537"/>
                  </a:lnTo>
                  <a:lnTo>
                    <a:pt x="14920" y="19777"/>
                  </a:lnTo>
                  <a:lnTo>
                    <a:pt x="14568" y="19017"/>
                  </a:lnTo>
                  <a:lnTo>
                    <a:pt x="14383" y="18647"/>
                  </a:lnTo>
                  <a:lnTo>
                    <a:pt x="14179" y="18276"/>
                  </a:lnTo>
                  <a:lnTo>
                    <a:pt x="13957" y="17924"/>
                  </a:lnTo>
                  <a:lnTo>
                    <a:pt x="13716" y="17572"/>
                  </a:lnTo>
                  <a:lnTo>
                    <a:pt x="13456" y="17201"/>
                  </a:lnTo>
                  <a:lnTo>
                    <a:pt x="13160" y="16849"/>
                  </a:lnTo>
                  <a:lnTo>
                    <a:pt x="12863" y="16534"/>
                  </a:lnTo>
                  <a:lnTo>
                    <a:pt x="12548" y="16237"/>
                  </a:lnTo>
                  <a:lnTo>
                    <a:pt x="12233" y="15978"/>
                  </a:lnTo>
                  <a:lnTo>
                    <a:pt x="11899" y="15755"/>
                  </a:lnTo>
                  <a:lnTo>
                    <a:pt x="11566" y="15551"/>
                  </a:lnTo>
                  <a:lnTo>
                    <a:pt x="11214" y="15384"/>
                  </a:lnTo>
                  <a:lnTo>
                    <a:pt x="10824" y="15236"/>
                  </a:lnTo>
                  <a:lnTo>
                    <a:pt x="10454" y="15106"/>
                  </a:lnTo>
                  <a:lnTo>
                    <a:pt x="10046" y="14958"/>
                  </a:lnTo>
                  <a:lnTo>
                    <a:pt x="9657" y="14810"/>
                  </a:lnTo>
                  <a:lnTo>
                    <a:pt x="9342" y="14643"/>
                  </a:lnTo>
                  <a:lnTo>
                    <a:pt x="9175" y="14550"/>
                  </a:lnTo>
                  <a:lnTo>
                    <a:pt x="9027" y="14421"/>
                  </a:lnTo>
                  <a:lnTo>
                    <a:pt x="8860" y="14291"/>
                  </a:lnTo>
                  <a:lnTo>
                    <a:pt x="8730" y="14143"/>
                  </a:lnTo>
                  <a:lnTo>
                    <a:pt x="8600" y="13976"/>
                  </a:lnTo>
                  <a:lnTo>
                    <a:pt x="8508" y="13791"/>
                  </a:lnTo>
                  <a:lnTo>
                    <a:pt x="8452" y="13624"/>
                  </a:lnTo>
                  <a:lnTo>
                    <a:pt x="8396" y="13475"/>
                  </a:lnTo>
                  <a:lnTo>
                    <a:pt x="8378" y="13309"/>
                  </a:lnTo>
                  <a:lnTo>
                    <a:pt x="8359" y="13142"/>
                  </a:lnTo>
                  <a:lnTo>
                    <a:pt x="8359" y="12790"/>
                  </a:lnTo>
                  <a:lnTo>
                    <a:pt x="8378" y="12437"/>
                  </a:lnTo>
                  <a:lnTo>
                    <a:pt x="8396" y="12011"/>
                  </a:lnTo>
                  <a:lnTo>
                    <a:pt x="8396" y="11789"/>
                  </a:lnTo>
                  <a:lnTo>
                    <a:pt x="8378" y="11566"/>
                  </a:lnTo>
                  <a:lnTo>
                    <a:pt x="8322" y="11251"/>
                  </a:lnTo>
                  <a:lnTo>
                    <a:pt x="8230" y="10955"/>
                  </a:lnTo>
                  <a:lnTo>
                    <a:pt x="8100" y="10677"/>
                  </a:lnTo>
                  <a:lnTo>
                    <a:pt x="7933" y="10399"/>
                  </a:lnTo>
                  <a:lnTo>
                    <a:pt x="7748" y="10158"/>
                  </a:lnTo>
                  <a:lnTo>
                    <a:pt x="7525" y="9935"/>
                  </a:lnTo>
                  <a:lnTo>
                    <a:pt x="7266" y="9731"/>
                  </a:lnTo>
                  <a:lnTo>
                    <a:pt x="7006" y="9565"/>
                  </a:lnTo>
                  <a:lnTo>
                    <a:pt x="6784" y="9472"/>
                  </a:lnTo>
                  <a:lnTo>
                    <a:pt x="6561" y="9379"/>
                  </a:lnTo>
                  <a:lnTo>
                    <a:pt x="6117" y="9231"/>
                  </a:lnTo>
                  <a:lnTo>
                    <a:pt x="5709" y="9101"/>
                  </a:lnTo>
                  <a:lnTo>
                    <a:pt x="5524" y="9027"/>
                  </a:lnTo>
                  <a:lnTo>
                    <a:pt x="5338" y="8953"/>
                  </a:lnTo>
                  <a:lnTo>
                    <a:pt x="5153" y="8860"/>
                  </a:lnTo>
                  <a:lnTo>
                    <a:pt x="5005" y="8749"/>
                  </a:lnTo>
                  <a:lnTo>
                    <a:pt x="4856" y="8619"/>
                  </a:lnTo>
                  <a:lnTo>
                    <a:pt x="4727" y="8471"/>
                  </a:lnTo>
                  <a:lnTo>
                    <a:pt x="4615" y="8304"/>
                  </a:lnTo>
                  <a:lnTo>
                    <a:pt x="4541" y="8138"/>
                  </a:lnTo>
                  <a:lnTo>
                    <a:pt x="4467" y="7952"/>
                  </a:lnTo>
                  <a:lnTo>
                    <a:pt x="4430" y="7748"/>
                  </a:lnTo>
                  <a:lnTo>
                    <a:pt x="4393" y="7544"/>
                  </a:lnTo>
                  <a:lnTo>
                    <a:pt x="4374" y="7341"/>
                  </a:lnTo>
                  <a:lnTo>
                    <a:pt x="4356" y="6914"/>
                  </a:lnTo>
                  <a:lnTo>
                    <a:pt x="4356" y="6636"/>
                  </a:lnTo>
                  <a:lnTo>
                    <a:pt x="4337" y="6340"/>
                  </a:lnTo>
                  <a:lnTo>
                    <a:pt x="4300" y="6062"/>
                  </a:lnTo>
                  <a:lnTo>
                    <a:pt x="4245" y="5784"/>
                  </a:lnTo>
                  <a:lnTo>
                    <a:pt x="4171" y="5580"/>
                  </a:lnTo>
                  <a:lnTo>
                    <a:pt x="4078" y="5376"/>
                  </a:lnTo>
                  <a:lnTo>
                    <a:pt x="3948" y="5172"/>
                  </a:lnTo>
                  <a:lnTo>
                    <a:pt x="3818" y="4987"/>
                  </a:lnTo>
                  <a:lnTo>
                    <a:pt x="3670" y="4820"/>
                  </a:lnTo>
                  <a:lnTo>
                    <a:pt x="3503" y="4672"/>
                  </a:lnTo>
                  <a:lnTo>
                    <a:pt x="3318" y="4542"/>
                  </a:lnTo>
                  <a:lnTo>
                    <a:pt x="3133" y="4412"/>
                  </a:lnTo>
                  <a:lnTo>
                    <a:pt x="2929" y="4338"/>
                  </a:lnTo>
                  <a:lnTo>
                    <a:pt x="2725" y="4245"/>
                  </a:lnTo>
                  <a:lnTo>
                    <a:pt x="2317" y="4116"/>
                  </a:lnTo>
                  <a:lnTo>
                    <a:pt x="1946" y="4004"/>
                  </a:lnTo>
                  <a:lnTo>
                    <a:pt x="1780" y="3930"/>
                  </a:lnTo>
                  <a:lnTo>
                    <a:pt x="1613" y="3856"/>
                  </a:lnTo>
                  <a:lnTo>
                    <a:pt x="1446" y="3782"/>
                  </a:lnTo>
                  <a:lnTo>
                    <a:pt x="1316" y="3671"/>
                  </a:lnTo>
                  <a:lnTo>
                    <a:pt x="1186" y="3560"/>
                  </a:lnTo>
                  <a:lnTo>
                    <a:pt x="1075" y="3430"/>
                  </a:lnTo>
                  <a:lnTo>
                    <a:pt x="983" y="3263"/>
                  </a:lnTo>
                  <a:lnTo>
                    <a:pt x="908" y="3096"/>
                  </a:lnTo>
                  <a:lnTo>
                    <a:pt x="871" y="2911"/>
                  </a:lnTo>
                  <a:lnTo>
                    <a:pt x="853" y="2725"/>
                  </a:lnTo>
                  <a:lnTo>
                    <a:pt x="853" y="2540"/>
                  </a:lnTo>
                  <a:lnTo>
                    <a:pt x="853" y="2336"/>
                  </a:lnTo>
                  <a:lnTo>
                    <a:pt x="871" y="1947"/>
                  </a:lnTo>
                  <a:lnTo>
                    <a:pt x="908" y="1650"/>
                  </a:lnTo>
                  <a:lnTo>
                    <a:pt x="908" y="1410"/>
                  </a:lnTo>
                  <a:lnTo>
                    <a:pt x="890" y="1150"/>
                  </a:lnTo>
                  <a:lnTo>
                    <a:pt x="834" y="909"/>
                  </a:lnTo>
                  <a:lnTo>
                    <a:pt x="760" y="668"/>
                  </a:lnTo>
                  <a:lnTo>
                    <a:pt x="668" y="446"/>
                  </a:lnTo>
                  <a:lnTo>
                    <a:pt x="593" y="335"/>
                  </a:lnTo>
                  <a:lnTo>
                    <a:pt x="519" y="242"/>
                  </a:lnTo>
                  <a:lnTo>
                    <a:pt x="427" y="168"/>
                  </a:lnTo>
                  <a:lnTo>
                    <a:pt x="334" y="94"/>
                  </a:lnTo>
                  <a:lnTo>
                    <a:pt x="241" y="38"/>
                  </a:lnTo>
                  <a:lnTo>
                    <a:pt x="1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10999844" y="3696310"/>
              <a:ext cx="95972" cy="267966"/>
            </a:xfrm>
            <a:custGeom>
              <a:avLst/>
              <a:gdLst/>
              <a:ahLst/>
              <a:cxnLst/>
              <a:rect l="l" t="t" r="r" b="b"/>
              <a:pathLst>
                <a:path w="2410" h="6729" extrusionOk="0">
                  <a:moveTo>
                    <a:pt x="2280" y="1"/>
                  </a:moveTo>
                  <a:lnTo>
                    <a:pt x="2261" y="19"/>
                  </a:lnTo>
                  <a:lnTo>
                    <a:pt x="2243" y="56"/>
                  </a:lnTo>
                  <a:lnTo>
                    <a:pt x="0" y="6618"/>
                  </a:lnTo>
                  <a:lnTo>
                    <a:pt x="0" y="6636"/>
                  </a:lnTo>
                  <a:lnTo>
                    <a:pt x="19" y="6673"/>
                  </a:lnTo>
                  <a:lnTo>
                    <a:pt x="37" y="6710"/>
                  </a:lnTo>
                  <a:lnTo>
                    <a:pt x="56" y="6710"/>
                  </a:lnTo>
                  <a:lnTo>
                    <a:pt x="93" y="6729"/>
                  </a:lnTo>
                  <a:lnTo>
                    <a:pt x="130" y="6710"/>
                  </a:lnTo>
                  <a:lnTo>
                    <a:pt x="167" y="6673"/>
                  </a:lnTo>
                  <a:lnTo>
                    <a:pt x="2409" y="112"/>
                  </a:lnTo>
                  <a:lnTo>
                    <a:pt x="2409" y="75"/>
                  </a:lnTo>
                  <a:lnTo>
                    <a:pt x="2391" y="38"/>
                  </a:lnTo>
                  <a:lnTo>
                    <a:pt x="2372" y="19"/>
                  </a:lnTo>
                  <a:lnTo>
                    <a:pt x="23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10843348" y="3553868"/>
              <a:ext cx="70167" cy="188998"/>
            </a:xfrm>
            <a:custGeom>
              <a:avLst/>
              <a:gdLst/>
              <a:ahLst/>
              <a:cxnLst/>
              <a:rect l="l" t="t" r="r" b="b"/>
              <a:pathLst>
                <a:path w="1762" h="4746" extrusionOk="0">
                  <a:moveTo>
                    <a:pt x="1650" y="1"/>
                  </a:moveTo>
                  <a:lnTo>
                    <a:pt x="1613" y="19"/>
                  </a:lnTo>
                  <a:lnTo>
                    <a:pt x="1595" y="56"/>
                  </a:lnTo>
                  <a:lnTo>
                    <a:pt x="19" y="4616"/>
                  </a:lnTo>
                  <a:lnTo>
                    <a:pt x="1" y="4653"/>
                  </a:lnTo>
                  <a:lnTo>
                    <a:pt x="19" y="4690"/>
                  </a:lnTo>
                  <a:lnTo>
                    <a:pt x="38" y="4708"/>
                  </a:lnTo>
                  <a:lnTo>
                    <a:pt x="75" y="4727"/>
                  </a:lnTo>
                  <a:lnTo>
                    <a:pt x="93" y="4745"/>
                  </a:lnTo>
                  <a:lnTo>
                    <a:pt x="149" y="4727"/>
                  </a:lnTo>
                  <a:lnTo>
                    <a:pt x="186" y="4671"/>
                  </a:lnTo>
                  <a:lnTo>
                    <a:pt x="1762" y="112"/>
                  </a:lnTo>
                  <a:lnTo>
                    <a:pt x="1762" y="75"/>
                  </a:lnTo>
                  <a:lnTo>
                    <a:pt x="1762" y="38"/>
                  </a:lnTo>
                  <a:lnTo>
                    <a:pt x="1743" y="19"/>
                  </a:lnTo>
                  <a:lnTo>
                    <a:pt x="1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10709033" y="3454952"/>
              <a:ext cx="48743" cy="98242"/>
            </a:xfrm>
            <a:custGeom>
              <a:avLst/>
              <a:gdLst/>
              <a:ahLst/>
              <a:cxnLst/>
              <a:rect l="l" t="t" r="r" b="b"/>
              <a:pathLst>
                <a:path w="1224" h="2467" extrusionOk="0">
                  <a:moveTo>
                    <a:pt x="1131" y="1"/>
                  </a:moveTo>
                  <a:lnTo>
                    <a:pt x="1094" y="20"/>
                  </a:lnTo>
                  <a:lnTo>
                    <a:pt x="1075" y="38"/>
                  </a:lnTo>
                  <a:lnTo>
                    <a:pt x="1057" y="57"/>
                  </a:lnTo>
                  <a:lnTo>
                    <a:pt x="19" y="2336"/>
                  </a:lnTo>
                  <a:lnTo>
                    <a:pt x="0" y="2373"/>
                  </a:lnTo>
                  <a:lnTo>
                    <a:pt x="0" y="2410"/>
                  </a:lnTo>
                  <a:lnTo>
                    <a:pt x="19" y="2429"/>
                  </a:lnTo>
                  <a:lnTo>
                    <a:pt x="56" y="2448"/>
                  </a:lnTo>
                  <a:lnTo>
                    <a:pt x="93" y="2466"/>
                  </a:lnTo>
                  <a:lnTo>
                    <a:pt x="130" y="2448"/>
                  </a:lnTo>
                  <a:lnTo>
                    <a:pt x="167" y="2410"/>
                  </a:lnTo>
                  <a:lnTo>
                    <a:pt x="1205" y="131"/>
                  </a:lnTo>
                  <a:lnTo>
                    <a:pt x="1224" y="94"/>
                  </a:lnTo>
                  <a:lnTo>
                    <a:pt x="1205" y="57"/>
                  </a:lnTo>
                  <a:lnTo>
                    <a:pt x="1187" y="38"/>
                  </a:lnTo>
                  <a:lnTo>
                    <a:pt x="1168" y="20"/>
                  </a:lnTo>
                  <a:lnTo>
                    <a:pt x="11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10653682" y="3602570"/>
              <a:ext cx="165383" cy="11867"/>
            </a:xfrm>
            <a:custGeom>
              <a:avLst/>
              <a:gdLst/>
              <a:ahLst/>
              <a:cxnLst/>
              <a:rect l="l" t="t" r="r" b="b"/>
              <a:pathLst>
                <a:path w="4153" h="298" extrusionOk="0">
                  <a:moveTo>
                    <a:pt x="4059" y="1"/>
                  </a:moveTo>
                  <a:lnTo>
                    <a:pt x="93" y="112"/>
                  </a:lnTo>
                  <a:lnTo>
                    <a:pt x="56" y="131"/>
                  </a:lnTo>
                  <a:lnTo>
                    <a:pt x="19" y="149"/>
                  </a:lnTo>
                  <a:lnTo>
                    <a:pt x="0" y="168"/>
                  </a:lnTo>
                  <a:lnTo>
                    <a:pt x="0" y="205"/>
                  </a:lnTo>
                  <a:lnTo>
                    <a:pt x="19" y="242"/>
                  </a:lnTo>
                  <a:lnTo>
                    <a:pt x="37" y="279"/>
                  </a:lnTo>
                  <a:lnTo>
                    <a:pt x="56" y="279"/>
                  </a:lnTo>
                  <a:lnTo>
                    <a:pt x="93" y="297"/>
                  </a:lnTo>
                  <a:lnTo>
                    <a:pt x="4059" y="186"/>
                  </a:lnTo>
                  <a:lnTo>
                    <a:pt x="4097" y="168"/>
                  </a:lnTo>
                  <a:lnTo>
                    <a:pt x="4134" y="149"/>
                  </a:lnTo>
                  <a:lnTo>
                    <a:pt x="4152" y="131"/>
                  </a:lnTo>
                  <a:lnTo>
                    <a:pt x="4152" y="94"/>
                  </a:lnTo>
                  <a:lnTo>
                    <a:pt x="4152" y="56"/>
                  </a:lnTo>
                  <a:lnTo>
                    <a:pt x="4115" y="38"/>
                  </a:lnTo>
                  <a:lnTo>
                    <a:pt x="4097" y="19"/>
                  </a:lnTo>
                  <a:lnTo>
                    <a:pt x="40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10710506" y="3807014"/>
              <a:ext cx="264262" cy="13341"/>
            </a:xfrm>
            <a:custGeom>
              <a:avLst/>
              <a:gdLst/>
              <a:ahLst/>
              <a:cxnLst/>
              <a:rect l="l" t="t" r="r" b="b"/>
              <a:pathLst>
                <a:path w="6636" h="335" extrusionOk="0">
                  <a:moveTo>
                    <a:pt x="6543" y="1"/>
                  </a:moveTo>
                  <a:lnTo>
                    <a:pt x="75" y="149"/>
                  </a:lnTo>
                  <a:lnTo>
                    <a:pt x="38" y="168"/>
                  </a:lnTo>
                  <a:lnTo>
                    <a:pt x="19" y="186"/>
                  </a:lnTo>
                  <a:lnTo>
                    <a:pt x="1" y="205"/>
                  </a:lnTo>
                  <a:lnTo>
                    <a:pt x="1" y="242"/>
                  </a:lnTo>
                  <a:lnTo>
                    <a:pt x="1" y="279"/>
                  </a:lnTo>
                  <a:lnTo>
                    <a:pt x="19" y="297"/>
                  </a:lnTo>
                  <a:lnTo>
                    <a:pt x="38" y="316"/>
                  </a:lnTo>
                  <a:lnTo>
                    <a:pt x="75" y="335"/>
                  </a:lnTo>
                  <a:lnTo>
                    <a:pt x="6543" y="186"/>
                  </a:lnTo>
                  <a:lnTo>
                    <a:pt x="6580" y="168"/>
                  </a:lnTo>
                  <a:lnTo>
                    <a:pt x="6617" y="149"/>
                  </a:lnTo>
                  <a:lnTo>
                    <a:pt x="6636" y="131"/>
                  </a:lnTo>
                  <a:lnTo>
                    <a:pt x="6636" y="94"/>
                  </a:lnTo>
                  <a:lnTo>
                    <a:pt x="6617" y="57"/>
                  </a:lnTo>
                  <a:lnTo>
                    <a:pt x="6599" y="38"/>
                  </a:lnTo>
                  <a:lnTo>
                    <a:pt x="6580" y="19"/>
                  </a:lnTo>
                  <a:lnTo>
                    <a:pt x="65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10804244" y="4023284"/>
              <a:ext cx="328496" cy="41376"/>
            </a:xfrm>
            <a:custGeom>
              <a:avLst/>
              <a:gdLst/>
              <a:ahLst/>
              <a:cxnLst/>
              <a:rect l="l" t="t" r="r" b="b"/>
              <a:pathLst>
                <a:path w="8249" h="1039" extrusionOk="0">
                  <a:moveTo>
                    <a:pt x="8156" y="0"/>
                  </a:moveTo>
                  <a:lnTo>
                    <a:pt x="75" y="872"/>
                  </a:lnTo>
                  <a:lnTo>
                    <a:pt x="37" y="872"/>
                  </a:lnTo>
                  <a:lnTo>
                    <a:pt x="19" y="890"/>
                  </a:lnTo>
                  <a:lnTo>
                    <a:pt x="0" y="927"/>
                  </a:lnTo>
                  <a:lnTo>
                    <a:pt x="0" y="964"/>
                  </a:lnTo>
                  <a:lnTo>
                    <a:pt x="0" y="983"/>
                  </a:lnTo>
                  <a:lnTo>
                    <a:pt x="19" y="1020"/>
                  </a:lnTo>
                  <a:lnTo>
                    <a:pt x="56" y="1038"/>
                  </a:lnTo>
                  <a:lnTo>
                    <a:pt x="93" y="1038"/>
                  </a:lnTo>
                  <a:lnTo>
                    <a:pt x="8174" y="167"/>
                  </a:lnTo>
                  <a:lnTo>
                    <a:pt x="8193" y="167"/>
                  </a:lnTo>
                  <a:lnTo>
                    <a:pt x="8230" y="149"/>
                  </a:lnTo>
                  <a:lnTo>
                    <a:pt x="8248" y="112"/>
                  </a:lnTo>
                  <a:lnTo>
                    <a:pt x="8248" y="75"/>
                  </a:lnTo>
                  <a:lnTo>
                    <a:pt x="8230" y="38"/>
                  </a:lnTo>
                  <a:lnTo>
                    <a:pt x="8211" y="19"/>
                  </a:lnTo>
                  <a:lnTo>
                    <a:pt x="81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10928963" y="4160549"/>
              <a:ext cx="315952" cy="64274"/>
            </a:xfrm>
            <a:custGeom>
              <a:avLst/>
              <a:gdLst/>
              <a:ahLst/>
              <a:cxnLst/>
              <a:rect l="l" t="t" r="r" b="b"/>
              <a:pathLst>
                <a:path w="7934" h="1614" extrusionOk="0">
                  <a:moveTo>
                    <a:pt x="7822" y="1"/>
                  </a:moveTo>
                  <a:lnTo>
                    <a:pt x="56" y="1447"/>
                  </a:lnTo>
                  <a:lnTo>
                    <a:pt x="38" y="1447"/>
                  </a:lnTo>
                  <a:lnTo>
                    <a:pt x="1" y="1484"/>
                  </a:lnTo>
                  <a:lnTo>
                    <a:pt x="1" y="1502"/>
                  </a:lnTo>
                  <a:lnTo>
                    <a:pt x="1" y="1539"/>
                  </a:lnTo>
                  <a:lnTo>
                    <a:pt x="19" y="1595"/>
                  </a:lnTo>
                  <a:lnTo>
                    <a:pt x="75" y="1613"/>
                  </a:lnTo>
                  <a:lnTo>
                    <a:pt x="93" y="1613"/>
                  </a:lnTo>
                  <a:lnTo>
                    <a:pt x="7859" y="168"/>
                  </a:lnTo>
                  <a:lnTo>
                    <a:pt x="7896" y="149"/>
                  </a:lnTo>
                  <a:lnTo>
                    <a:pt x="7915" y="131"/>
                  </a:lnTo>
                  <a:lnTo>
                    <a:pt x="7933" y="94"/>
                  </a:lnTo>
                  <a:lnTo>
                    <a:pt x="7933" y="56"/>
                  </a:lnTo>
                  <a:lnTo>
                    <a:pt x="7915" y="38"/>
                  </a:lnTo>
                  <a:lnTo>
                    <a:pt x="78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10554050" y="3923651"/>
              <a:ext cx="687177" cy="831135"/>
            </a:xfrm>
            <a:custGeom>
              <a:avLst/>
              <a:gdLst/>
              <a:ahLst/>
              <a:cxnLst/>
              <a:rect l="l" t="t" r="r" b="b"/>
              <a:pathLst>
                <a:path w="17256" h="20871" extrusionOk="0">
                  <a:moveTo>
                    <a:pt x="0" y="0"/>
                  </a:moveTo>
                  <a:lnTo>
                    <a:pt x="167" y="297"/>
                  </a:lnTo>
                  <a:lnTo>
                    <a:pt x="334" y="593"/>
                  </a:lnTo>
                  <a:lnTo>
                    <a:pt x="464" y="909"/>
                  </a:lnTo>
                  <a:lnTo>
                    <a:pt x="593" y="1224"/>
                  </a:lnTo>
                  <a:lnTo>
                    <a:pt x="816" y="1854"/>
                  </a:lnTo>
                  <a:lnTo>
                    <a:pt x="1020" y="2484"/>
                  </a:lnTo>
                  <a:lnTo>
                    <a:pt x="1168" y="3151"/>
                  </a:lnTo>
                  <a:lnTo>
                    <a:pt x="1316" y="3818"/>
                  </a:lnTo>
                  <a:lnTo>
                    <a:pt x="1427" y="4486"/>
                  </a:lnTo>
                  <a:lnTo>
                    <a:pt x="1539" y="5171"/>
                  </a:lnTo>
                  <a:lnTo>
                    <a:pt x="1724" y="6524"/>
                  </a:lnTo>
                  <a:lnTo>
                    <a:pt x="1835" y="7210"/>
                  </a:lnTo>
                  <a:lnTo>
                    <a:pt x="1946" y="7896"/>
                  </a:lnTo>
                  <a:lnTo>
                    <a:pt x="2095" y="8563"/>
                  </a:lnTo>
                  <a:lnTo>
                    <a:pt x="2261" y="9212"/>
                  </a:lnTo>
                  <a:lnTo>
                    <a:pt x="2447" y="9879"/>
                  </a:lnTo>
                  <a:lnTo>
                    <a:pt x="2669" y="10509"/>
                  </a:lnTo>
                  <a:lnTo>
                    <a:pt x="2855" y="10954"/>
                  </a:lnTo>
                  <a:lnTo>
                    <a:pt x="3058" y="11380"/>
                  </a:lnTo>
                  <a:lnTo>
                    <a:pt x="3281" y="11788"/>
                  </a:lnTo>
                  <a:lnTo>
                    <a:pt x="3522" y="12196"/>
                  </a:lnTo>
                  <a:lnTo>
                    <a:pt x="3763" y="12604"/>
                  </a:lnTo>
                  <a:lnTo>
                    <a:pt x="4022" y="12993"/>
                  </a:lnTo>
                  <a:lnTo>
                    <a:pt x="4300" y="13382"/>
                  </a:lnTo>
                  <a:lnTo>
                    <a:pt x="4578" y="13753"/>
                  </a:lnTo>
                  <a:lnTo>
                    <a:pt x="5153" y="14494"/>
                  </a:lnTo>
                  <a:lnTo>
                    <a:pt x="5764" y="15199"/>
                  </a:lnTo>
                  <a:lnTo>
                    <a:pt x="6413" y="15866"/>
                  </a:lnTo>
                  <a:lnTo>
                    <a:pt x="7080" y="16514"/>
                  </a:lnTo>
                  <a:lnTo>
                    <a:pt x="7433" y="16830"/>
                  </a:lnTo>
                  <a:lnTo>
                    <a:pt x="7785" y="17126"/>
                  </a:lnTo>
                  <a:lnTo>
                    <a:pt x="8155" y="17423"/>
                  </a:lnTo>
                  <a:lnTo>
                    <a:pt x="8526" y="17701"/>
                  </a:lnTo>
                  <a:lnTo>
                    <a:pt x="8897" y="17979"/>
                  </a:lnTo>
                  <a:lnTo>
                    <a:pt x="9286" y="18238"/>
                  </a:lnTo>
                  <a:lnTo>
                    <a:pt x="9675" y="18498"/>
                  </a:lnTo>
                  <a:lnTo>
                    <a:pt x="10064" y="18739"/>
                  </a:lnTo>
                  <a:lnTo>
                    <a:pt x="10472" y="18961"/>
                  </a:lnTo>
                  <a:lnTo>
                    <a:pt x="10880" y="19183"/>
                  </a:lnTo>
                  <a:lnTo>
                    <a:pt x="11288" y="19387"/>
                  </a:lnTo>
                  <a:lnTo>
                    <a:pt x="11714" y="19591"/>
                  </a:lnTo>
                  <a:lnTo>
                    <a:pt x="12140" y="19777"/>
                  </a:lnTo>
                  <a:lnTo>
                    <a:pt x="12567" y="19943"/>
                  </a:lnTo>
                  <a:lnTo>
                    <a:pt x="12993" y="20092"/>
                  </a:lnTo>
                  <a:lnTo>
                    <a:pt x="13419" y="20240"/>
                  </a:lnTo>
                  <a:lnTo>
                    <a:pt x="13864" y="20370"/>
                  </a:lnTo>
                  <a:lnTo>
                    <a:pt x="14309" y="20481"/>
                  </a:lnTo>
                  <a:lnTo>
                    <a:pt x="14754" y="20592"/>
                  </a:lnTo>
                  <a:lnTo>
                    <a:pt x="15198" y="20685"/>
                  </a:lnTo>
                  <a:lnTo>
                    <a:pt x="15662" y="20740"/>
                  </a:lnTo>
                  <a:lnTo>
                    <a:pt x="16125" y="20796"/>
                  </a:lnTo>
                  <a:lnTo>
                    <a:pt x="16570" y="20833"/>
                  </a:lnTo>
                  <a:lnTo>
                    <a:pt x="17033" y="20870"/>
                  </a:lnTo>
                  <a:lnTo>
                    <a:pt x="17145" y="20407"/>
                  </a:lnTo>
                  <a:lnTo>
                    <a:pt x="17200" y="19906"/>
                  </a:lnTo>
                  <a:lnTo>
                    <a:pt x="17237" y="19387"/>
                  </a:lnTo>
                  <a:lnTo>
                    <a:pt x="17256" y="18850"/>
                  </a:lnTo>
                  <a:lnTo>
                    <a:pt x="17256" y="18294"/>
                  </a:lnTo>
                  <a:lnTo>
                    <a:pt x="17219" y="17738"/>
                  </a:lnTo>
                  <a:lnTo>
                    <a:pt x="17163" y="17163"/>
                  </a:lnTo>
                  <a:lnTo>
                    <a:pt x="17089" y="16589"/>
                  </a:lnTo>
                  <a:lnTo>
                    <a:pt x="16996" y="16014"/>
                  </a:lnTo>
                  <a:lnTo>
                    <a:pt x="16885" y="15458"/>
                  </a:lnTo>
                  <a:lnTo>
                    <a:pt x="16755" y="14902"/>
                  </a:lnTo>
                  <a:lnTo>
                    <a:pt x="16607" y="14365"/>
                  </a:lnTo>
                  <a:lnTo>
                    <a:pt x="16440" y="13846"/>
                  </a:lnTo>
                  <a:lnTo>
                    <a:pt x="16255" y="13345"/>
                  </a:lnTo>
                  <a:lnTo>
                    <a:pt x="16070" y="12882"/>
                  </a:lnTo>
                  <a:lnTo>
                    <a:pt x="15866" y="12455"/>
                  </a:lnTo>
                  <a:lnTo>
                    <a:pt x="15551" y="11881"/>
                  </a:lnTo>
                  <a:lnTo>
                    <a:pt x="15236" y="11325"/>
                  </a:lnTo>
                  <a:lnTo>
                    <a:pt x="14902" y="10769"/>
                  </a:lnTo>
                  <a:lnTo>
                    <a:pt x="14550" y="10213"/>
                  </a:lnTo>
                  <a:lnTo>
                    <a:pt x="14179" y="9675"/>
                  </a:lnTo>
                  <a:lnTo>
                    <a:pt x="13808" y="9156"/>
                  </a:lnTo>
                  <a:lnTo>
                    <a:pt x="13419" y="8637"/>
                  </a:lnTo>
                  <a:lnTo>
                    <a:pt x="12993" y="8137"/>
                  </a:lnTo>
                  <a:lnTo>
                    <a:pt x="12585" y="7637"/>
                  </a:lnTo>
                  <a:lnTo>
                    <a:pt x="12140" y="7155"/>
                  </a:lnTo>
                  <a:lnTo>
                    <a:pt x="11695" y="6691"/>
                  </a:lnTo>
                  <a:lnTo>
                    <a:pt x="11232" y="6228"/>
                  </a:lnTo>
                  <a:lnTo>
                    <a:pt x="10769" y="5783"/>
                  </a:lnTo>
                  <a:lnTo>
                    <a:pt x="10287" y="5338"/>
                  </a:lnTo>
                  <a:lnTo>
                    <a:pt x="9786" y="4930"/>
                  </a:lnTo>
                  <a:lnTo>
                    <a:pt x="9286" y="4523"/>
                  </a:lnTo>
                  <a:lnTo>
                    <a:pt x="8767" y="4115"/>
                  </a:lnTo>
                  <a:lnTo>
                    <a:pt x="8230" y="3744"/>
                  </a:lnTo>
                  <a:lnTo>
                    <a:pt x="7711" y="3374"/>
                  </a:lnTo>
                  <a:lnTo>
                    <a:pt x="7155" y="3021"/>
                  </a:lnTo>
                  <a:lnTo>
                    <a:pt x="6599" y="2688"/>
                  </a:lnTo>
                  <a:lnTo>
                    <a:pt x="6042" y="2354"/>
                  </a:lnTo>
                  <a:lnTo>
                    <a:pt x="5468" y="2058"/>
                  </a:lnTo>
                  <a:lnTo>
                    <a:pt x="4893" y="1761"/>
                  </a:lnTo>
                  <a:lnTo>
                    <a:pt x="4300" y="1483"/>
                  </a:lnTo>
                  <a:lnTo>
                    <a:pt x="3707" y="1224"/>
                  </a:lnTo>
                  <a:lnTo>
                    <a:pt x="3096" y="964"/>
                  </a:lnTo>
                  <a:lnTo>
                    <a:pt x="2502" y="742"/>
                  </a:lnTo>
                  <a:lnTo>
                    <a:pt x="1891" y="538"/>
                  </a:lnTo>
                  <a:lnTo>
                    <a:pt x="1261" y="334"/>
                  </a:lnTo>
                  <a:lnTo>
                    <a:pt x="630" y="16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10641138" y="4001143"/>
              <a:ext cx="594908" cy="756588"/>
            </a:xfrm>
            <a:custGeom>
              <a:avLst/>
              <a:gdLst/>
              <a:ahLst/>
              <a:cxnLst/>
              <a:rect l="l" t="t" r="r" b="b"/>
              <a:pathLst>
                <a:path w="14939" h="18999" extrusionOk="0">
                  <a:moveTo>
                    <a:pt x="56" y="0"/>
                  </a:moveTo>
                  <a:lnTo>
                    <a:pt x="19" y="19"/>
                  </a:lnTo>
                  <a:lnTo>
                    <a:pt x="0" y="56"/>
                  </a:lnTo>
                  <a:lnTo>
                    <a:pt x="0" y="75"/>
                  </a:lnTo>
                  <a:lnTo>
                    <a:pt x="0" y="112"/>
                  </a:lnTo>
                  <a:lnTo>
                    <a:pt x="19" y="149"/>
                  </a:lnTo>
                  <a:lnTo>
                    <a:pt x="482" y="649"/>
                  </a:lnTo>
                  <a:lnTo>
                    <a:pt x="1687" y="1965"/>
                  </a:lnTo>
                  <a:lnTo>
                    <a:pt x="3448" y="3967"/>
                  </a:lnTo>
                  <a:lnTo>
                    <a:pt x="4486" y="5172"/>
                  </a:lnTo>
                  <a:lnTo>
                    <a:pt x="5616" y="6487"/>
                  </a:lnTo>
                  <a:lnTo>
                    <a:pt x="6784" y="7915"/>
                  </a:lnTo>
                  <a:lnTo>
                    <a:pt x="7989" y="9397"/>
                  </a:lnTo>
                  <a:lnTo>
                    <a:pt x="9212" y="10954"/>
                  </a:lnTo>
                  <a:lnTo>
                    <a:pt x="10435" y="12548"/>
                  </a:lnTo>
                  <a:lnTo>
                    <a:pt x="11621" y="14161"/>
                  </a:lnTo>
                  <a:lnTo>
                    <a:pt x="12196" y="14976"/>
                  </a:lnTo>
                  <a:lnTo>
                    <a:pt x="12752" y="15792"/>
                  </a:lnTo>
                  <a:lnTo>
                    <a:pt x="13289" y="16589"/>
                  </a:lnTo>
                  <a:lnTo>
                    <a:pt x="13808" y="17386"/>
                  </a:lnTo>
                  <a:lnTo>
                    <a:pt x="14309" y="18183"/>
                  </a:lnTo>
                  <a:lnTo>
                    <a:pt x="14772" y="18961"/>
                  </a:lnTo>
                  <a:lnTo>
                    <a:pt x="14809" y="18998"/>
                  </a:lnTo>
                  <a:lnTo>
                    <a:pt x="14902" y="18998"/>
                  </a:lnTo>
                  <a:lnTo>
                    <a:pt x="14920" y="18961"/>
                  </a:lnTo>
                  <a:lnTo>
                    <a:pt x="14939" y="18943"/>
                  </a:lnTo>
                  <a:lnTo>
                    <a:pt x="14939" y="18906"/>
                  </a:lnTo>
                  <a:lnTo>
                    <a:pt x="14920" y="18868"/>
                  </a:lnTo>
                  <a:lnTo>
                    <a:pt x="14457" y="18090"/>
                  </a:lnTo>
                  <a:lnTo>
                    <a:pt x="13957" y="17293"/>
                  </a:lnTo>
                  <a:lnTo>
                    <a:pt x="13438" y="16496"/>
                  </a:lnTo>
                  <a:lnTo>
                    <a:pt x="12900" y="15699"/>
                  </a:lnTo>
                  <a:lnTo>
                    <a:pt x="12326" y="14884"/>
                  </a:lnTo>
                  <a:lnTo>
                    <a:pt x="11751" y="14068"/>
                  </a:lnTo>
                  <a:lnTo>
                    <a:pt x="10565" y="12456"/>
                  </a:lnTo>
                  <a:lnTo>
                    <a:pt x="9360" y="10862"/>
                  </a:lnTo>
                  <a:lnTo>
                    <a:pt x="8137" y="9305"/>
                  </a:lnTo>
                  <a:lnTo>
                    <a:pt x="6914" y="7803"/>
                  </a:lnTo>
                  <a:lnTo>
                    <a:pt x="5746" y="6376"/>
                  </a:lnTo>
                  <a:lnTo>
                    <a:pt x="4615" y="5060"/>
                  </a:lnTo>
                  <a:lnTo>
                    <a:pt x="3577" y="3856"/>
                  </a:lnTo>
                  <a:lnTo>
                    <a:pt x="1817" y="1854"/>
                  </a:lnTo>
                  <a:lnTo>
                    <a:pt x="612" y="519"/>
                  </a:lnTo>
                  <a:lnTo>
                    <a:pt x="149" y="19"/>
                  </a:lnTo>
                  <a:lnTo>
                    <a:pt x="130"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10950387" y="4492700"/>
              <a:ext cx="252435" cy="180117"/>
            </a:xfrm>
            <a:custGeom>
              <a:avLst/>
              <a:gdLst/>
              <a:ahLst/>
              <a:cxnLst/>
              <a:rect l="l" t="t" r="r" b="b"/>
              <a:pathLst>
                <a:path w="6339" h="4523" extrusionOk="0">
                  <a:moveTo>
                    <a:pt x="6228" y="0"/>
                  </a:moveTo>
                  <a:lnTo>
                    <a:pt x="6209" y="19"/>
                  </a:lnTo>
                  <a:lnTo>
                    <a:pt x="6191" y="37"/>
                  </a:lnTo>
                  <a:lnTo>
                    <a:pt x="6172" y="75"/>
                  </a:lnTo>
                  <a:lnTo>
                    <a:pt x="5672" y="4337"/>
                  </a:lnTo>
                  <a:lnTo>
                    <a:pt x="111" y="3411"/>
                  </a:lnTo>
                  <a:lnTo>
                    <a:pt x="74" y="3411"/>
                  </a:lnTo>
                  <a:lnTo>
                    <a:pt x="37" y="3429"/>
                  </a:lnTo>
                  <a:lnTo>
                    <a:pt x="19" y="3448"/>
                  </a:lnTo>
                  <a:lnTo>
                    <a:pt x="0" y="3485"/>
                  </a:lnTo>
                  <a:lnTo>
                    <a:pt x="0" y="3522"/>
                  </a:lnTo>
                  <a:lnTo>
                    <a:pt x="19" y="3540"/>
                  </a:lnTo>
                  <a:lnTo>
                    <a:pt x="37" y="3559"/>
                  </a:lnTo>
                  <a:lnTo>
                    <a:pt x="74" y="3578"/>
                  </a:lnTo>
                  <a:lnTo>
                    <a:pt x="5727" y="4523"/>
                  </a:lnTo>
                  <a:lnTo>
                    <a:pt x="5746" y="4523"/>
                  </a:lnTo>
                  <a:lnTo>
                    <a:pt x="5801" y="4504"/>
                  </a:lnTo>
                  <a:lnTo>
                    <a:pt x="5820" y="4467"/>
                  </a:lnTo>
                  <a:lnTo>
                    <a:pt x="5839" y="4449"/>
                  </a:lnTo>
                  <a:lnTo>
                    <a:pt x="6339" y="93"/>
                  </a:lnTo>
                  <a:lnTo>
                    <a:pt x="6339" y="56"/>
                  </a:lnTo>
                  <a:lnTo>
                    <a:pt x="6320" y="37"/>
                  </a:lnTo>
                  <a:lnTo>
                    <a:pt x="630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10814558" y="4307450"/>
              <a:ext cx="290107" cy="212612"/>
            </a:xfrm>
            <a:custGeom>
              <a:avLst/>
              <a:gdLst/>
              <a:ahLst/>
              <a:cxnLst/>
              <a:rect l="l" t="t" r="r" b="b"/>
              <a:pathLst>
                <a:path w="7285" h="5339" extrusionOk="0">
                  <a:moveTo>
                    <a:pt x="7211" y="0"/>
                  </a:moveTo>
                  <a:lnTo>
                    <a:pt x="7174" y="19"/>
                  </a:lnTo>
                  <a:lnTo>
                    <a:pt x="7155" y="19"/>
                  </a:lnTo>
                  <a:lnTo>
                    <a:pt x="7118" y="56"/>
                  </a:lnTo>
                  <a:lnTo>
                    <a:pt x="7118" y="74"/>
                  </a:lnTo>
                  <a:lnTo>
                    <a:pt x="6395" y="5153"/>
                  </a:lnTo>
                  <a:lnTo>
                    <a:pt x="94" y="4949"/>
                  </a:lnTo>
                  <a:lnTo>
                    <a:pt x="57" y="4967"/>
                  </a:lnTo>
                  <a:lnTo>
                    <a:pt x="38" y="4986"/>
                  </a:lnTo>
                  <a:lnTo>
                    <a:pt x="1" y="5005"/>
                  </a:lnTo>
                  <a:lnTo>
                    <a:pt x="1" y="5042"/>
                  </a:lnTo>
                  <a:lnTo>
                    <a:pt x="1" y="5079"/>
                  </a:lnTo>
                  <a:lnTo>
                    <a:pt x="19" y="5097"/>
                  </a:lnTo>
                  <a:lnTo>
                    <a:pt x="57" y="5116"/>
                  </a:lnTo>
                  <a:lnTo>
                    <a:pt x="75" y="5134"/>
                  </a:lnTo>
                  <a:lnTo>
                    <a:pt x="6469" y="5338"/>
                  </a:lnTo>
                  <a:lnTo>
                    <a:pt x="6506" y="5338"/>
                  </a:lnTo>
                  <a:lnTo>
                    <a:pt x="6525" y="5320"/>
                  </a:lnTo>
                  <a:lnTo>
                    <a:pt x="6544" y="5283"/>
                  </a:lnTo>
                  <a:lnTo>
                    <a:pt x="6562" y="5264"/>
                  </a:lnTo>
                  <a:lnTo>
                    <a:pt x="7285" y="111"/>
                  </a:lnTo>
                  <a:lnTo>
                    <a:pt x="7285" y="74"/>
                  </a:lnTo>
                  <a:lnTo>
                    <a:pt x="7266" y="37"/>
                  </a:lnTo>
                  <a:lnTo>
                    <a:pt x="7248" y="19"/>
                  </a:lnTo>
                  <a:lnTo>
                    <a:pt x="7211"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10686892" y="4156885"/>
              <a:ext cx="276089" cy="201542"/>
            </a:xfrm>
            <a:custGeom>
              <a:avLst/>
              <a:gdLst/>
              <a:ahLst/>
              <a:cxnLst/>
              <a:rect l="l" t="t" r="r" b="b"/>
              <a:pathLst>
                <a:path w="6933" h="5061" extrusionOk="0">
                  <a:moveTo>
                    <a:pt x="6821" y="0"/>
                  </a:moveTo>
                  <a:lnTo>
                    <a:pt x="6784" y="19"/>
                  </a:lnTo>
                  <a:lnTo>
                    <a:pt x="6765" y="37"/>
                  </a:lnTo>
                  <a:lnTo>
                    <a:pt x="6765" y="74"/>
                  </a:lnTo>
                  <a:lnTo>
                    <a:pt x="6450" y="4875"/>
                  </a:lnTo>
                  <a:lnTo>
                    <a:pt x="93" y="4263"/>
                  </a:lnTo>
                  <a:lnTo>
                    <a:pt x="56" y="4263"/>
                  </a:lnTo>
                  <a:lnTo>
                    <a:pt x="38" y="4282"/>
                  </a:lnTo>
                  <a:lnTo>
                    <a:pt x="19" y="4300"/>
                  </a:lnTo>
                  <a:lnTo>
                    <a:pt x="0" y="4337"/>
                  </a:lnTo>
                  <a:lnTo>
                    <a:pt x="0" y="4374"/>
                  </a:lnTo>
                  <a:lnTo>
                    <a:pt x="19" y="4393"/>
                  </a:lnTo>
                  <a:lnTo>
                    <a:pt x="56" y="4430"/>
                  </a:lnTo>
                  <a:lnTo>
                    <a:pt x="75" y="4430"/>
                  </a:lnTo>
                  <a:lnTo>
                    <a:pt x="6525" y="5060"/>
                  </a:lnTo>
                  <a:lnTo>
                    <a:pt x="6543" y="5060"/>
                  </a:lnTo>
                  <a:lnTo>
                    <a:pt x="6599" y="5042"/>
                  </a:lnTo>
                  <a:lnTo>
                    <a:pt x="6617" y="5004"/>
                  </a:lnTo>
                  <a:lnTo>
                    <a:pt x="6617" y="4967"/>
                  </a:lnTo>
                  <a:lnTo>
                    <a:pt x="6932" y="93"/>
                  </a:lnTo>
                  <a:lnTo>
                    <a:pt x="6932" y="56"/>
                  </a:lnTo>
                  <a:lnTo>
                    <a:pt x="6914" y="19"/>
                  </a:lnTo>
                  <a:lnTo>
                    <a:pt x="6895"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10641138" y="4046181"/>
              <a:ext cx="164626" cy="138025"/>
            </a:xfrm>
            <a:custGeom>
              <a:avLst/>
              <a:gdLst/>
              <a:ahLst/>
              <a:cxnLst/>
              <a:rect l="l" t="t" r="r" b="b"/>
              <a:pathLst>
                <a:path w="4134" h="3466" extrusionOk="0">
                  <a:moveTo>
                    <a:pt x="3893" y="0"/>
                  </a:moveTo>
                  <a:lnTo>
                    <a:pt x="3855" y="19"/>
                  </a:lnTo>
                  <a:lnTo>
                    <a:pt x="3837" y="56"/>
                  </a:lnTo>
                  <a:lnTo>
                    <a:pt x="3837" y="93"/>
                  </a:lnTo>
                  <a:lnTo>
                    <a:pt x="3948" y="3281"/>
                  </a:lnTo>
                  <a:lnTo>
                    <a:pt x="93" y="2780"/>
                  </a:lnTo>
                  <a:lnTo>
                    <a:pt x="56" y="2780"/>
                  </a:lnTo>
                  <a:lnTo>
                    <a:pt x="37" y="2799"/>
                  </a:lnTo>
                  <a:lnTo>
                    <a:pt x="19" y="2817"/>
                  </a:lnTo>
                  <a:lnTo>
                    <a:pt x="0" y="2854"/>
                  </a:lnTo>
                  <a:lnTo>
                    <a:pt x="0" y="2891"/>
                  </a:lnTo>
                  <a:lnTo>
                    <a:pt x="19" y="2910"/>
                  </a:lnTo>
                  <a:lnTo>
                    <a:pt x="37" y="2947"/>
                  </a:lnTo>
                  <a:lnTo>
                    <a:pt x="74" y="2947"/>
                  </a:lnTo>
                  <a:lnTo>
                    <a:pt x="4022" y="3466"/>
                  </a:lnTo>
                  <a:lnTo>
                    <a:pt x="4078" y="3466"/>
                  </a:lnTo>
                  <a:lnTo>
                    <a:pt x="4096" y="3447"/>
                  </a:lnTo>
                  <a:lnTo>
                    <a:pt x="4115" y="3410"/>
                  </a:lnTo>
                  <a:lnTo>
                    <a:pt x="4133" y="3373"/>
                  </a:lnTo>
                  <a:lnTo>
                    <a:pt x="4004" y="74"/>
                  </a:lnTo>
                  <a:lnTo>
                    <a:pt x="4004" y="56"/>
                  </a:lnTo>
                  <a:lnTo>
                    <a:pt x="3985" y="19"/>
                  </a:lnTo>
                  <a:lnTo>
                    <a:pt x="3948"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9"/>
          <p:cNvGrpSpPr/>
          <p:nvPr/>
        </p:nvGrpSpPr>
        <p:grpSpPr>
          <a:xfrm>
            <a:off x="1195542" y="2407606"/>
            <a:ext cx="799791" cy="1768646"/>
            <a:chOff x="10554050" y="3035751"/>
            <a:chExt cx="778688" cy="1721980"/>
          </a:xfrm>
        </p:grpSpPr>
        <p:sp>
          <p:nvSpPr>
            <p:cNvPr id="466" name="Google Shape;466;p9"/>
            <p:cNvSpPr/>
            <p:nvPr/>
          </p:nvSpPr>
          <p:spPr>
            <a:xfrm>
              <a:off x="10780631" y="3035751"/>
              <a:ext cx="445853" cy="879082"/>
            </a:xfrm>
            <a:custGeom>
              <a:avLst/>
              <a:gdLst/>
              <a:ahLst/>
              <a:cxnLst/>
              <a:rect l="l" t="t" r="r" b="b"/>
              <a:pathLst>
                <a:path w="11196" h="22075" extrusionOk="0">
                  <a:moveTo>
                    <a:pt x="2521" y="0"/>
                  </a:moveTo>
                  <a:lnTo>
                    <a:pt x="2280" y="19"/>
                  </a:lnTo>
                  <a:lnTo>
                    <a:pt x="2039" y="56"/>
                  </a:lnTo>
                  <a:lnTo>
                    <a:pt x="1891" y="93"/>
                  </a:lnTo>
                  <a:lnTo>
                    <a:pt x="1743" y="149"/>
                  </a:lnTo>
                  <a:lnTo>
                    <a:pt x="1594" y="204"/>
                  </a:lnTo>
                  <a:lnTo>
                    <a:pt x="1465" y="278"/>
                  </a:lnTo>
                  <a:lnTo>
                    <a:pt x="1205" y="445"/>
                  </a:lnTo>
                  <a:lnTo>
                    <a:pt x="964" y="649"/>
                  </a:lnTo>
                  <a:lnTo>
                    <a:pt x="760" y="890"/>
                  </a:lnTo>
                  <a:lnTo>
                    <a:pt x="575" y="1150"/>
                  </a:lnTo>
                  <a:lnTo>
                    <a:pt x="408" y="1428"/>
                  </a:lnTo>
                  <a:lnTo>
                    <a:pt x="297" y="1706"/>
                  </a:lnTo>
                  <a:lnTo>
                    <a:pt x="186" y="2002"/>
                  </a:lnTo>
                  <a:lnTo>
                    <a:pt x="112" y="2317"/>
                  </a:lnTo>
                  <a:lnTo>
                    <a:pt x="56" y="2614"/>
                  </a:lnTo>
                  <a:lnTo>
                    <a:pt x="19" y="2929"/>
                  </a:lnTo>
                  <a:lnTo>
                    <a:pt x="0" y="3244"/>
                  </a:lnTo>
                  <a:lnTo>
                    <a:pt x="0" y="3559"/>
                  </a:lnTo>
                  <a:lnTo>
                    <a:pt x="19" y="4189"/>
                  </a:lnTo>
                  <a:lnTo>
                    <a:pt x="93" y="4986"/>
                  </a:lnTo>
                  <a:lnTo>
                    <a:pt x="204" y="5783"/>
                  </a:lnTo>
                  <a:lnTo>
                    <a:pt x="371" y="6580"/>
                  </a:lnTo>
                  <a:lnTo>
                    <a:pt x="538" y="7359"/>
                  </a:lnTo>
                  <a:lnTo>
                    <a:pt x="760" y="8137"/>
                  </a:lnTo>
                  <a:lnTo>
                    <a:pt x="1001" y="8915"/>
                  </a:lnTo>
                  <a:lnTo>
                    <a:pt x="1279" y="9675"/>
                  </a:lnTo>
                  <a:lnTo>
                    <a:pt x="1576" y="10417"/>
                  </a:lnTo>
                  <a:lnTo>
                    <a:pt x="1965" y="11306"/>
                  </a:lnTo>
                  <a:lnTo>
                    <a:pt x="2391" y="12159"/>
                  </a:lnTo>
                  <a:lnTo>
                    <a:pt x="2836" y="13012"/>
                  </a:lnTo>
                  <a:lnTo>
                    <a:pt x="3318" y="13827"/>
                  </a:lnTo>
                  <a:lnTo>
                    <a:pt x="3837" y="14643"/>
                  </a:lnTo>
                  <a:lnTo>
                    <a:pt x="4374" y="15421"/>
                  </a:lnTo>
                  <a:lnTo>
                    <a:pt x="4930" y="16200"/>
                  </a:lnTo>
                  <a:lnTo>
                    <a:pt x="5524" y="16941"/>
                  </a:lnTo>
                  <a:lnTo>
                    <a:pt x="6154" y="17682"/>
                  </a:lnTo>
                  <a:lnTo>
                    <a:pt x="6802" y="18387"/>
                  </a:lnTo>
                  <a:lnTo>
                    <a:pt x="7470" y="19054"/>
                  </a:lnTo>
                  <a:lnTo>
                    <a:pt x="8174" y="19721"/>
                  </a:lnTo>
                  <a:lnTo>
                    <a:pt x="8897" y="20351"/>
                  </a:lnTo>
                  <a:lnTo>
                    <a:pt x="9638" y="20944"/>
                  </a:lnTo>
                  <a:lnTo>
                    <a:pt x="10398" y="21519"/>
                  </a:lnTo>
                  <a:lnTo>
                    <a:pt x="11195" y="22075"/>
                  </a:lnTo>
                  <a:lnTo>
                    <a:pt x="10806" y="20370"/>
                  </a:lnTo>
                  <a:lnTo>
                    <a:pt x="10454" y="18702"/>
                  </a:lnTo>
                  <a:lnTo>
                    <a:pt x="9786" y="15403"/>
                  </a:lnTo>
                  <a:lnTo>
                    <a:pt x="9453" y="13772"/>
                  </a:lnTo>
                  <a:lnTo>
                    <a:pt x="9101" y="12159"/>
                  </a:lnTo>
                  <a:lnTo>
                    <a:pt x="8711" y="10565"/>
                  </a:lnTo>
                  <a:lnTo>
                    <a:pt x="8508" y="9768"/>
                  </a:lnTo>
                  <a:lnTo>
                    <a:pt x="8285" y="8990"/>
                  </a:lnTo>
                  <a:lnTo>
                    <a:pt x="8026" y="8044"/>
                  </a:lnTo>
                  <a:lnTo>
                    <a:pt x="7729" y="7099"/>
                  </a:lnTo>
                  <a:lnTo>
                    <a:pt x="7433" y="6172"/>
                  </a:lnTo>
                  <a:lnTo>
                    <a:pt x="7099" y="5246"/>
                  </a:lnTo>
                  <a:lnTo>
                    <a:pt x="6914" y="4782"/>
                  </a:lnTo>
                  <a:lnTo>
                    <a:pt x="6728" y="4337"/>
                  </a:lnTo>
                  <a:lnTo>
                    <a:pt x="6524" y="3893"/>
                  </a:lnTo>
                  <a:lnTo>
                    <a:pt x="6302" y="3466"/>
                  </a:lnTo>
                  <a:lnTo>
                    <a:pt x="6080" y="3040"/>
                  </a:lnTo>
                  <a:lnTo>
                    <a:pt x="5839" y="2614"/>
                  </a:lnTo>
                  <a:lnTo>
                    <a:pt x="5561" y="2206"/>
                  </a:lnTo>
                  <a:lnTo>
                    <a:pt x="5283" y="1798"/>
                  </a:lnTo>
                  <a:lnTo>
                    <a:pt x="4986" y="1409"/>
                  </a:lnTo>
                  <a:lnTo>
                    <a:pt x="4634" y="1057"/>
                  </a:lnTo>
                  <a:lnTo>
                    <a:pt x="4449" y="872"/>
                  </a:lnTo>
                  <a:lnTo>
                    <a:pt x="4263" y="723"/>
                  </a:lnTo>
                  <a:lnTo>
                    <a:pt x="4059" y="556"/>
                  </a:lnTo>
                  <a:lnTo>
                    <a:pt x="3855" y="427"/>
                  </a:lnTo>
                  <a:lnTo>
                    <a:pt x="3633" y="316"/>
                  </a:lnTo>
                  <a:lnTo>
                    <a:pt x="3429" y="204"/>
                  </a:lnTo>
                  <a:lnTo>
                    <a:pt x="3207" y="130"/>
                  </a:lnTo>
                  <a:lnTo>
                    <a:pt x="2984" y="56"/>
                  </a:lnTo>
                  <a:lnTo>
                    <a:pt x="2743" y="19"/>
                  </a:lnTo>
                  <a:lnTo>
                    <a:pt x="2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10856648" y="3107350"/>
              <a:ext cx="358004" cy="791990"/>
            </a:xfrm>
            <a:custGeom>
              <a:avLst/>
              <a:gdLst/>
              <a:ahLst/>
              <a:cxnLst/>
              <a:rect l="l" t="t" r="r" b="b"/>
              <a:pathLst>
                <a:path w="8990" h="19888" extrusionOk="0">
                  <a:moveTo>
                    <a:pt x="75" y="0"/>
                  </a:moveTo>
                  <a:lnTo>
                    <a:pt x="37" y="19"/>
                  </a:lnTo>
                  <a:lnTo>
                    <a:pt x="19" y="37"/>
                  </a:lnTo>
                  <a:lnTo>
                    <a:pt x="0" y="74"/>
                  </a:lnTo>
                  <a:lnTo>
                    <a:pt x="0" y="111"/>
                  </a:lnTo>
                  <a:lnTo>
                    <a:pt x="167" y="705"/>
                  </a:lnTo>
                  <a:lnTo>
                    <a:pt x="649" y="2224"/>
                  </a:lnTo>
                  <a:lnTo>
                    <a:pt x="983" y="3281"/>
                  </a:lnTo>
                  <a:lnTo>
                    <a:pt x="1409" y="4486"/>
                  </a:lnTo>
                  <a:lnTo>
                    <a:pt x="1872" y="5839"/>
                  </a:lnTo>
                  <a:lnTo>
                    <a:pt x="2428" y="7303"/>
                  </a:lnTo>
                  <a:lnTo>
                    <a:pt x="3021" y="8841"/>
                  </a:lnTo>
                  <a:lnTo>
                    <a:pt x="3689" y="10435"/>
                  </a:lnTo>
                  <a:lnTo>
                    <a:pt x="4041" y="11251"/>
                  </a:lnTo>
                  <a:lnTo>
                    <a:pt x="4412" y="12066"/>
                  </a:lnTo>
                  <a:lnTo>
                    <a:pt x="4801" y="12900"/>
                  </a:lnTo>
                  <a:lnTo>
                    <a:pt x="5190" y="13716"/>
                  </a:lnTo>
                  <a:lnTo>
                    <a:pt x="5616" y="14531"/>
                  </a:lnTo>
                  <a:lnTo>
                    <a:pt x="6024" y="15328"/>
                  </a:lnTo>
                  <a:lnTo>
                    <a:pt x="6469" y="16125"/>
                  </a:lnTo>
                  <a:lnTo>
                    <a:pt x="6914" y="16922"/>
                  </a:lnTo>
                  <a:lnTo>
                    <a:pt x="7377" y="17682"/>
                  </a:lnTo>
                  <a:lnTo>
                    <a:pt x="7840" y="18423"/>
                  </a:lnTo>
                  <a:lnTo>
                    <a:pt x="8341" y="19146"/>
                  </a:lnTo>
                  <a:lnTo>
                    <a:pt x="8823" y="19851"/>
                  </a:lnTo>
                  <a:lnTo>
                    <a:pt x="8860" y="19869"/>
                  </a:lnTo>
                  <a:lnTo>
                    <a:pt x="8897" y="19888"/>
                  </a:lnTo>
                  <a:lnTo>
                    <a:pt x="8952" y="19869"/>
                  </a:lnTo>
                  <a:lnTo>
                    <a:pt x="8971" y="19832"/>
                  </a:lnTo>
                  <a:lnTo>
                    <a:pt x="8990" y="19814"/>
                  </a:lnTo>
                  <a:lnTo>
                    <a:pt x="8990" y="19776"/>
                  </a:lnTo>
                  <a:lnTo>
                    <a:pt x="8971" y="19739"/>
                  </a:lnTo>
                  <a:lnTo>
                    <a:pt x="8471" y="19054"/>
                  </a:lnTo>
                  <a:lnTo>
                    <a:pt x="7989" y="18331"/>
                  </a:lnTo>
                  <a:lnTo>
                    <a:pt x="7525" y="17589"/>
                  </a:lnTo>
                  <a:lnTo>
                    <a:pt x="7062" y="16830"/>
                  </a:lnTo>
                  <a:lnTo>
                    <a:pt x="6617" y="16051"/>
                  </a:lnTo>
                  <a:lnTo>
                    <a:pt x="6172" y="15254"/>
                  </a:lnTo>
                  <a:lnTo>
                    <a:pt x="5765" y="14439"/>
                  </a:lnTo>
                  <a:lnTo>
                    <a:pt x="5357" y="13623"/>
                  </a:lnTo>
                  <a:lnTo>
                    <a:pt x="4949" y="12808"/>
                  </a:lnTo>
                  <a:lnTo>
                    <a:pt x="4578" y="11992"/>
                  </a:lnTo>
                  <a:lnTo>
                    <a:pt x="4208" y="11177"/>
                  </a:lnTo>
                  <a:lnTo>
                    <a:pt x="3856" y="10361"/>
                  </a:lnTo>
                  <a:lnTo>
                    <a:pt x="3188" y="8767"/>
                  </a:lnTo>
                  <a:lnTo>
                    <a:pt x="2577" y="7229"/>
                  </a:lnTo>
                  <a:lnTo>
                    <a:pt x="2039" y="5783"/>
                  </a:lnTo>
                  <a:lnTo>
                    <a:pt x="1557" y="4430"/>
                  </a:lnTo>
                  <a:lnTo>
                    <a:pt x="1149" y="3225"/>
                  </a:lnTo>
                  <a:lnTo>
                    <a:pt x="816" y="2169"/>
                  </a:lnTo>
                  <a:lnTo>
                    <a:pt x="334" y="649"/>
                  </a:lnTo>
                  <a:lnTo>
                    <a:pt x="167" y="56"/>
                  </a:lnTo>
                  <a:lnTo>
                    <a:pt x="149" y="37"/>
                  </a:lnTo>
                  <a:lnTo>
                    <a:pt x="130" y="19"/>
                  </a:lnTo>
                  <a:lnTo>
                    <a:pt x="93"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10885439" y="3136141"/>
              <a:ext cx="50216" cy="72357"/>
            </a:xfrm>
            <a:custGeom>
              <a:avLst/>
              <a:gdLst/>
              <a:ahLst/>
              <a:cxnLst/>
              <a:rect l="l" t="t" r="r" b="b"/>
              <a:pathLst>
                <a:path w="1261" h="1817" extrusionOk="0">
                  <a:moveTo>
                    <a:pt x="1149" y="0"/>
                  </a:moveTo>
                  <a:lnTo>
                    <a:pt x="1131" y="19"/>
                  </a:lnTo>
                  <a:lnTo>
                    <a:pt x="1094" y="37"/>
                  </a:lnTo>
                  <a:lnTo>
                    <a:pt x="19" y="1687"/>
                  </a:lnTo>
                  <a:lnTo>
                    <a:pt x="0" y="1724"/>
                  </a:lnTo>
                  <a:lnTo>
                    <a:pt x="0" y="1742"/>
                  </a:lnTo>
                  <a:lnTo>
                    <a:pt x="19" y="1779"/>
                  </a:lnTo>
                  <a:lnTo>
                    <a:pt x="37" y="1798"/>
                  </a:lnTo>
                  <a:lnTo>
                    <a:pt x="93" y="1816"/>
                  </a:lnTo>
                  <a:lnTo>
                    <a:pt x="130" y="1816"/>
                  </a:lnTo>
                  <a:lnTo>
                    <a:pt x="148" y="1779"/>
                  </a:lnTo>
                  <a:lnTo>
                    <a:pt x="1242" y="130"/>
                  </a:lnTo>
                  <a:lnTo>
                    <a:pt x="1261" y="93"/>
                  </a:lnTo>
                  <a:lnTo>
                    <a:pt x="1261" y="74"/>
                  </a:lnTo>
                  <a:lnTo>
                    <a:pt x="1242" y="37"/>
                  </a:lnTo>
                  <a:lnTo>
                    <a:pt x="1223" y="19"/>
                  </a:lnTo>
                  <a:lnTo>
                    <a:pt x="1186"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10937843" y="3264565"/>
              <a:ext cx="59057" cy="95972"/>
            </a:xfrm>
            <a:custGeom>
              <a:avLst/>
              <a:gdLst/>
              <a:ahLst/>
              <a:cxnLst/>
              <a:rect l="l" t="t" r="r" b="b"/>
              <a:pathLst>
                <a:path w="1483" h="2410" extrusionOk="0">
                  <a:moveTo>
                    <a:pt x="1372" y="0"/>
                  </a:moveTo>
                  <a:lnTo>
                    <a:pt x="1353" y="19"/>
                  </a:lnTo>
                  <a:lnTo>
                    <a:pt x="1316" y="37"/>
                  </a:lnTo>
                  <a:lnTo>
                    <a:pt x="19" y="2280"/>
                  </a:lnTo>
                  <a:lnTo>
                    <a:pt x="0" y="2317"/>
                  </a:lnTo>
                  <a:lnTo>
                    <a:pt x="0" y="2354"/>
                  </a:lnTo>
                  <a:lnTo>
                    <a:pt x="19" y="2373"/>
                  </a:lnTo>
                  <a:lnTo>
                    <a:pt x="37" y="2410"/>
                  </a:lnTo>
                  <a:lnTo>
                    <a:pt x="130" y="2410"/>
                  </a:lnTo>
                  <a:lnTo>
                    <a:pt x="167" y="2373"/>
                  </a:lnTo>
                  <a:lnTo>
                    <a:pt x="1464" y="130"/>
                  </a:lnTo>
                  <a:lnTo>
                    <a:pt x="1483" y="93"/>
                  </a:lnTo>
                  <a:lnTo>
                    <a:pt x="1483" y="56"/>
                  </a:lnTo>
                  <a:lnTo>
                    <a:pt x="1464" y="37"/>
                  </a:lnTo>
                  <a:lnTo>
                    <a:pt x="1446"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10837455" y="3267512"/>
              <a:ext cx="84902" cy="31022"/>
            </a:xfrm>
            <a:custGeom>
              <a:avLst/>
              <a:gdLst/>
              <a:ahLst/>
              <a:cxnLst/>
              <a:rect l="l" t="t" r="r" b="b"/>
              <a:pathLst>
                <a:path w="2132" h="779" extrusionOk="0">
                  <a:moveTo>
                    <a:pt x="38" y="0"/>
                  </a:moveTo>
                  <a:lnTo>
                    <a:pt x="19" y="19"/>
                  </a:lnTo>
                  <a:lnTo>
                    <a:pt x="0" y="56"/>
                  </a:lnTo>
                  <a:lnTo>
                    <a:pt x="0" y="93"/>
                  </a:lnTo>
                  <a:lnTo>
                    <a:pt x="0" y="130"/>
                  </a:lnTo>
                  <a:lnTo>
                    <a:pt x="19" y="149"/>
                  </a:lnTo>
                  <a:lnTo>
                    <a:pt x="56" y="167"/>
                  </a:lnTo>
                  <a:lnTo>
                    <a:pt x="2021" y="779"/>
                  </a:lnTo>
                  <a:lnTo>
                    <a:pt x="2058" y="779"/>
                  </a:lnTo>
                  <a:lnTo>
                    <a:pt x="2095" y="760"/>
                  </a:lnTo>
                  <a:lnTo>
                    <a:pt x="2132" y="723"/>
                  </a:lnTo>
                  <a:lnTo>
                    <a:pt x="2132" y="686"/>
                  </a:lnTo>
                  <a:lnTo>
                    <a:pt x="2132" y="667"/>
                  </a:lnTo>
                  <a:lnTo>
                    <a:pt x="2113" y="630"/>
                  </a:lnTo>
                  <a:lnTo>
                    <a:pt x="2076" y="612"/>
                  </a:lnTo>
                  <a:lnTo>
                    <a:pt x="11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10882492" y="3437988"/>
              <a:ext cx="105569" cy="35482"/>
            </a:xfrm>
            <a:custGeom>
              <a:avLst/>
              <a:gdLst/>
              <a:ahLst/>
              <a:cxnLst/>
              <a:rect l="l" t="t" r="r" b="b"/>
              <a:pathLst>
                <a:path w="2651" h="891" extrusionOk="0">
                  <a:moveTo>
                    <a:pt x="56" y="1"/>
                  </a:moveTo>
                  <a:lnTo>
                    <a:pt x="19" y="19"/>
                  </a:lnTo>
                  <a:lnTo>
                    <a:pt x="0" y="56"/>
                  </a:lnTo>
                  <a:lnTo>
                    <a:pt x="0" y="93"/>
                  </a:lnTo>
                  <a:lnTo>
                    <a:pt x="19" y="130"/>
                  </a:lnTo>
                  <a:lnTo>
                    <a:pt x="37" y="149"/>
                  </a:lnTo>
                  <a:lnTo>
                    <a:pt x="74" y="168"/>
                  </a:lnTo>
                  <a:lnTo>
                    <a:pt x="2558" y="890"/>
                  </a:lnTo>
                  <a:lnTo>
                    <a:pt x="2576" y="890"/>
                  </a:lnTo>
                  <a:lnTo>
                    <a:pt x="2632" y="872"/>
                  </a:lnTo>
                  <a:lnTo>
                    <a:pt x="2650" y="816"/>
                  </a:lnTo>
                  <a:lnTo>
                    <a:pt x="2650" y="798"/>
                  </a:lnTo>
                  <a:lnTo>
                    <a:pt x="2650" y="761"/>
                  </a:lnTo>
                  <a:lnTo>
                    <a:pt x="2632" y="724"/>
                  </a:lnTo>
                  <a:lnTo>
                    <a:pt x="2595" y="724"/>
                  </a:lnTo>
                  <a:lnTo>
                    <a:pt x="11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11027121" y="3481553"/>
              <a:ext cx="58340" cy="98202"/>
            </a:xfrm>
            <a:custGeom>
              <a:avLst/>
              <a:gdLst/>
              <a:ahLst/>
              <a:cxnLst/>
              <a:rect l="l" t="t" r="r" b="b"/>
              <a:pathLst>
                <a:path w="1465" h="2466" extrusionOk="0">
                  <a:moveTo>
                    <a:pt x="1354" y="0"/>
                  </a:moveTo>
                  <a:lnTo>
                    <a:pt x="1335" y="19"/>
                  </a:lnTo>
                  <a:lnTo>
                    <a:pt x="1317" y="37"/>
                  </a:lnTo>
                  <a:lnTo>
                    <a:pt x="19" y="2336"/>
                  </a:lnTo>
                  <a:lnTo>
                    <a:pt x="1" y="2373"/>
                  </a:lnTo>
                  <a:lnTo>
                    <a:pt x="1" y="2391"/>
                  </a:lnTo>
                  <a:lnTo>
                    <a:pt x="19" y="2428"/>
                  </a:lnTo>
                  <a:lnTo>
                    <a:pt x="38" y="2447"/>
                  </a:lnTo>
                  <a:lnTo>
                    <a:pt x="93" y="2465"/>
                  </a:lnTo>
                  <a:lnTo>
                    <a:pt x="131" y="2447"/>
                  </a:lnTo>
                  <a:lnTo>
                    <a:pt x="168" y="2428"/>
                  </a:lnTo>
                  <a:lnTo>
                    <a:pt x="1465" y="130"/>
                  </a:lnTo>
                  <a:lnTo>
                    <a:pt x="1465" y="93"/>
                  </a:lnTo>
                  <a:lnTo>
                    <a:pt x="1465" y="74"/>
                  </a:lnTo>
                  <a:lnTo>
                    <a:pt x="1446" y="37"/>
                  </a:lnTo>
                  <a:lnTo>
                    <a:pt x="1428" y="19"/>
                  </a:lnTo>
                  <a:lnTo>
                    <a:pt x="1391"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10997614" y="3657922"/>
              <a:ext cx="93782" cy="39902"/>
            </a:xfrm>
            <a:custGeom>
              <a:avLst/>
              <a:gdLst/>
              <a:ahLst/>
              <a:cxnLst/>
              <a:rect l="l" t="t" r="r" b="b"/>
              <a:pathLst>
                <a:path w="2355" h="1002" extrusionOk="0">
                  <a:moveTo>
                    <a:pt x="93" y="1"/>
                  </a:moveTo>
                  <a:lnTo>
                    <a:pt x="56" y="19"/>
                  </a:lnTo>
                  <a:lnTo>
                    <a:pt x="19" y="38"/>
                  </a:lnTo>
                  <a:lnTo>
                    <a:pt x="0" y="75"/>
                  </a:lnTo>
                  <a:lnTo>
                    <a:pt x="0" y="94"/>
                  </a:lnTo>
                  <a:lnTo>
                    <a:pt x="0" y="131"/>
                  </a:lnTo>
                  <a:lnTo>
                    <a:pt x="37" y="168"/>
                  </a:lnTo>
                  <a:lnTo>
                    <a:pt x="56" y="186"/>
                  </a:lnTo>
                  <a:lnTo>
                    <a:pt x="2243" y="1002"/>
                  </a:lnTo>
                  <a:lnTo>
                    <a:pt x="2317" y="1002"/>
                  </a:lnTo>
                  <a:lnTo>
                    <a:pt x="2354" y="946"/>
                  </a:lnTo>
                  <a:lnTo>
                    <a:pt x="2354" y="928"/>
                  </a:lnTo>
                  <a:lnTo>
                    <a:pt x="2354" y="891"/>
                  </a:lnTo>
                  <a:lnTo>
                    <a:pt x="2336" y="854"/>
                  </a:lnTo>
                  <a:lnTo>
                    <a:pt x="2299" y="835"/>
                  </a:lnTo>
                  <a:lnTo>
                    <a:pt x="112" y="19"/>
                  </a:lnTo>
                  <a:lnTo>
                    <a:pt x="93" y="1"/>
                  </a:lnTo>
                  <a:close/>
                </a:path>
              </a:pathLst>
            </a:custGeom>
            <a:solidFill>
              <a:srgbClr val="61B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10575434" y="3333178"/>
              <a:ext cx="757304" cy="973580"/>
            </a:xfrm>
            <a:custGeom>
              <a:avLst/>
              <a:gdLst/>
              <a:ahLst/>
              <a:cxnLst/>
              <a:rect l="l" t="t" r="r" b="b"/>
              <a:pathLst>
                <a:path w="19017" h="24448" extrusionOk="0">
                  <a:moveTo>
                    <a:pt x="1" y="1"/>
                  </a:moveTo>
                  <a:lnTo>
                    <a:pt x="168" y="131"/>
                  </a:lnTo>
                  <a:lnTo>
                    <a:pt x="316" y="260"/>
                  </a:lnTo>
                  <a:lnTo>
                    <a:pt x="446" y="390"/>
                  </a:lnTo>
                  <a:lnTo>
                    <a:pt x="557" y="557"/>
                  </a:lnTo>
                  <a:lnTo>
                    <a:pt x="668" y="724"/>
                  </a:lnTo>
                  <a:lnTo>
                    <a:pt x="761" y="890"/>
                  </a:lnTo>
                  <a:lnTo>
                    <a:pt x="835" y="1076"/>
                  </a:lnTo>
                  <a:lnTo>
                    <a:pt x="890" y="1280"/>
                  </a:lnTo>
                  <a:lnTo>
                    <a:pt x="946" y="1465"/>
                  </a:lnTo>
                  <a:lnTo>
                    <a:pt x="983" y="1669"/>
                  </a:lnTo>
                  <a:lnTo>
                    <a:pt x="1039" y="2095"/>
                  </a:lnTo>
                  <a:lnTo>
                    <a:pt x="1039" y="2521"/>
                  </a:lnTo>
                  <a:lnTo>
                    <a:pt x="1020" y="2929"/>
                  </a:lnTo>
                  <a:lnTo>
                    <a:pt x="928" y="3745"/>
                  </a:lnTo>
                  <a:lnTo>
                    <a:pt x="890" y="4171"/>
                  </a:lnTo>
                  <a:lnTo>
                    <a:pt x="853" y="4579"/>
                  </a:lnTo>
                  <a:lnTo>
                    <a:pt x="853" y="4987"/>
                  </a:lnTo>
                  <a:lnTo>
                    <a:pt x="872" y="5394"/>
                  </a:lnTo>
                  <a:lnTo>
                    <a:pt x="890" y="5580"/>
                  </a:lnTo>
                  <a:lnTo>
                    <a:pt x="928" y="5784"/>
                  </a:lnTo>
                  <a:lnTo>
                    <a:pt x="983" y="5969"/>
                  </a:lnTo>
                  <a:lnTo>
                    <a:pt x="1057" y="6173"/>
                  </a:lnTo>
                  <a:lnTo>
                    <a:pt x="1168" y="6432"/>
                  </a:lnTo>
                  <a:lnTo>
                    <a:pt x="1317" y="6692"/>
                  </a:lnTo>
                  <a:lnTo>
                    <a:pt x="1613" y="7192"/>
                  </a:lnTo>
                  <a:lnTo>
                    <a:pt x="1780" y="7433"/>
                  </a:lnTo>
                  <a:lnTo>
                    <a:pt x="1928" y="7674"/>
                  </a:lnTo>
                  <a:lnTo>
                    <a:pt x="2058" y="7934"/>
                  </a:lnTo>
                  <a:lnTo>
                    <a:pt x="2169" y="8212"/>
                  </a:lnTo>
                  <a:lnTo>
                    <a:pt x="2243" y="8471"/>
                  </a:lnTo>
                  <a:lnTo>
                    <a:pt x="2281" y="8731"/>
                  </a:lnTo>
                  <a:lnTo>
                    <a:pt x="2299" y="8990"/>
                  </a:lnTo>
                  <a:lnTo>
                    <a:pt x="2318" y="9249"/>
                  </a:lnTo>
                  <a:lnTo>
                    <a:pt x="2299" y="9509"/>
                  </a:lnTo>
                  <a:lnTo>
                    <a:pt x="2281" y="9787"/>
                  </a:lnTo>
                  <a:lnTo>
                    <a:pt x="2225" y="10324"/>
                  </a:lnTo>
                  <a:lnTo>
                    <a:pt x="2169" y="10862"/>
                  </a:lnTo>
                  <a:lnTo>
                    <a:pt x="2151" y="11121"/>
                  </a:lnTo>
                  <a:lnTo>
                    <a:pt x="2151" y="11381"/>
                  </a:lnTo>
                  <a:lnTo>
                    <a:pt x="2169" y="11640"/>
                  </a:lnTo>
                  <a:lnTo>
                    <a:pt x="2188" y="11900"/>
                  </a:lnTo>
                  <a:lnTo>
                    <a:pt x="2243" y="12159"/>
                  </a:lnTo>
                  <a:lnTo>
                    <a:pt x="2318" y="12419"/>
                  </a:lnTo>
                  <a:lnTo>
                    <a:pt x="2392" y="12604"/>
                  </a:lnTo>
                  <a:lnTo>
                    <a:pt x="2484" y="12808"/>
                  </a:lnTo>
                  <a:lnTo>
                    <a:pt x="2596" y="12975"/>
                  </a:lnTo>
                  <a:lnTo>
                    <a:pt x="2725" y="13160"/>
                  </a:lnTo>
                  <a:lnTo>
                    <a:pt x="2985" y="13494"/>
                  </a:lnTo>
                  <a:lnTo>
                    <a:pt x="3263" y="13827"/>
                  </a:lnTo>
                  <a:lnTo>
                    <a:pt x="3541" y="14161"/>
                  </a:lnTo>
                  <a:lnTo>
                    <a:pt x="3800" y="14513"/>
                  </a:lnTo>
                  <a:lnTo>
                    <a:pt x="3912" y="14680"/>
                  </a:lnTo>
                  <a:lnTo>
                    <a:pt x="4023" y="14865"/>
                  </a:lnTo>
                  <a:lnTo>
                    <a:pt x="4115" y="15051"/>
                  </a:lnTo>
                  <a:lnTo>
                    <a:pt x="4208" y="15255"/>
                  </a:lnTo>
                  <a:lnTo>
                    <a:pt x="4282" y="15533"/>
                  </a:lnTo>
                  <a:lnTo>
                    <a:pt x="4319" y="15811"/>
                  </a:lnTo>
                  <a:lnTo>
                    <a:pt x="4356" y="16107"/>
                  </a:lnTo>
                  <a:lnTo>
                    <a:pt x="4356" y="16404"/>
                  </a:lnTo>
                  <a:lnTo>
                    <a:pt x="4356" y="16700"/>
                  </a:lnTo>
                  <a:lnTo>
                    <a:pt x="4338" y="16997"/>
                  </a:lnTo>
                  <a:lnTo>
                    <a:pt x="4282" y="17590"/>
                  </a:lnTo>
                  <a:lnTo>
                    <a:pt x="4264" y="17887"/>
                  </a:lnTo>
                  <a:lnTo>
                    <a:pt x="4245" y="18183"/>
                  </a:lnTo>
                  <a:lnTo>
                    <a:pt x="4264" y="18461"/>
                  </a:lnTo>
                  <a:lnTo>
                    <a:pt x="4282" y="18739"/>
                  </a:lnTo>
                  <a:lnTo>
                    <a:pt x="4338" y="19017"/>
                  </a:lnTo>
                  <a:lnTo>
                    <a:pt x="4412" y="19277"/>
                  </a:lnTo>
                  <a:lnTo>
                    <a:pt x="4523" y="19518"/>
                  </a:lnTo>
                  <a:lnTo>
                    <a:pt x="4671" y="19758"/>
                  </a:lnTo>
                  <a:lnTo>
                    <a:pt x="4820" y="19925"/>
                  </a:lnTo>
                  <a:lnTo>
                    <a:pt x="4987" y="20074"/>
                  </a:lnTo>
                  <a:lnTo>
                    <a:pt x="5153" y="20203"/>
                  </a:lnTo>
                  <a:lnTo>
                    <a:pt x="5339" y="20333"/>
                  </a:lnTo>
                  <a:lnTo>
                    <a:pt x="5728" y="20555"/>
                  </a:lnTo>
                  <a:lnTo>
                    <a:pt x="6136" y="20741"/>
                  </a:lnTo>
                  <a:lnTo>
                    <a:pt x="6543" y="20945"/>
                  </a:lnTo>
                  <a:lnTo>
                    <a:pt x="6747" y="21056"/>
                  </a:lnTo>
                  <a:lnTo>
                    <a:pt x="6933" y="21186"/>
                  </a:lnTo>
                  <a:lnTo>
                    <a:pt x="7099" y="21315"/>
                  </a:lnTo>
                  <a:lnTo>
                    <a:pt x="7266" y="21445"/>
                  </a:lnTo>
                  <a:lnTo>
                    <a:pt x="7415" y="21612"/>
                  </a:lnTo>
                  <a:lnTo>
                    <a:pt x="7526" y="21797"/>
                  </a:lnTo>
                  <a:lnTo>
                    <a:pt x="7600" y="21927"/>
                  </a:lnTo>
                  <a:lnTo>
                    <a:pt x="7674" y="22057"/>
                  </a:lnTo>
                  <a:lnTo>
                    <a:pt x="7767" y="22353"/>
                  </a:lnTo>
                  <a:lnTo>
                    <a:pt x="7878" y="22631"/>
                  </a:lnTo>
                  <a:lnTo>
                    <a:pt x="7989" y="22909"/>
                  </a:lnTo>
                  <a:lnTo>
                    <a:pt x="8119" y="23132"/>
                  </a:lnTo>
                  <a:lnTo>
                    <a:pt x="8267" y="23336"/>
                  </a:lnTo>
                  <a:lnTo>
                    <a:pt x="8434" y="23521"/>
                  </a:lnTo>
                  <a:lnTo>
                    <a:pt x="8619" y="23688"/>
                  </a:lnTo>
                  <a:lnTo>
                    <a:pt x="8823" y="23836"/>
                  </a:lnTo>
                  <a:lnTo>
                    <a:pt x="9046" y="23966"/>
                  </a:lnTo>
                  <a:lnTo>
                    <a:pt x="9268" y="24077"/>
                  </a:lnTo>
                  <a:lnTo>
                    <a:pt x="9509" y="24170"/>
                  </a:lnTo>
                  <a:lnTo>
                    <a:pt x="9768" y="24244"/>
                  </a:lnTo>
                  <a:lnTo>
                    <a:pt x="10028" y="24299"/>
                  </a:lnTo>
                  <a:lnTo>
                    <a:pt x="10287" y="24355"/>
                  </a:lnTo>
                  <a:lnTo>
                    <a:pt x="10565" y="24392"/>
                  </a:lnTo>
                  <a:lnTo>
                    <a:pt x="10825" y="24429"/>
                  </a:lnTo>
                  <a:lnTo>
                    <a:pt x="11103" y="24448"/>
                  </a:lnTo>
                  <a:lnTo>
                    <a:pt x="11622" y="24429"/>
                  </a:lnTo>
                  <a:lnTo>
                    <a:pt x="11992" y="24411"/>
                  </a:lnTo>
                  <a:lnTo>
                    <a:pt x="12363" y="24374"/>
                  </a:lnTo>
                  <a:lnTo>
                    <a:pt x="12734" y="24318"/>
                  </a:lnTo>
                  <a:lnTo>
                    <a:pt x="13123" y="24244"/>
                  </a:lnTo>
                  <a:lnTo>
                    <a:pt x="13512" y="24170"/>
                  </a:lnTo>
                  <a:lnTo>
                    <a:pt x="13902" y="24058"/>
                  </a:lnTo>
                  <a:lnTo>
                    <a:pt x="14699" y="23836"/>
                  </a:lnTo>
                  <a:lnTo>
                    <a:pt x="15477" y="23577"/>
                  </a:lnTo>
                  <a:lnTo>
                    <a:pt x="16237" y="23280"/>
                  </a:lnTo>
                  <a:lnTo>
                    <a:pt x="16960" y="22965"/>
                  </a:lnTo>
                  <a:lnTo>
                    <a:pt x="17627" y="22650"/>
                  </a:lnTo>
                  <a:lnTo>
                    <a:pt x="17849" y="22075"/>
                  </a:lnTo>
                  <a:lnTo>
                    <a:pt x="18072" y="21371"/>
                  </a:lnTo>
                  <a:lnTo>
                    <a:pt x="18294" y="20611"/>
                  </a:lnTo>
                  <a:lnTo>
                    <a:pt x="18498" y="19814"/>
                  </a:lnTo>
                  <a:lnTo>
                    <a:pt x="18683" y="18999"/>
                  </a:lnTo>
                  <a:lnTo>
                    <a:pt x="18832" y="18220"/>
                  </a:lnTo>
                  <a:lnTo>
                    <a:pt x="18943" y="17516"/>
                  </a:lnTo>
                  <a:lnTo>
                    <a:pt x="18980" y="17182"/>
                  </a:lnTo>
                  <a:lnTo>
                    <a:pt x="18998" y="16886"/>
                  </a:lnTo>
                  <a:lnTo>
                    <a:pt x="19017" y="16608"/>
                  </a:lnTo>
                  <a:lnTo>
                    <a:pt x="19017" y="16330"/>
                  </a:lnTo>
                  <a:lnTo>
                    <a:pt x="18980" y="16052"/>
                  </a:lnTo>
                  <a:lnTo>
                    <a:pt x="18961" y="15774"/>
                  </a:lnTo>
                  <a:lnTo>
                    <a:pt x="18906" y="15496"/>
                  </a:lnTo>
                  <a:lnTo>
                    <a:pt x="18832" y="15218"/>
                  </a:lnTo>
                  <a:lnTo>
                    <a:pt x="18758" y="14958"/>
                  </a:lnTo>
                  <a:lnTo>
                    <a:pt x="18665" y="14699"/>
                  </a:lnTo>
                  <a:lnTo>
                    <a:pt x="18554" y="14439"/>
                  </a:lnTo>
                  <a:lnTo>
                    <a:pt x="18424" y="14198"/>
                  </a:lnTo>
                  <a:lnTo>
                    <a:pt x="18276" y="13957"/>
                  </a:lnTo>
                  <a:lnTo>
                    <a:pt x="18127" y="13735"/>
                  </a:lnTo>
                  <a:lnTo>
                    <a:pt x="17961" y="13531"/>
                  </a:lnTo>
                  <a:lnTo>
                    <a:pt x="17757" y="13327"/>
                  </a:lnTo>
                  <a:lnTo>
                    <a:pt x="17553" y="13160"/>
                  </a:lnTo>
                  <a:lnTo>
                    <a:pt x="17330" y="12993"/>
                  </a:lnTo>
                  <a:lnTo>
                    <a:pt x="17034" y="12808"/>
                  </a:lnTo>
                  <a:lnTo>
                    <a:pt x="16719" y="12641"/>
                  </a:lnTo>
                  <a:lnTo>
                    <a:pt x="16070" y="12345"/>
                  </a:lnTo>
                  <a:lnTo>
                    <a:pt x="15755" y="12178"/>
                  </a:lnTo>
                  <a:lnTo>
                    <a:pt x="15458" y="11993"/>
                  </a:lnTo>
                  <a:lnTo>
                    <a:pt x="15329" y="11881"/>
                  </a:lnTo>
                  <a:lnTo>
                    <a:pt x="15199" y="11770"/>
                  </a:lnTo>
                  <a:lnTo>
                    <a:pt x="15069" y="11640"/>
                  </a:lnTo>
                  <a:lnTo>
                    <a:pt x="14958" y="11511"/>
                  </a:lnTo>
                  <a:lnTo>
                    <a:pt x="14847" y="11344"/>
                  </a:lnTo>
                  <a:lnTo>
                    <a:pt x="14754" y="11159"/>
                  </a:lnTo>
                  <a:lnTo>
                    <a:pt x="14680" y="10973"/>
                  </a:lnTo>
                  <a:lnTo>
                    <a:pt x="14606" y="10788"/>
                  </a:lnTo>
                  <a:lnTo>
                    <a:pt x="14495" y="10399"/>
                  </a:lnTo>
                  <a:lnTo>
                    <a:pt x="14402" y="9991"/>
                  </a:lnTo>
                  <a:lnTo>
                    <a:pt x="14291" y="9583"/>
                  </a:lnTo>
                  <a:lnTo>
                    <a:pt x="14235" y="9398"/>
                  </a:lnTo>
                  <a:lnTo>
                    <a:pt x="14161" y="9212"/>
                  </a:lnTo>
                  <a:lnTo>
                    <a:pt x="14068" y="9046"/>
                  </a:lnTo>
                  <a:lnTo>
                    <a:pt x="13976" y="8879"/>
                  </a:lnTo>
                  <a:lnTo>
                    <a:pt x="13846" y="8712"/>
                  </a:lnTo>
                  <a:lnTo>
                    <a:pt x="13716" y="8582"/>
                  </a:lnTo>
                  <a:lnTo>
                    <a:pt x="13549" y="8452"/>
                  </a:lnTo>
                  <a:lnTo>
                    <a:pt x="13383" y="8360"/>
                  </a:lnTo>
                  <a:lnTo>
                    <a:pt x="13216" y="8267"/>
                  </a:lnTo>
                  <a:lnTo>
                    <a:pt x="13030" y="8212"/>
                  </a:lnTo>
                  <a:lnTo>
                    <a:pt x="12827" y="8156"/>
                  </a:lnTo>
                  <a:lnTo>
                    <a:pt x="12641" y="8119"/>
                  </a:lnTo>
                  <a:lnTo>
                    <a:pt x="12233" y="8045"/>
                  </a:lnTo>
                  <a:lnTo>
                    <a:pt x="11826" y="7989"/>
                  </a:lnTo>
                  <a:lnTo>
                    <a:pt x="11418" y="7934"/>
                  </a:lnTo>
                  <a:lnTo>
                    <a:pt x="11214" y="7878"/>
                  </a:lnTo>
                  <a:lnTo>
                    <a:pt x="11029" y="7822"/>
                  </a:lnTo>
                  <a:lnTo>
                    <a:pt x="10843" y="7748"/>
                  </a:lnTo>
                  <a:lnTo>
                    <a:pt x="10658" y="7656"/>
                  </a:lnTo>
                  <a:lnTo>
                    <a:pt x="10547" y="7563"/>
                  </a:lnTo>
                  <a:lnTo>
                    <a:pt x="10417" y="7489"/>
                  </a:lnTo>
                  <a:lnTo>
                    <a:pt x="10213" y="7285"/>
                  </a:lnTo>
                  <a:lnTo>
                    <a:pt x="10046" y="7062"/>
                  </a:lnTo>
                  <a:lnTo>
                    <a:pt x="9880" y="6821"/>
                  </a:lnTo>
                  <a:lnTo>
                    <a:pt x="9731" y="6562"/>
                  </a:lnTo>
                  <a:lnTo>
                    <a:pt x="9602" y="6303"/>
                  </a:lnTo>
                  <a:lnTo>
                    <a:pt x="9342" y="5746"/>
                  </a:lnTo>
                  <a:lnTo>
                    <a:pt x="9083" y="5209"/>
                  </a:lnTo>
                  <a:lnTo>
                    <a:pt x="8953" y="4949"/>
                  </a:lnTo>
                  <a:lnTo>
                    <a:pt x="8786" y="4709"/>
                  </a:lnTo>
                  <a:lnTo>
                    <a:pt x="8619" y="4505"/>
                  </a:lnTo>
                  <a:lnTo>
                    <a:pt x="8415" y="4301"/>
                  </a:lnTo>
                  <a:lnTo>
                    <a:pt x="8193" y="4134"/>
                  </a:lnTo>
                  <a:lnTo>
                    <a:pt x="8082" y="4078"/>
                  </a:lnTo>
                  <a:lnTo>
                    <a:pt x="7952" y="4004"/>
                  </a:lnTo>
                  <a:lnTo>
                    <a:pt x="7804" y="3967"/>
                  </a:lnTo>
                  <a:lnTo>
                    <a:pt x="7655" y="3912"/>
                  </a:lnTo>
                  <a:lnTo>
                    <a:pt x="7340" y="3874"/>
                  </a:lnTo>
                  <a:lnTo>
                    <a:pt x="7025" y="3837"/>
                  </a:lnTo>
                  <a:lnTo>
                    <a:pt x="6710" y="3837"/>
                  </a:lnTo>
                  <a:lnTo>
                    <a:pt x="6395" y="3819"/>
                  </a:lnTo>
                  <a:lnTo>
                    <a:pt x="6080" y="3763"/>
                  </a:lnTo>
                  <a:lnTo>
                    <a:pt x="5932" y="3745"/>
                  </a:lnTo>
                  <a:lnTo>
                    <a:pt x="5802" y="3689"/>
                  </a:lnTo>
                  <a:lnTo>
                    <a:pt x="5654" y="3634"/>
                  </a:lnTo>
                  <a:lnTo>
                    <a:pt x="5524" y="3559"/>
                  </a:lnTo>
                  <a:lnTo>
                    <a:pt x="5394" y="3467"/>
                  </a:lnTo>
                  <a:lnTo>
                    <a:pt x="5265" y="3356"/>
                  </a:lnTo>
                  <a:lnTo>
                    <a:pt x="5153" y="3226"/>
                  </a:lnTo>
                  <a:lnTo>
                    <a:pt x="5061" y="3096"/>
                  </a:lnTo>
                  <a:lnTo>
                    <a:pt x="4875" y="2837"/>
                  </a:lnTo>
                  <a:lnTo>
                    <a:pt x="4690" y="2559"/>
                  </a:lnTo>
                  <a:lnTo>
                    <a:pt x="4486" y="2281"/>
                  </a:lnTo>
                  <a:lnTo>
                    <a:pt x="4264" y="2021"/>
                  </a:lnTo>
                  <a:lnTo>
                    <a:pt x="4023" y="1762"/>
                  </a:lnTo>
                  <a:lnTo>
                    <a:pt x="3763" y="1521"/>
                  </a:lnTo>
                  <a:lnTo>
                    <a:pt x="3504" y="1298"/>
                  </a:lnTo>
                  <a:lnTo>
                    <a:pt x="3226" y="1094"/>
                  </a:lnTo>
                  <a:lnTo>
                    <a:pt x="2929" y="909"/>
                  </a:lnTo>
                  <a:lnTo>
                    <a:pt x="2633" y="742"/>
                  </a:lnTo>
                  <a:lnTo>
                    <a:pt x="2336" y="575"/>
                  </a:lnTo>
                  <a:lnTo>
                    <a:pt x="2021" y="446"/>
                  </a:lnTo>
                  <a:lnTo>
                    <a:pt x="1687" y="316"/>
                  </a:lnTo>
                  <a:lnTo>
                    <a:pt x="1354" y="223"/>
                  </a:lnTo>
                  <a:lnTo>
                    <a:pt x="1020" y="131"/>
                  </a:lnTo>
                  <a:lnTo>
                    <a:pt x="687" y="75"/>
                  </a:lnTo>
                  <a:lnTo>
                    <a:pt x="334" y="38"/>
                  </a:lnTo>
                  <a:lnTo>
                    <a:pt x="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10575434" y="3333178"/>
              <a:ext cx="757304" cy="973580"/>
            </a:xfrm>
            <a:custGeom>
              <a:avLst/>
              <a:gdLst/>
              <a:ahLst/>
              <a:cxnLst/>
              <a:rect l="l" t="t" r="r" b="b"/>
              <a:pathLst>
                <a:path w="19017" h="24448" fill="none" extrusionOk="0">
                  <a:moveTo>
                    <a:pt x="17627" y="22650"/>
                  </a:moveTo>
                  <a:lnTo>
                    <a:pt x="17627" y="22650"/>
                  </a:lnTo>
                  <a:lnTo>
                    <a:pt x="17849" y="22075"/>
                  </a:lnTo>
                  <a:lnTo>
                    <a:pt x="18072" y="21371"/>
                  </a:lnTo>
                  <a:lnTo>
                    <a:pt x="18294" y="20611"/>
                  </a:lnTo>
                  <a:lnTo>
                    <a:pt x="18498" y="19814"/>
                  </a:lnTo>
                  <a:lnTo>
                    <a:pt x="18683" y="18999"/>
                  </a:lnTo>
                  <a:lnTo>
                    <a:pt x="18832" y="18220"/>
                  </a:lnTo>
                  <a:lnTo>
                    <a:pt x="18943" y="17516"/>
                  </a:lnTo>
                  <a:lnTo>
                    <a:pt x="18980" y="17182"/>
                  </a:lnTo>
                  <a:lnTo>
                    <a:pt x="18998" y="16886"/>
                  </a:lnTo>
                  <a:lnTo>
                    <a:pt x="18998" y="16886"/>
                  </a:lnTo>
                  <a:lnTo>
                    <a:pt x="19017" y="16608"/>
                  </a:lnTo>
                  <a:lnTo>
                    <a:pt x="19017" y="16330"/>
                  </a:lnTo>
                  <a:lnTo>
                    <a:pt x="18980" y="16052"/>
                  </a:lnTo>
                  <a:lnTo>
                    <a:pt x="18961" y="15774"/>
                  </a:lnTo>
                  <a:lnTo>
                    <a:pt x="18906" y="15496"/>
                  </a:lnTo>
                  <a:lnTo>
                    <a:pt x="18832" y="15218"/>
                  </a:lnTo>
                  <a:lnTo>
                    <a:pt x="18758" y="14958"/>
                  </a:lnTo>
                  <a:lnTo>
                    <a:pt x="18665" y="14699"/>
                  </a:lnTo>
                  <a:lnTo>
                    <a:pt x="18554" y="14439"/>
                  </a:lnTo>
                  <a:lnTo>
                    <a:pt x="18424" y="14198"/>
                  </a:lnTo>
                  <a:lnTo>
                    <a:pt x="18276" y="13957"/>
                  </a:lnTo>
                  <a:lnTo>
                    <a:pt x="18127" y="13735"/>
                  </a:lnTo>
                  <a:lnTo>
                    <a:pt x="17961" y="13531"/>
                  </a:lnTo>
                  <a:lnTo>
                    <a:pt x="17757" y="13327"/>
                  </a:lnTo>
                  <a:lnTo>
                    <a:pt x="17553" y="13160"/>
                  </a:lnTo>
                  <a:lnTo>
                    <a:pt x="17330" y="12993"/>
                  </a:lnTo>
                  <a:lnTo>
                    <a:pt x="17330" y="12993"/>
                  </a:lnTo>
                  <a:lnTo>
                    <a:pt x="17034" y="12808"/>
                  </a:lnTo>
                  <a:lnTo>
                    <a:pt x="16719" y="12641"/>
                  </a:lnTo>
                  <a:lnTo>
                    <a:pt x="16070" y="12345"/>
                  </a:lnTo>
                  <a:lnTo>
                    <a:pt x="15755" y="12178"/>
                  </a:lnTo>
                  <a:lnTo>
                    <a:pt x="15458" y="11993"/>
                  </a:lnTo>
                  <a:lnTo>
                    <a:pt x="15329" y="11881"/>
                  </a:lnTo>
                  <a:lnTo>
                    <a:pt x="15199" y="11770"/>
                  </a:lnTo>
                  <a:lnTo>
                    <a:pt x="15069" y="11640"/>
                  </a:lnTo>
                  <a:lnTo>
                    <a:pt x="14958" y="11511"/>
                  </a:lnTo>
                  <a:lnTo>
                    <a:pt x="14958" y="11511"/>
                  </a:lnTo>
                  <a:lnTo>
                    <a:pt x="14847" y="11344"/>
                  </a:lnTo>
                  <a:lnTo>
                    <a:pt x="14754" y="11159"/>
                  </a:lnTo>
                  <a:lnTo>
                    <a:pt x="14680" y="10973"/>
                  </a:lnTo>
                  <a:lnTo>
                    <a:pt x="14606" y="10788"/>
                  </a:lnTo>
                  <a:lnTo>
                    <a:pt x="14495" y="10399"/>
                  </a:lnTo>
                  <a:lnTo>
                    <a:pt x="14402" y="9991"/>
                  </a:lnTo>
                  <a:lnTo>
                    <a:pt x="14291" y="9583"/>
                  </a:lnTo>
                  <a:lnTo>
                    <a:pt x="14235" y="9398"/>
                  </a:lnTo>
                  <a:lnTo>
                    <a:pt x="14161" y="9212"/>
                  </a:lnTo>
                  <a:lnTo>
                    <a:pt x="14068" y="9046"/>
                  </a:lnTo>
                  <a:lnTo>
                    <a:pt x="13976" y="8879"/>
                  </a:lnTo>
                  <a:lnTo>
                    <a:pt x="13846" y="8712"/>
                  </a:lnTo>
                  <a:lnTo>
                    <a:pt x="13716" y="8582"/>
                  </a:lnTo>
                  <a:lnTo>
                    <a:pt x="13716" y="8582"/>
                  </a:lnTo>
                  <a:lnTo>
                    <a:pt x="13549" y="8452"/>
                  </a:lnTo>
                  <a:lnTo>
                    <a:pt x="13383" y="8360"/>
                  </a:lnTo>
                  <a:lnTo>
                    <a:pt x="13216" y="8267"/>
                  </a:lnTo>
                  <a:lnTo>
                    <a:pt x="13030" y="8212"/>
                  </a:lnTo>
                  <a:lnTo>
                    <a:pt x="12827" y="8156"/>
                  </a:lnTo>
                  <a:lnTo>
                    <a:pt x="12641" y="8119"/>
                  </a:lnTo>
                  <a:lnTo>
                    <a:pt x="12233" y="8045"/>
                  </a:lnTo>
                  <a:lnTo>
                    <a:pt x="11826" y="7989"/>
                  </a:lnTo>
                  <a:lnTo>
                    <a:pt x="11418" y="7934"/>
                  </a:lnTo>
                  <a:lnTo>
                    <a:pt x="11214" y="7878"/>
                  </a:lnTo>
                  <a:lnTo>
                    <a:pt x="11029" y="7822"/>
                  </a:lnTo>
                  <a:lnTo>
                    <a:pt x="10843" y="7748"/>
                  </a:lnTo>
                  <a:lnTo>
                    <a:pt x="10658" y="7656"/>
                  </a:lnTo>
                  <a:lnTo>
                    <a:pt x="10658" y="7656"/>
                  </a:lnTo>
                  <a:lnTo>
                    <a:pt x="10547" y="7563"/>
                  </a:lnTo>
                  <a:lnTo>
                    <a:pt x="10417" y="7489"/>
                  </a:lnTo>
                  <a:lnTo>
                    <a:pt x="10213" y="7285"/>
                  </a:lnTo>
                  <a:lnTo>
                    <a:pt x="10046" y="7062"/>
                  </a:lnTo>
                  <a:lnTo>
                    <a:pt x="9880" y="6821"/>
                  </a:lnTo>
                  <a:lnTo>
                    <a:pt x="9731" y="6562"/>
                  </a:lnTo>
                  <a:lnTo>
                    <a:pt x="9602" y="6303"/>
                  </a:lnTo>
                  <a:lnTo>
                    <a:pt x="9342" y="5746"/>
                  </a:lnTo>
                  <a:lnTo>
                    <a:pt x="9083" y="5209"/>
                  </a:lnTo>
                  <a:lnTo>
                    <a:pt x="8953" y="4949"/>
                  </a:lnTo>
                  <a:lnTo>
                    <a:pt x="8786" y="4709"/>
                  </a:lnTo>
                  <a:lnTo>
                    <a:pt x="8619" y="4505"/>
                  </a:lnTo>
                  <a:lnTo>
                    <a:pt x="8415" y="4301"/>
                  </a:lnTo>
                  <a:lnTo>
                    <a:pt x="8193" y="4134"/>
                  </a:lnTo>
                  <a:lnTo>
                    <a:pt x="8082" y="4078"/>
                  </a:lnTo>
                  <a:lnTo>
                    <a:pt x="7952" y="4004"/>
                  </a:lnTo>
                  <a:lnTo>
                    <a:pt x="7952" y="4004"/>
                  </a:lnTo>
                  <a:lnTo>
                    <a:pt x="7804" y="3967"/>
                  </a:lnTo>
                  <a:lnTo>
                    <a:pt x="7655" y="3912"/>
                  </a:lnTo>
                  <a:lnTo>
                    <a:pt x="7340" y="3874"/>
                  </a:lnTo>
                  <a:lnTo>
                    <a:pt x="7025" y="3837"/>
                  </a:lnTo>
                  <a:lnTo>
                    <a:pt x="6710" y="3837"/>
                  </a:lnTo>
                  <a:lnTo>
                    <a:pt x="6395" y="3819"/>
                  </a:lnTo>
                  <a:lnTo>
                    <a:pt x="6080" y="3763"/>
                  </a:lnTo>
                  <a:lnTo>
                    <a:pt x="5932" y="3745"/>
                  </a:lnTo>
                  <a:lnTo>
                    <a:pt x="5802" y="3689"/>
                  </a:lnTo>
                  <a:lnTo>
                    <a:pt x="5654" y="3634"/>
                  </a:lnTo>
                  <a:lnTo>
                    <a:pt x="5524" y="3559"/>
                  </a:lnTo>
                  <a:lnTo>
                    <a:pt x="5524" y="3559"/>
                  </a:lnTo>
                  <a:lnTo>
                    <a:pt x="5394" y="3467"/>
                  </a:lnTo>
                  <a:lnTo>
                    <a:pt x="5265" y="3356"/>
                  </a:lnTo>
                  <a:lnTo>
                    <a:pt x="5153" y="3226"/>
                  </a:lnTo>
                  <a:lnTo>
                    <a:pt x="5061" y="3096"/>
                  </a:lnTo>
                  <a:lnTo>
                    <a:pt x="4875" y="2837"/>
                  </a:lnTo>
                  <a:lnTo>
                    <a:pt x="4690" y="2559"/>
                  </a:lnTo>
                  <a:lnTo>
                    <a:pt x="4690" y="2559"/>
                  </a:lnTo>
                  <a:lnTo>
                    <a:pt x="4486" y="2281"/>
                  </a:lnTo>
                  <a:lnTo>
                    <a:pt x="4264" y="2021"/>
                  </a:lnTo>
                  <a:lnTo>
                    <a:pt x="4023" y="1762"/>
                  </a:lnTo>
                  <a:lnTo>
                    <a:pt x="3763" y="1521"/>
                  </a:lnTo>
                  <a:lnTo>
                    <a:pt x="3504" y="1298"/>
                  </a:lnTo>
                  <a:lnTo>
                    <a:pt x="3226" y="1094"/>
                  </a:lnTo>
                  <a:lnTo>
                    <a:pt x="2929" y="909"/>
                  </a:lnTo>
                  <a:lnTo>
                    <a:pt x="2633" y="742"/>
                  </a:lnTo>
                  <a:lnTo>
                    <a:pt x="2336" y="575"/>
                  </a:lnTo>
                  <a:lnTo>
                    <a:pt x="2021" y="446"/>
                  </a:lnTo>
                  <a:lnTo>
                    <a:pt x="1687" y="316"/>
                  </a:lnTo>
                  <a:lnTo>
                    <a:pt x="1354" y="223"/>
                  </a:lnTo>
                  <a:lnTo>
                    <a:pt x="1020" y="131"/>
                  </a:lnTo>
                  <a:lnTo>
                    <a:pt x="687" y="75"/>
                  </a:lnTo>
                  <a:lnTo>
                    <a:pt x="334" y="38"/>
                  </a:lnTo>
                  <a:lnTo>
                    <a:pt x="1" y="1"/>
                  </a:lnTo>
                  <a:lnTo>
                    <a:pt x="1" y="1"/>
                  </a:lnTo>
                  <a:lnTo>
                    <a:pt x="168" y="131"/>
                  </a:lnTo>
                  <a:lnTo>
                    <a:pt x="316" y="260"/>
                  </a:lnTo>
                  <a:lnTo>
                    <a:pt x="446" y="390"/>
                  </a:lnTo>
                  <a:lnTo>
                    <a:pt x="557" y="557"/>
                  </a:lnTo>
                  <a:lnTo>
                    <a:pt x="668" y="724"/>
                  </a:lnTo>
                  <a:lnTo>
                    <a:pt x="761" y="890"/>
                  </a:lnTo>
                  <a:lnTo>
                    <a:pt x="835" y="1076"/>
                  </a:lnTo>
                  <a:lnTo>
                    <a:pt x="890" y="1280"/>
                  </a:lnTo>
                  <a:lnTo>
                    <a:pt x="946" y="1465"/>
                  </a:lnTo>
                  <a:lnTo>
                    <a:pt x="983" y="1669"/>
                  </a:lnTo>
                  <a:lnTo>
                    <a:pt x="1039" y="2095"/>
                  </a:lnTo>
                  <a:lnTo>
                    <a:pt x="1039" y="2521"/>
                  </a:lnTo>
                  <a:lnTo>
                    <a:pt x="1020" y="2929"/>
                  </a:lnTo>
                  <a:lnTo>
                    <a:pt x="1020" y="2929"/>
                  </a:lnTo>
                  <a:lnTo>
                    <a:pt x="928" y="3745"/>
                  </a:lnTo>
                  <a:lnTo>
                    <a:pt x="890" y="4171"/>
                  </a:lnTo>
                  <a:lnTo>
                    <a:pt x="853" y="4579"/>
                  </a:lnTo>
                  <a:lnTo>
                    <a:pt x="853" y="4987"/>
                  </a:lnTo>
                  <a:lnTo>
                    <a:pt x="872" y="5394"/>
                  </a:lnTo>
                  <a:lnTo>
                    <a:pt x="890" y="5580"/>
                  </a:lnTo>
                  <a:lnTo>
                    <a:pt x="928" y="5784"/>
                  </a:lnTo>
                  <a:lnTo>
                    <a:pt x="983" y="5969"/>
                  </a:lnTo>
                  <a:lnTo>
                    <a:pt x="1057" y="6173"/>
                  </a:lnTo>
                  <a:lnTo>
                    <a:pt x="1057" y="6173"/>
                  </a:lnTo>
                  <a:lnTo>
                    <a:pt x="1168" y="6432"/>
                  </a:lnTo>
                  <a:lnTo>
                    <a:pt x="1317" y="6692"/>
                  </a:lnTo>
                  <a:lnTo>
                    <a:pt x="1613" y="7192"/>
                  </a:lnTo>
                  <a:lnTo>
                    <a:pt x="1780" y="7433"/>
                  </a:lnTo>
                  <a:lnTo>
                    <a:pt x="1928" y="7674"/>
                  </a:lnTo>
                  <a:lnTo>
                    <a:pt x="2058" y="7934"/>
                  </a:lnTo>
                  <a:lnTo>
                    <a:pt x="2169" y="8212"/>
                  </a:lnTo>
                  <a:lnTo>
                    <a:pt x="2169" y="8212"/>
                  </a:lnTo>
                  <a:lnTo>
                    <a:pt x="2243" y="8471"/>
                  </a:lnTo>
                  <a:lnTo>
                    <a:pt x="2281" y="8731"/>
                  </a:lnTo>
                  <a:lnTo>
                    <a:pt x="2299" y="8990"/>
                  </a:lnTo>
                  <a:lnTo>
                    <a:pt x="2318" y="9249"/>
                  </a:lnTo>
                  <a:lnTo>
                    <a:pt x="2299" y="9509"/>
                  </a:lnTo>
                  <a:lnTo>
                    <a:pt x="2281" y="9787"/>
                  </a:lnTo>
                  <a:lnTo>
                    <a:pt x="2225" y="10324"/>
                  </a:lnTo>
                  <a:lnTo>
                    <a:pt x="2169" y="10862"/>
                  </a:lnTo>
                  <a:lnTo>
                    <a:pt x="2151" y="11121"/>
                  </a:lnTo>
                  <a:lnTo>
                    <a:pt x="2151" y="11381"/>
                  </a:lnTo>
                  <a:lnTo>
                    <a:pt x="2169" y="11640"/>
                  </a:lnTo>
                  <a:lnTo>
                    <a:pt x="2188" y="11900"/>
                  </a:lnTo>
                  <a:lnTo>
                    <a:pt x="2243" y="12159"/>
                  </a:lnTo>
                  <a:lnTo>
                    <a:pt x="2318" y="12419"/>
                  </a:lnTo>
                  <a:lnTo>
                    <a:pt x="2318" y="12419"/>
                  </a:lnTo>
                  <a:lnTo>
                    <a:pt x="2392" y="12604"/>
                  </a:lnTo>
                  <a:lnTo>
                    <a:pt x="2484" y="12808"/>
                  </a:lnTo>
                  <a:lnTo>
                    <a:pt x="2596" y="12975"/>
                  </a:lnTo>
                  <a:lnTo>
                    <a:pt x="2725" y="13160"/>
                  </a:lnTo>
                  <a:lnTo>
                    <a:pt x="2985" y="13494"/>
                  </a:lnTo>
                  <a:lnTo>
                    <a:pt x="3263" y="13827"/>
                  </a:lnTo>
                  <a:lnTo>
                    <a:pt x="3541" y="14161"/>
                  </a:lnTo>
                  <a:lnTo>
                    <a:pt x="3800" y="14513"/>
                  </a:lnTo>
                  <a:lnTo>
                    <a:pt x="3912" y="14680"/>
                  </a:lnTo>
                  <a:lnTo>
                    <a:pt x="4023" y="14865"/>
                  </a:lnTo>
                  <a:lnTo>
                    <a:pt x="4115" y="15051"/>
                  </a:lnTo>
                  <a:lnTo>
                    <a:pt x="4208" y="15255"/>
                  </a:lnTo>
                  <a:lnTo>
                    <a:pt x="4208" y="15255"/>
                  </a:lnTo>
                  <a:lnTo>
                    <a:pt x="4282" y="15533"/>
                  </a:lnTo>
                  <a:lnTo>
                    <a:pt x="4319" y="15811"/>
                  </a:lnTo>
                  <a:lnTo>
                    <a:pt x="4356" y="16107"/>
                  </a:lnTo>
                  <a:lnTo>
                    <a:pt x="4356" y="16404"/>
                  </a:lnTo>
                  <a:lnTo>
                    <a:pt x="4356" y="16700"/>
                  </a:lnTo>
                  <a:lnTo>
                    <a:pt x="4338" y="16997"/>
                  </a:lnTo>
                  <a:lnTo>
                    <a:pt x="4282" y="17590"/>
                  </a:lnTo>
                  <a:lnTo>
                    <a:pt x="4264" y="17887"/>
                  </a:lnTo>
                  <a:lnTo>
                    <a:pt x="4245" y="18183"/>
                  </a:lnTo>
                  <a:lnTo>
                    <a:pt x="4264" y="18461"/>
                  </a:lnTo>
                  <a:lnTo>
                    <a:pt x="4282" y="18739"/>
                  </a:lnTo>
                  <a:lnTo>
                    <a:pt x="4338" y="19017"/>
                  </a:lnTo>
                  <a:lnTo>
                    <a:pt x="4412" y="19277"/>
                  </a:lnTo>
                  <a:lnTo>
                    <a:pt x="4523" y="19518"/>
                  </a:lnTo>
                  <a:lnTo>
                    <a:pt x="4671" y="19758"/>
                  </a:lnTo>
                  <a:lnTo>
                    <a:pt x="4671" y="19758"/>
                  </a:lnTo>
                  <a:lnTo>
                    <a:pt x="4820" y="19925"/>
                  </a:lnTo>
                  <a:lnTo>
                    <a:pt x="4987" y="20074"/>
                  </a:lnTo>
                  <a:lnTo>
                    <a:pt x="5153" y="20203"/>
                  </a:lnTo>
                  <a:lnTo>
                    <a:pt x="5339" y="20333"/>
                  </a:lnTo>
                  <a:lnTo>
                    <a:pt x="5728" y="20555"/>
                  </a:lnTo>
                  <a:lnTo>
                    <a:pt x="6136" y="20741"/>
                  </a:lnTo>
                  <a:lnTo>
                    <a:pt x="6543" y="20945"/>
                  </a:lnTo>
                  <a:lnTo>
                    <a:pt x="6747" y="21056"/>
                  </a:lnTo>
                  <a:lnTo>
                    <a:pt x="6933" y="21186"/>
                  </a:lnTo>
                  <a:lnTo>
                    <a:pt x="7099" y="21315"/>
                  </a:lnTo>
                  <a:lnTo>
                    <a:pt x="7266" y="21445"/>
                  </a:lnTo>
                  <a:lnTo>
                    <a:pt x="7415" y="21612"/>
                  </a:lnTo>
                  <a:lnTo>
                    <a:pt x="7526" y="21797"/>
                  </a:lnTo>
                  <a:lnTo>
                    <a:pt x="7526" y="21797"/>
                  </a:lnTo>
                  <a:lnTo>
                    <a:pt x="7600" y="21927"/>
                  </a:lnTo>
                  <a:lnTo>
                    <a:pt x="7674" y="22057"/>
                  </a:lnTo>
                  <a:lnTo>
                    <a:pt x="7767" y="22353"/>
                  </a:lnTo>
                  <a:lnTo>
                    <a:pt x="7878" y="22631"/>
                  </a:lnTo>
                  <a:lnTo>
                    <a:pt x="7989" y="22909"/>
                  </a:lnTo>
                  <a:lnTo>
                    <a:pt x="7989" y="22909"/>
                  </a:lnTo>
                  <a:lnTo>
                    <a:pt x="8119" y="23132"/>
                  </a:lnTo>
                  <a:lnTo>
                    <a:pt x="8267" y="23336"/>
                  </a:lnTo>
                  <a:lnTo>
                    <a:pt x="8434" y="23521"/>
                  </a:lnTo>
                  <a:lnTo>
                    <a:pt x="8619" y="23688"/>
                  </a:lnTo>
                  <a:lnTo>
                    <a:pt x="8823" y="23836"/>
                  </a:lnTo>
                  <a:lnTo>
                    <a:pt x="9046" y="23966"/>
                  </a:lnTo>
                  <a:lnTo>
                    <a:pt x="9268" y="24077"/>
                  </a:lnTo>
                  <a:lnTo>
                    <a:pt x="9509" y="24170"/>
                  </a:lnTo>
                  <a:lnTo>
                    <a:pt x="9768" y="24244"/>
                  </a:lnTo>
                  <a:lnTo>
                    <a:pt x="10028" y="24299"/>
                  </a:lnTo>
                  <a:lnTo>
                    <a:pt x="10287" y="24355"/>
                  </a:lnTo>
                  <a:lnTo>
                    <a:pt x="10565" y="24392"/>
                  </a:lnTo>
                  <a:lnTo>
                    <a:pt x="10825" y="24429"/>
                  </a:lnTo>
                  <a:lnTo>
                    <a:pt x="11103" y="24448"/>
                  </a:lnTo>
                  <a:lnTo>
                    <a:pt x="11622" y="24429"/>
                  </a:lnTo>
                  <a:lnTo>
                    <a:pt x="11622" y="24429"/>
                  </a:lnTo>
                  <a:lnTo>
                    <a:pt x="11992" y="24411"/>
                  </a:lnTo>
                  <a:lnTo>
                    <a:pt x="12363" y="24374"/>
                  </a:lnTo>
                  <a:lnTo>
                    <a:pt x="12734" y="24318"/>
                  </a:lnTo>
                  <a:lnTo>
                    <a:pt x="13123" y="24244"/>
                  </a:lnTo>
                  <a:lnTo>
                    <a:pt x="13512" y="24170"/>
                  </a:lnTo>
                  <a:lnTo>
                    <a:pt x="13902" y="24058"/>
                  </a:lnTo>
                  <a:lnTo>
                    <a:pt x="14699" y="23836"/>
                  </a:lnTo>
                  <a:lnTo>
                    <a:pt x="15477" y="23577"/>
                  </a:lnTo>
                  <a:lnTo>
                    <a:pt x="16237" y="23280"/>
                  </a:lnTo>
                  <a:lnTo>
                    <a:pt x="16960" y="22965"/>
                  </a:lnTo>
                  <a:lnTo>
                    <a:pt x="17627" y="226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10661805" y="3399600"/>
              <a:ext cx="607492" cy="822295"/>
            </a:xfrm>
            <a:custGeom>
              <a:avLst/>
              <a:gdLst/>
              <a:ahLst/>
              <a:cxnLst/>
              <a:rect l="l" t="t" r="r" b="b"/>
              <a:pathLst>
                <a:path w="15255" h="20649" extrusionOk="0">
                  <a:moveTo>
                    <a:pt x="56" y="1"/>
                  </a:moveTo>
                  <a:lnTo>
                    <a:pt x="19" y="19"/>
                  </a:lnTo>
                  <a:lnTo>
                    <a:pt x="0" y="57"/>
                  </a:lnTo>
                  <a:lnTo>
                    <a:pt x="0" y="94"/>
                  </a:lnTo>
                  <a:lnTo>
                    <a:pt x="19" y="112"/>
                  </a:lnTo>
                  <a:lnTo>
                    <a:pt x="37" y="149"/>
                  </a:lnTo>
                  <a:lnTo>
                    <a:pt x="74" y="168"/>
                  </a:lnTo>
                  <a:lnTo>
                    <a:pt x="167" y="205"/>
                  </a:lnTo>
                  <a:lnTo>
                    <a:pt x="260" y="260"/>
                  </a:lnTo>
                  <a:lnTo>
                    <a:pt x="334" y="316"/>
                  </a:lnTo>
                  <a:lnTo>
                    <a:pt x="408" y="390"/>
                  </a:lnTo>
                  <a:lnTo>
                    <a:pt x="464" y="464"/>
                  </a:lnTo>
                  <a:lnTo>
                    <a:pt x="519" y="557"/>
                  </a:lnTo>
                  <a:lnTo>
                    <a:pt x="612" y="742"/>
                  </a:lnTo>
                  <a:lnTo>
                    <a:pt x="686" y="965"/>
                  </a:lnTo>
                  <a:lnTo>
                    <a:pt x="723" y="1187"/>
                  </a:lnTo>
                  <a:lnTo>
                    <a:pt x="742" y="1428"/>
                  </a:lnTo>
                  <a:lnTo>
                    <a:pt x="723" y="1650"/>
                  </a:lnTo>
                  <a:lnTo>
                    <a:pt x="705" y="1928"/>
                  </a:lnTo>
                  <a:lnTo>
                    <a:pt x="686" y="2355"/>
                  </a:lnTo>
                  <a:lnTo>
                    <a:pt x="668" y="2559"/>
                  </a:lnTo>
                  <a:lnTo>
                    <a:pt x="686" y="2763"/>
                  </a:lnTo>
                  <a:lnTo>
                    <a:pt x="705" y="2966"/>
                  </a:lnTo>
                  <a:lnTo>
                    <a:pt x="760" y="3152"/>
                  </a:lnTo>
                  <a:lnTo>
                    <a:pt x="816" y="3337"/>
                  </a:lnTo>
                  <a:lnTo>
                    <a:pt x="927" y="3522"/>
                  </a:lnTo>
                  <a:lnTo>
                    <a:pt x="1057" y="3671"/>
                  </a:lnTo>
                  <a:lnTo>
                    <a:pt x="1186" y="3800"/>
                  </a:lnTo>
                  <a:lnTo>
                    <a:pt x="1353" y="3912"/>
                  </a:lnTo>
                  <a:lnTo>
                    <a:pt x="1520" y="4023"/>
                  </a:lnTo>
                  <a:lnTo>
                    <a:pt x="1705" y="4097"/>
                  </a:lnTo>
                  <a:lnTo>
                    <a:pt x="1891" y="4171"/>
                  </a:lnTo>
                  <a:lnTo>
                    <a:pt x="2261" y="4282"/>
                  </a:lnTo>
                  <a:lnTo>
                    <a:pt x="2669" y="4412"/>
                  </a:lnTo>
                  <a:lnTo>
                    <a:pt x="2855" y="4486"/>
                  </a:lnTo>
                  <a:lnTo>
                    <a:pt x="3040" y="4579"/>
                  </a:lnTo>
                  <a:lnTo>
                    <a:pt x="3225" y="4672"/>
                  </a:lnTo>
                  <a:lnTo>
                    <a:pt x="3392" y="4801"/>
                  </a:lnTo>
                  <a:lnTo>
                    <a:pt x="3540" y="4950"/>
                  </a:lnTo>
                  <a:lnTo>
                    <a:pt x="3689" y="5098"/>
                  </a:lnTo>
                  <a:lnTo>
                    <a:pt x="3818" y="5265"/>
                  </a:lnTo>
                  <a:lnTo>
                    <a:pt x="3911" y="5450"/>
                  </a:lnTo>
                  <a:lnTo>
                    <a:pt x="4004" y="5635"/>
                  </a:lnTo>
                  <a:lnTo>
                    <a:pt x="4078" y="5839"/>
                  </a:lnTo>
                  <a:lnTo>
                    <a:pt x="4133" y="6099"/>
                  </a:lnTo>
                  <a:lnTo>
                    <a:pt x="4171" y="6377"/>
                  </a:lnTo>
                  <a:lnTo>
                    <a:pt x="4189" y="6914"/>
                  </a:lnTo>
                  <a:lnTo>
                    <a:pt x="4208" y="7359"/>
                  </a:lnTo>
                  <a:lnTo>
                    <a:pt x="4226" y="7581"/>
                  </a:lnTo>
                  <a:lnTo>
                    <a:pt x="4263" y="7785"/>
                  </a:lnTo>
                  <a:lnTo>
                    <a:pt x="4300" y="8008"/>
                  </a:lnTo>
                  <a:lnTo>
                    <a:pt x="4374" y="8193"/>
                  </a:lnTo>
                  <a:lnTo>
                    <a:pt x="4467" y="8397"/>
                  </a:lnTo>
                  <a:lnTo>
                    <a:pt x="4578" y="8582"/>
                  </a:lnTo>
                  <a:lnTo>
                    <a:pt x="4727" y="8731"/>
                  </a:lnTo>
                  <a:lnTo>
                    <a:pt x="4893" y="8879"/>
                  </a:lnTo>
                  <a:lnTo>
                    <a:pt x="5060" y="8990"/>
                  </a:lnTo>
                  <a:lnTo>
                    <a:pt x="5246" y="9101"/>
                  </a:lnTo>
                  <a:lnTo>
                    <a:pt x="5449" y="9175"/>
                  </a:lnTo>
                  <a:lnTo>
                    <a:pt x="5653" y="9268"/>
                  </a:lnTo>
                  <a:lnTo>
                    <a:pt x="6061" y="9398"/>
                  </a:lnTo>
                  <a:lnTo>
                    <a:pt x="6506" y="9546"/>
                  </a:lnTo>
                  <a:lnTo>
                    <a:pt x="6710" y="9620"/>
                  </a:lnTo>
                  <a:lnTo>
                    <a:pt x="6914" y="9713"/>
                  </a:lnTo>
                  <a:lnTo>
                    <a:pt x="7173" y="9880"/>
                  </a:lnTo>
                  <a:lnTo>
                    <a:pt x="7395" y="10065"/>
                  </a:lnTo>
                  <a:lnTo>
                    <a:pt x="7599" y="10269"/>
                  </a:lnTo>
                  <a:lnTo>
                    <a:pt x="7785" y="10510"/>
                  </a:lnTo>
                  <a:lnTo>
                    <a:pt x="7933" y="10751"/>
                  </a:lnTo>
                  <a:lnTo>
                    <a:pt x="8063" y="11029"/>
                  </a:lnTo>
                  <a:lnTo>
                    <a:pt x="8155" y="11307"/>
                  </a:lnTo>
                  <a:lnTo>
                    <a:pt x="8192" y="11585"/>
                  </a:lnTo>
                  <a:lnTo>
                    <a:pt x="8211" y="11807"/>
                  </a:lnTo>
                  <a:lnTo>
                    <a:pt x="8211" y="12011"/>
                  </a:lnTo>
                  <a:lnTo>
                    <a:pt x="8192" y="12437"/>
                  </a:lnTo>
                  <a:lnTo>
                    <a:pt x="8192" y="12790"/>
                  </a:lnTo>
                  <a:lnTo>
                    <a:pt x="8192" y="13160"/>
                  </a:lnTo>
                  <a:lnTo>
                    <a:pt x="8211" y="13327"/>
                  </a:lnTo>
                  <a:lnTo>
                    <a:pt x="8230" y="13512"/>
                  </a:lnTo>
                  <a:lnTo>
                    <a:pt x="8285" y="13679"/>
                  </a:lnTo>
                  <a:lnTo>
                    <a:pt x="8341" y="13846"/>
                  </a:lnTo>
                  <a:lnTo>
                    <a:pt x="8433" y="14013"/>
                  </a:lnTo>
                  <a:lnTo>
                    <a:pt x="8545" y="14180"/>
                  </a:lnTo>
                  <a:lnTo>
                    <a:pt x="8674" y="14328"/>
                  </a:lnTo>
                  <a:lnTo>
                    <a:pt x="8823" y="14476"/>
                  </a:lnTo>
                  <a:lnTo>
                    <a:pt x="8989" y="14606"/>
                  </a:lnTo>
                  <a:lnTo>
                    <a:pt x="9175" y="14736"/>
                  </a:lnTo>
                  <a:lnTo>
                    <a:pt x="9379" y="14866"/>
                  </a:lnTo>
                  <a:lnTo>
                    <a:pt x="9601" y="14958"/>
                  </a:lnTo>
                  <a:lnTo>
                    <a:pt x="9990" y="15125"/>
                  </a:lnTo>
                  <a:lnTo>
                    <a:pt x="10398" y="15255"/>
                  </a:lnTo>
                  <a:lnTo>
                    <a:pt x="10769" y="15384"/>
                  </a:lnTo>
                  <a:lnTo>
                    <a:pt x="11139" y="15533"/>
                  </a:lnTo>
                  <a:lnTo>
                    <a:pt x="11473" y="15700"/>
                  </a:lnTo>
                  <a:lnTo>
                    <a:pt x="11807" y="15903"/>
                  </a:lnTo>
                  <a:lnTo>
                    <a:pt x="12122" y="16126"/>
                  </a:lnTo>
                  <a:lnTo>
                    <a:pt x="12437" y="16385"/>
                  </a:lnTo>
                  <a:lnTo>
                    <a:pt x="12733" y="16663"/>
                  </a:lnTo>
                  <a:lnTo>
                    <a:pt x="13030" y="16960"/>
                  </a:lnTo>
                  <a:lnTo>
                    <a:pt x="13308" y="17312"/>
                  </a:lnTo>
                  <a:lnTo>
                    <a:pt x="13586" y="17664"/>
                  </a:lnTo>
                  <a:lnTo>
                    <a:pt x="13808" y="18016"/>
                  </a:lnTo>
                  <a:lnTo>
                    <a:pt x="14031" y="18369"/>
                  </a:lnTo>
                  <a:lnTo>
                    <a:pt x="14235" y="18739"/>
                  </a:lnTo>
                  <a:lnTo>
                    <a:pt x="14420" y="19110"/>
                  </a:lnTo>
                  <a:lnTo>
                    <a:pt x="14772" y="19851"/>
                  </a:lnTo>
                  <a:lnTo>
                    <a:pt x="15087" y="20593"/>
                  </a:lnTo>
                  <a:lnTo>
                    <a:pt x="15124" y="20630"/>
                  </a:lnTo>
                  <a:lnTo>
                    <a:pt x="15180" y="20648"/>
                  </a:lnTo>
                  <a:lnTo>
                    <a:pt x="15198" y="20648"/>
                  </a:lnTo>
                  <a:lnTo>
                    <a:pt x="15236" y="20630"/>
                  </a:lnTo>
                  <a:lnTo>
                    <a:pt x="15254" y="20593"/>
                  </a:lnTo>
                  <a:lnTo>
                    <a:pt x="15254" y="20556"/>
                  </a:lnTo>
                  <a:lnTo>
                    <a:pt x="15254" y="20537"/>
                  </a:lnTo>
                  <a:lnTo>
                    <a:pt x="14920" y="19777"/>
                  </a:lnTo>
                  <a:lnTo>
                    <a:pt x="14568" y="19017"/>
                  </a:lnTo>
                  <a:lnTo>
                    <a:pt x="14383" y="18647"/>
                  </a:lnTo>
                  <a:lnTo>
                    <a:pt x="14179" y="18276"/>
                  </a:lnTo>
                  <a:lnTo>
                    <a:pt x="13957" y="17924"/>
                  </a:lnTo>
                  <a:lnTo>
                    <a:pt x="13716" y="17572"/>
                  </a:lnTo>
                  <a:lnTo>
                    <a:pt x="13456" y="17201"/>
                  </a:lnTo>
                  <a:lnTo>
                    <a:pt x="13160" y="16849"/>
                  </a:lnTo>
                  <a:lnTo>
                    <a:pt x="12863" y="16534"/>
                  </a:lnTo>
                  <a:lnTo>
                    <a:pt x="12548" y="16237"/>
                  </a:lnTo>
                  <a:lnTo>
                    <a:pt x="12233" y="15978"/>
                  </a:lnTo>
                  <a:lnTo>
                    <a:pt x="11899" y="15755"/>
                  </a:lnTo>
                  <a:lnTo>
                    <a:pt x="11566" y="15551"/>
                  </a:lnTo>
                  <a:lnTo>
                    <a:pt x="11214" y="15384"/>
                  </a:lnTo>
                  <a:lnTo>
                    <a:pt x="10824" y="15236"/>
                  </a:lnTo>
                  <a:lnTo>
                    <a:pt x="10454" y="15106"/>
                  </a:lnTo>
                  <a:lnTo>
                    <a:pt x="10046" y="14958"/>
                  </a:lnTo>
                  <a:lnTo>
                    <a:pt x="9657" y="14810"/>
                  </a:lnTo>
                  <a:lnTo>
                    <a:pt x="9342" y="14643"/>
                  </a:lnTo>
                  <a:lnTo>
                    <a:pt x="9175" y="14550"/>
                  </a:lnTo>
                  <a:lnTo>
                    <a:pt x="9027" y="14421"/>
                  </a:lnTo>
                  <a:lnTo>
                    <a:pt x="8860" y="14291"/>
                  </a:lnTo>
                  <a:lnTo>
                    <a:pt x="8730" y="14143"/>
                  </a:lnTo>
                  <a:lnTo>
                    <a:pt x="8600" y="13976"/>
                  </a:lnTo>
                  <a:lnTo>
                    <a:pt x="8508" y="13791"/>
                  </a:lnTo>
                  <a:lnTo>
                    <a:pt x="8452" y="13624"/>
                  </a:lnTo>
                  <a:lnTo>
                    <a:pt x="8396" y="13475"/>
                  </a:lnTo>
                  <a:lnTo>
                    <a:pt x="8378" y="13309"/>
                  </a:lnTo>
                  <a:lnTo>
                    <a:pt x="8359" y="13142"/>
                  </a:lnTo>
                  <a:lnTo>
                    <a:pt x="8359" y="12790"/>
                  </a:lnTo>
                  <a:lnTo>
                    <a:pt x="8378" y="12437"/>
                  </a:lnTo>
                  <a:lnTo>
                    <a:pt x="8396" y="12011"/>
                  </a:lnTo>
                  <a:lnTo>
                    <a:pt x="8396" y="11789"/>
                  </a:lnTo>
                  <a:lnTo>
                    <a:pt x="8378" y="11566"/>
                  </a:lnTo>
                  <a:lnTo>
                    <a:pt x="8322" y="11251"/>
                  </a:lnTo>
                  <a:lnTo>
                    <a:pt x="8230" y="10955"/>
                  </a:lnTo>
                  <a:lnTo>
                    <a:pt x="8100" y="10677"/>
                  </a:lnTo>
                  <a:lnTo>
                    <a:pt x="7933" y="10399"/>
                  </a:lnTo>
                  <a:lnTo>
                    <a:pt x="7748" y="10158"/>
                  </a:lnTo>
                  <a:lnTo>
                    <a:pt x="7525" y="9935"/>
                  </a:lnTo>
                  <a:lnTo>
                    <a:pt x="7266" y="9731"/>
                  </a:lnTo>
                  <a:lnTo>
                    <a:pt x="7006" y="9565"/>
                  </a:lnTo>
                  <a:lnTo>
                    <a:pt x="6784" y="9472"/>
                  </a:lnTo>
                  <a:lnTo>
                    <a:pt x="6561" y="9379"/>
                  </a:lnTo>
                  <a:lnTo>
                    <a:pt x="6117" y="9231"/>
                  </a:lnTo>
                  <a:lnTo>
                    <a:pt x="5709" y="9101"/>
                  </a:lnTo>
                  <a:lnTo>
                    <a:pt x="5524" y="9027"/>
                  </a:lnTo>
                  <a:lnTo>
                    <a:pt x="5338" y="8953"/>
                  </a:lnTo>
                  <a:lnTo>
                    <a:pt x="5153" y="8860"/>
                  </a:lnTo>
                  <a:lnTo>
                    <a:pt x="5005" y="8749"/>
                  </a:lnTo>
                  <a:lnTo>
                    <a:pt x="4856" y="8619"/>
                  </a:lnTo>
                  <a:lnTo>
                    <a:pt x="4727" y="8471"/>
                  </a:lnTo>
                  <a:lnTo>
                    <a:pt x="4615" y="8304"/>
                  </a:lnTo>
                  <a:lnTo>
                    <a:pt x="4541" y="8138"/>
                  </a:lnTo>
                  <a:lnTo>
                    <a:pt x="4467" y="7952"/>
                  </a:lnTo>
                  <a:lnTo>
                    <a:pt x="4430" y="7748"/>
                  </a:lnTo>
                  <a:lnTo>
                    <a:pt x="4393" y="7544"/>
                  </a:lnTo>
                  <a:lnTo>
                    <a:pt x="4374" y="7341"/>
                  </a:lnTo>
                  <a:lnTo>
                    <a:pt x="4356" y="6914"/>
                  </a:lnTo>
                  <a:lnTo>
                    <a:pt x="4356" y="6636"/>
                  </a:lnTo>
                  <a:lnTo>
                    <a:pt x="4337" y="6340"/>
                  </a:lnTo>
                  <a:lnTo>
                    <a:pt x="4300" y="6062"/>
                  </a:lnTo>
                  <a:lnTo>
                    <a:pt x="4245" y="5784"/>
                  </a:lnTo>
                  <a:lnTo>
                    <a:pt x="4171" y="5580"/>
                  </a:lnTo>
                  <a:lnTo>
                    <a:pt x="4078" y="5376"/>
                  </a:lnTo>
                  <a:lnTo>
                    <a:pt x="3948" y="5172"/>
                  </a:lnTo>
                  <a:lnTo>
                    <a:pt x="3818" y="4987"/>
                  </a:lnTo>
                  <a:lnTo>
                    <a:pt x="3670" y="4820"/>
                  </a:lnTo>
                  <a:lnTo>
                    <a:pt x="3503" y="4672"/>
                  </a:lnTo>
                  <a:lnTo>
                    <a:pt x="3318" y="4542"/>
                  </a:lnTo>
                  <a:lnTo>
                    <a:pt x="3133" y="4412"/>
                  </a:lnTo>
                  <a:lnTo>
                    <a:pt x="2929" y="4338"/>
                  </a:lnTo>
                  <a:lnTo>
                    <a:pt x="2725" y="4245"/>
                  </a:lnTo>
                  <a:lnTo>
                    <a:pt x="2317" y="4116"/>
                  </a:lnTo>
                  <a:lnTo>
                    <a:pt x="1946" y="4004"/>
                  </a:lnTo>
                  <a:lnTo>
                    <a:pt x="1780" y="3930"/>
                  </a:lnTo>
                  <a:lnTo>
                    <a:pt x="1613" y="3856"/>
                  </a:lnTo>
                  <a:lnTo>
                    <a:pt x="1446" y="3782"/>
                  </a:lnTo>
                  <a:lnTo>
                    <a:pt x="1316" y="3671"/>
                  </a:lnTo>
                  <a:lnTo>
                    <a:pt x="1186" y="3560"/>
                  </a:lnTo>
                  <a:lnTo>
                    <a:pt x="1075" y="3430"/>
                  </a:lnTo>
                  <a:lnTo>
                    <a:pt x="983" y="3263"/>
                  </a:lnTo>
                  <a:lnTo>
                    <a:pt x="908" y="3096"/>
                  </a:lnTo>
                  <a:lnTo>
                    <a:pt x="871" y="2911"/>
                  </a:lnTo>
                  <a:lnTo>
                    <a:pt x="853" y="2725"/>
                  </a:lnTo>
                  <a:lnTo>
                    <a:pt x="853" y="2540"/>
                  </a:lnTo>
                  <a:lnTo>
                    <a:pt x="853" y="2336"/>
                  </a:lnTo>
                  <a:lnTo>
                    <a:pt x="871" y="1947"/>
                  </a:lnTo>
                  <a:lnTo>
                    <a:pt x="908" y="1650"/>
                  </a:lnTo>
                  <a:lnTo>
                    <a:pt x="908" y="1410"/>
                  </a:lnTo>
                  <a:lnTo>
                    <a:pt x="890" y="1150"/>
                  </a:lnTo>
                  <a:lnTo>
                    <a:pt x="834" y="909"/>
                  </a:lnTo>
                  <a:lnTo>
                    <a:pt x="760" y="668"/>
                  </a:lnTo>
                  <a:lnTo>
                    <a:pt x="668" y="446"/>
                  </a:lnTo>
                  <a:lnTo>
                    <a:pt x="593" y="335"/>
                  </a:lnTo>
                  <a:lnTo>
                    <a:pt x="519" y="242"/>
                  </a:lnTo>
                  <a:lnTo>
                    <a:pt x="427" y="168"/>
                  </a:lnTo>
                  <a:lnTo>
                    <a:pt x="334" y="94"/>
                  </a:lnTo>
                  <a:lnTo>
                    <a:pt x="241" y="38"/>
                  </a:lnTo>
                  <a:lnTo>
                    <a:pt x="1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10999844" y="3696310"/>
              <a:ext cx="95972" cy="267966"/>
            </a:xfrm>
            <a:custGeom>
              <a:avLst/>
              <a:gdLst/>
              <a:ahLst/>
              <a:cxnLst/>
              <a:rect l="l" t="t" r="r" b="b"/>
              <a:pathLst>
                <a:path w="2410" h="6729" extrusionOk="0">
                  <a:moveTo>
                    <a:pt x="2280" y="1"/>
                  </a:moveTo>
                  <a:lnTo>
                    <a:pt x="2261" y="19"/>
                  </a:lnTo>
                  <a:lnTo>
                    <a:pt x="2243" y="56"/>
                  </a:lnTo>
                  <a:lnTo>
                    <a:pt x="0" y="6618"/>
                  </a:lnTo>
                  <a:lnTo>
                    <a:pt x="0" y="6636"/>
                  </a:lnTo>
                  <a:lnTo>
                    <a:pt x="19" y="6673"/>
                  </a:lnTo>
                  <a:lnTo>
                    <a:pt x="37" y="6710"/>
                  </a:lnTo>
                  <a:lnTo>
                    <a:pt x="56" y="6710"/>
                  </a:lnTo>
                  <a:lnTo>
                    <a:pt x="93" y="6729"/>
                  </a:lnTo>
                  <a:lnTo>
                    <a:pt x="130" y="6710"/>
                  </a:lnTo>
                  <a:lnTo>
                    <a:pt x="167" y="6673"/>
                  </a:lnTo>
                  <a:lnTo>
                    <a:pt x="2409" y="112"/>
                  </a:lnTo>
                  <a:lnTo>
                    <a:pt x="2409" y="75"/>
                  </a:lnTo>
                  <a:lnTo>
                    <a:pt x="2391" y="38"/>
                  </a:lnTo>
                  <a:lnTo>
                    <a:pt x="2372" y="19"/>
                  </a:lnTo>
                  <a:lnTo>
                    <a:pt x="23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10843348" y="3553868"/>
              <a:ext cx="70167" cy="188998"/>
            </a:xfrm>
            <a:custGeom>
              <a:avLst/>
              <a:gdLst/>
              <a:ahLst/>
              <a:cxnLst/>
              <a:rect l="l" t="t" r="r" b="b"/>
              <a:pathLst>
                <a:path w="1762" h="4746" extrusionOk="0">
                  <a:moveTo>
                    <a:pt x="1650" y="1"/>
                  </a:moveTo>
                  <a:lnTo>
                    <a:pt x="1613" y="19"/>
                  </a:lnTo>
                  <a:lnTo>
                    <a:pt x="1595" y="56"/>
                  </a:lnTo>
                  <a:lnTo>
                    <a:pt x="19" y="4616"/>
                  </a:lnTo>
                  <a:lnTo>
                    <a:pt x="1" y="4653"/>
                  </a:lnTo>
                  <a:lnTo>
                    <a:pt x="19" y="4690"/>
                  </a:lnTo>
                  <a:lnTo>
                    <a:pt x="38" y="4708"/>
                  </a:lnTo>
                  <a:lnTo>
                    <a:pt x="75" y="4727"/>
                  </a:lnTo>
                  <a:lnTo>
                    <a:pt x="93" y="4745"/>
                  </a:lnTo>
                  <a:lnTo>
                    <a:pt x="149" y="4727"/>
                  </a:lnTo>
                  <a:lnTo>
                    <a:pt x="186" y="4671"/>
                  </a:lnTo>
                  <a:lnTo>
                    <a:pt x="1762" y="112"/>
                  </a:lnTo>
                  <a:lnTo>
                    <a:pt x="1762" y="75"/>
                  </a:lnTo>
                  <a:lnTo>
                    <a:pt x="1762" y="38"/>
                  </a:lnTo>
                  <a:lnTo>
                    <a:pt x="1743" y="19"/>
                  </a:lnTo>
                  <a:lnTo>
                    <a:pt x="1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10709033" y="3454952"/>
              <a:ext cx="48743" cy="98242"/>
            </a:xfrm>
            <a:custGeom>
              <a:avLst/>
              <a:gdLst/>
              <a:ahLst/>
              <a:cxnLst/>
              <a:rect l="l" t="t" r="r" b="b"/>
              <a:pathLst>
                <a:path w="1224" h="2467" extrusionOk="0">
                  <a:moveTo>
                    <a:pt x="1131" y="1"/>
                  </a:moveTo>
                  <a:lnTo>
                    <a:pt x="1094" y="20"/>
                  </a:lnTo>
                  <a:lnTo>
                    <a:pt x="1075" y="38"/>
                  </a:lnTo>
                  <a:lnTo>
                    <a:pt x="1057" y="57"/>
                  </a:lnTo>
                  <a:lnTo>
                    <a:pt x="19" y="2336"/>
                  </a:lnTo>
                  <a:lnTo>
                    <a:pt x="0" y="2373"/>
                  </a:lnTo>
                  <a:lnTo>
                    <a:pt x="0" y="2410"/>
                  </a:lnTo>
                  <a:lnTo>
                    <a:pt x="19" y="2429"/>
                  </a:lnTo>
                  <a:lnTo>
                    <a:pt x="56" y="2448"/>
                  </a:lnTo>
                  <a:lnTo>
                    <a:pt x="93" y="2466"/>
                  </a:lnTo>
                  <a:lnTo>
                    <a:pt x="130" y="2448"/>
                  </a:lnTo>
                  <a:lnTo>
                    <a:pt x="167" y="2410"/>
                  </a:lnTo>
                  <a:lnTo>
                    <a:pt x="1205" y="131"/>
                  </a:lnTo>
                  <a:lnTo>
                    <a:pt x="1224" y="94"/>
                  </a:lnTo>
                  <a:lnTo>
                    <a:pt x="1205" y="57"/>
                  </a:lnTo>
                  <a:lnTo>
                    <a:pt x="1187" y="38"/>
                  </a:lnTo>
                  <a:lnTo>
                    <a:pt x="1168" y="20"/>
                  </a:lnTo>
                  <a:lnTo>
                    <a:pt x="11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10653682" y="3602570"/>
              <a:ext cx="165383" cy="11867"/>
            </a:xfrm>
            <a:custGeom>
              <a:avLst/>
              <a:gdLst/>
              <a:ahLst/>
              <a:cxnLst/>
              <a:rect l="l" t="t" r="r" b="b"/>
              <a:pathLst>
                <a:path w="4153" h="298" extrusionOk="0">
                  <a:moveTo>
                    <a:pt x="4059" y="1"/>
                  </a:moveTo>
                  <a:lnTo>
                    <a:pt x="93" y="112"/>
                  </a:lnTo>
                  <a:lnTo>
                    <a:pt x="56" y="131"/>
                  </a:lnTo>
                  <a:lnTo>
                    <a:pt x="19" y="149"/>
                  </a:lnTo>
                  <a:lnTo>
                    <a:pt x="0" y="168"/>
                  </a:lnTo>
                  <a:lnTo>
                    <a:pt x="0" y="205"/>
                  </a:lnTo>
                  <a:lnTo>
                    <a:pt x="19" y="242"/>
                  </a:lnTo>
                  <a:lnTo>
                    <a:pt x="37" y="279"/>
                  </a:lnTo>
                  <a:lnTo>
                    <a:pt x="56" y="279"/>
                  </a:lnTo>
                  <a:lnTo>
                    <a:pt x="93" y="297"/>
                  </a:lnTo>
                  <a:lnTo>
                    <a:pt x="4059" y="186"/>
                  </a:lnTo>
                  <a:lnTo>
                    <a:pt x="4097" y="168"/>
                  </a:lnTo>
                  <a:lnTo>
                    <a:pt x="4134" y="149"/>
                  </a:lnTo>
                  <a:lnTo>
                    <a:pt x="4152" y="131"/>
                  </a:lnTo>
                  <a:lnTo>
                    <a:pt x="4152" y="94"/>
                  </a:lnTo>
                  <a:lnTo>
                    <a:pt x="4152" y="56"/>
                  </a:lnTo>
                  <a:lnTo>
                    <a:pt x="4115" y="38"/>
                  </a:lnTo>
                  <a:lnTo>
                    <a:pt x="4097" y="19"/>
                  </a:lnTo>
                  <a:lnTo>
                    <a:pt x="40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10710506" y="3807014"/>
              <a:ext cx="264262" cy="13341"/>
            </a:xfrm>
            <a:custGeom>
              <a:avLst/>
              <a:gdLst/>
              <a:ahLst/>
              <a:cxnLst/>
              <a:rect l="l" t="t" r="r" b="b"/>
              <a:pathLst>
                <a:path w="6636" h="335" extrusionOk="0">
                  <a:moveTo>
                    <a:pt x="6543" y="1"/>
                  </a:moveTo>
                  <a:lnTo>
                    <a:pt x="75" y="149"/>
                  </a:lnTo>
                  <a:lnTo>
                    <a:pt x="38" y="168"/>
                  </a:lnTo>
                  <a:lnTo>
                    <a:pt x="19" y="186"/>
                  </a:lnTo>
                  <a:lnTo>
                    <a:pt x="1" y="205"/>
                  </a:lnTo>
                  <a:lnTo>
                    <a:pt x="1" y="242"/>
                  </a:lnTo>
                  <a:lnTo>
                    <a:pt x="1" y="279"/>
                  </a:lnTo>
                  <a:lnTo>
                    <a:pt x="19" y="297"/>
                  </a:lnTo>
                  <a:lnTo>
                    <a:pt x="38" y="316"/>
                  </a:lnTo>
                  <a:lnTo>
                    <a:pt x="75" y="335"/>
                  </a:lnTo>
                  <a:lnTo>
                    <a:pt x="6543" y="186"/>
                  </a:lnTo>
                  <a:lnTo>
                    <a:pt x="6580" y="168"/>
                  </a:lnTo>
                  <a:lnTo>
                    <a:pt x="6617" y="149"/>
                  </a:lnTo>
                  <a:lnTo>
                    <a:pt x="6636" y="131"/>
                  </a:lnTo>
                  <a:lnTo>
                    <a:pt x="6636" y="94"/>
                  </a:lnTo>
                  <a:lnTo>
                    <a:pt x="6617" y="57"/>
                  </a:lnTo>
                  <a:lnTo>
                    <a:pt x="6599" y="38"/>
                  </a:lnTo>
                  <a:lnTo>
                    <a:pt x="6580" y="19"/>
                  </a:lnTo>
                  <a:lnTo>
                    <a:pt x="65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10804244" y="4023284"/>
              <a:ext cx="328496" cy="41376"/>
            </a:xfrm>
            <a:custGeom>
              <a:avLst/>
              <a:gdLst/>
              <a:ahLst/>
              <a:cxnLst/>
              <a:rect l="l" t="t" r="r" b="b"/>
              <a:pathLst>
                <a:path w="8249" h="1039" extrusionOk="0">
                  <a:moveTo>
                    <a:pt x="8156" y="0"/>
                  </a:moveTo>
                  <a:lnTo>
                    <a:pt x="75" y="872"/>
                  </a:lnTo>
                  <a:lnTo>
                    <a:pt x="37" y="872"/>
                  </a:lnTo>
                  <a:lnTo>
                    <a:pt x="19" y="890"/>
                  </a:lnTo>
                  <a:lnTo>
                    <a:pt x="0" y="927"/>
                  </a:lnTo>
                  <a:lnTo>
                    <a:pt x="0" y="964"/>
                  </a:lnTo>
                  <a:lnTo>
                    <a:pt x="0" y="983"/>
                  </a:lnTo>
                  <a:lnTo>
                    <a:pt x="19" y="1020"/>
                  </a:lnTo>
                  <a:lnTo>
                    <a:pt x="56" y="1038"/>
                  </a:lnTo>
                  <a:lnTo>
                    <a:pt x="93" y="1038"/>
                  </a:lnTo>
                  <a:lnTo>
                    <a:pt x="8174" y="167"/>
                  </a:lnTo>
                  <a:lnTo>
                    <a:pt x="8193" y="167"/>
                  </a:lnTo>
                  <a:lnTo>
                    <a:pt x="8230" y="149"/>
                  </a:lnTo>
                  <a:lnTo>
                    <a:pt x="8248" y="112"/>
                  </a:lnTo>
                  <a:lnTo>
                    <a:pt x="8248" y="75"/>
                  </a:lnTo>
                  <a:lnTo>
                    <a:pt x="8230" y="38"/>
                  </a:lnTo>
                  <a:lnTo>
                    <a:pt x="8211" y="19"/>
                  </a:lnTo>
                  <a:lnTo>
                    <a:pt x="81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10928963" y="4160549"/>
              <a:ext cx="315952" cy="64274"/>
            </a:xfrm>
            <a:custGeom>
              <a:avLst/>
              <a:gdLst/>
              <a:ahLst/>
              <a:cxnLst/>
              <a:rect l="l" t="t" r="r" b="b"/>
              <a:pathLst>
                <a:path w="7934" h="1614" extrusionOk="0">
                  <a:moveTo>
                    <a:pt x="7822" y="1"/>
                  </a:moveTo>
                  <a:lnTo>
                    <a:pt x="56" y="1447"/>
                  </a:lnTo>
                  <a:lnTo>
                    <a:pt x="38" y="1447"/>
                  </a:lnTo>
                  <a:lnTo>
                    <a:pt x="1" y="1484"/>
                  </a:lnTo>
                  <a:lnTo>
                    <a:pt x="1" y="1502"/>
                  </a:lnTo>
                  <a:lnTo>
                    <a:pt x="1" y="1539"/>
                  </a:lnTo>
                  <a:lnTo>
                    <a:pt x="19" y="1595"/>
                  </a:lnTo>
                  <a:lnTo>
                    <a:pt x="75" y="1613"/>
                  </a:lnTo>
                  <a:lnTo>
                    <a:pt x="93" y="1613"/>
                  </a:lnTo>
                  <a:lnTo>
                    <a:pt x="7859" y="168"/>
                  </a:lnTo>
                  <a:lnTo>
                    <a:pt x="7896" y="149"/>
                  </a:lnTo>
                  <a:lnTo>
                    <a:pt x="7915" y="131"/>
                  </a:lnTo>
                  <a:lnTo>
                    <a:pt x="7933" y="94"/>
                  </a:lnTo>
                  <a:lnTo>
                    <a:pt x="7933" y="56"/>
                  </a:lnTo>
                  <a:lnTo>
                    <a:pt x="7915" y="38"/>
                  </a:lnTo>
                  <a:lnTo>
                    <a:pt x="78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10554050" y="3923651"/>
              <a:ext cx="687177" cy="831135"/>
            </a:xfrm>
            <a:custGeom>
              <a:avLst/>
              <a:gdLst/>
              <a:ahLst/>
              <a:cxnLst/>
              <a:rect l="l" t="t" r="r" b="b"/>
              <a:pathLst>
                <a:path w="17256" h="20871" extrusionOk="0">
                  <a:moveTo>
                    <a:pt x="0" y="0"/>
                  </a:moveTo>
                  <a:lnTo>
                    <a:pt x="167" y="297"/>
                  </a:lnTo>
                  <a:lnTo>
                    <a:pt x="334" y="593"/>
                  </a:lnTo>
                  <a:lnTo>
                    <a:pt x="464" y="909"/>
                  </a:lnTo>
                  <a:lnTo>
                    <a:pt x="593" y="1224"/>
                  </a:lnTo>
                  <a:lnTo>
                    <a:pt x="816" y="1854"/>
                  </a:lnTo>
                  <a:lnTo>
                    <a:pt x="1020" y="2484"/>
                  </a:lnTo>
                  <a:lnTo>
                    <a:pt x="1168" y="3151"/>
                  </a:lnTo>
                  <a:lnTo>
                    <a:pt x="1316" y="3818"/>
                  </a:lnTo>
                  <a:lnTo>
                    <a:pt x="1427" y="4486"/>
                  </a:lnTo>
                  <a:lnTo>
                    <a:pt x="1539" y="5171"/>
                  </a:lnTo>
                  <a:lnTo>
                    <a:pt x="1724" y="6524"/>
                  </a:lnTo>
                  <a:lnTo>
                    <a:pt x="1835" y="7210"/>
                  </a:lnTo>
                  <a:lnTo>
                    <a:pt x="1946" y="7896"/>
                  </a:lnTo>
                  <a:lnTo>
                    <a:pt x="2095" y="8563"/>
                  </a:lnTo>
                  <a:lnTo>
                    <a:pt x="2261" y="9212"/>
                  </a:lnTo>
                  <a:lnTo>
                    <a:pt x="2447" y="9879"/>
                  </a:lnTo>
                  <a:lnTo>
                    <a:pt x="2669" y="10509"/>
                  </a:lnTo>
                  <a:lnTo>
                    <a:pt x="2855" y="10954"/>
                  </a:lnTo>
                  <a:lnTo>
                    <a:pt x="3058" y="11380"/>
                  </a:lnTo>
                  <a:lnTo>
                    <a:pt x="3281" y="11788"/>
                  </a:lnTo>
                  <a:lnTo>
                    <a:pt x="3522" y="12196"/>
                  </a:lnTo>
                  <a:lnTo>
                    <a:pt x="3763" y="12604"/>
                  </a:lnTo>
                  <a:lnTo>
                    <a:pt x="4022" y="12993"/>
                  </a:lnTo>
                  <a:lnTo>
                    <a:pt x="4300" y="13382"/>
                  </a:lnTo>
                  <a:lnTo>
                    <a:pt x="4578" y="13753"/>
                  </a:lnTo>
                  <a:lnTo>
                    <a:pt x="5153" y="14494"/>
                  </a:lnTo>
                  <a:lnTo>
                    <a:pt x="5764" y="15199"/>
                  </a:lnTo>
                  <a:lnTo>
                    <a:pt x="6413" y="15866"/>
                  </a:lnTo>
                  <a:lnTo>
                    <a:pt x="7080" y="16514"/>
                  </a:lnTo>
                  <a:lnTo>
                    <a:pt x="7433" y="16830"/>
                  </a:lnTo>
                  <a:lnTo>
                    <a:pt x="7785" y="17126"/>
                  </a:lnTo>
                  <a:lnTo>
                    <a:pt x="8155" y="17423"/>
                  </a:lnTo>
                  <a:lnTo>
                    <a:pt x="8526" y="17701"/>
                  </a:lnTo>
                  <a:lnTo>
                    <a:pt x="8897" y="17979"/>
                  </a:lnTo>
                  <a:lnTo>
                    <a:pt x="9286" y="18238"/>
                  </a:lnTo>
                  <a:lnTo>
                    <a:pt x="9675" y="18498"/>
                  </a:lnTo>
                  <a:lnTo>
                    <a:pt x="10064" y="18739"/>
                  </a:lnTo>
                  <a:lnTo>
                    <a:pt x="10472" y="18961"/>
                  </a:lnTo>
                  <a:lnTo>
                    <a:pt x="10880" y="19183"/>
                  </a:lnTo>
                  <a:lnTo>
                    <a:pt x="11288" y="19387"/>
                  </a:lnTo>
                  <a:lnTo>
                    <a:pt x="11714" y="19591"/>
                  </a:lnTo>
                  <a:lnTo>
                    <a:pt x="12140" y="19777"/>
                  </a:lnTo>
                  <a:lnTo>
                    <a:pt x="12567" y="19943"/>
                  </a:lnTo>
                  <a:lnTo>
                    <a:pt x="12993" y="20092"/>
                  </a:lnTo>
                  <a:lnTo>
                    <a:pt x="13419" y="20240"/>
                  </a:lnTo>
                  <a:lnTo>
                    <a:pt x="13864" y="20370"/>
                  </a:lnTo>
                  <a:lnTo>
                    <a:pt x="14309" y="20481"/>
                  </a:lnTo>
                  <a:lnTo>
                    <a:pt x="14754" y="20592"/>
                  </a:lnTo>
                  <a:lnTo>
                    <a:pt x="15198" y="20685"/>
                  </a:lnTo>
                  <a:lnTo>
                    <a:pt x="15662" y="20740"/>
                  </a:lnTo>
                  <a:lnTo>
                    <a:pt x="16125" y="20796"/>
                  </a:lnTo>
                  <a:lnTo>
                    <a:pt x="16570" y="20833"/>
                  </a:lnTo>
                  <a:lnTo>
                    <a:pt x="17033" y="20870"/>
                  </a:lnTo>
                  <a:lnTo>
                    <a:pt x="17145" y="20407"/>
                  </a:lnTo>
                  <a:lnTo>
                    <a:pt x="17200" y="19906"/>
                  </a:lnTo>
                  <a:lnTo>
                    <a:pt x="17237" y="19387"/>
                  </a:lnTo>
                  <a:lnTo>
                    <a:pt x="17256" y="18850"/>
                  </a:lnTo>
                  <a:lnTo>
                    <a:pt x="17256" y="18294"/>
                  </a:lnTo>
                  <a:lnTo>
                    <a:pt x="17219" y="17738"/>
                  </a:lnTo>
                  <a:lnTo>
                    <a:pt x="17163" y="17163"/>
                  </a:lnTo>
                  <a:lnTo>
                    <a:pt x="17089" y="16589"/>
                  </a:lnTo>
                  <a:lnTo>
                    <a:pt x="16996" y="16014"/>
                  </a:lnTo>
                  <a:lnTo>
                    <a:pt x="16885" y="15458"/>
                  </a:lnTo>
                  <a:lnTo>
                    <a:pt x="16755" y="14902"/>
                  </a:lnTo>
                  <a:lnTo>
                    <a:pt x="16607" y="14365"/>
                  </a:lnTo>
                  <a:lnTo>
                    <a:pt x="16440" y="13846"/>
                  </a:lnTo>
                  <a:lnTo>
                    <a:pt x="16255" y="13345"/>
                  </a:lnTo>
                  <a:lnTo>
                    <a:pt x="16070" y="12882"/>
                  </a:lnTo>
                  <a:lnTo>
                    <a:pt x="15866" y="12455"/>
                  </a:lnTo>
                  <a:lnTo>
                    <a:pt x="15551" y="11881"/>
                  </a:lnTo>
                  <a:lnTo>
                    <a:pt x="15236" y="11325"/>
                  </a:lnTo>
                  <a:lnTo>
                    <a:pt x="14902" y="10769"/>
                  </a:lnTo>
                  <a:lnTo>
                    <a:pt x="14550" y="10213"/>
                  </a:lnTo>
                  <a:lnTo>
                    <a:pt x="14179" y="9675"/>
                  </a:lnTo>
                  <a:lnTo>
                    <a:pt x="13808" y="9156"/>
                  </a:lnTo>
                  <a:lnTo>
                    <a:pt x="13419" y="8637"/>
                  </a:lnTo>
                  <a:lnTo>
                    <a:pt x="12993" y="8137"/>
                  </a:lnTo>
                  <a:lnTo>
                    <a:pt x="12585" y="7637"/>
                  </a:lnTo>
                  <a:lnTo>
                    <a:pt x="12140" y="7155"/>
                  </a:lnTo>
                  <a:lnTo>
                    <a:pt x="11695" y="6691"/>
                  </a:lnTo>
                  <a:lnTo>
                    <a:pt x="11232" y="6228"/>
                  </a:lnTo>
                  <a:lnTo>
                    <a:pt x="10769" y="5783"/>
                  </a:lnTo>
                  <a:lnTo>
                    <a:pt x="10287" y="5338"/>
                  </a:lnTo>
                  <a:lnTo>
                    <a:pt x="9786" y="4930"/>
                  </a:lnTo>
                  <a:lnTo>
                    <a:pt x="9286" y="4523"/>
                  </a:lnTo>
                  <a:lnTo>
                    <a:pt x="8767" y="4115"/>
                  </a:lnTo>
                  <a:lnTo>
                    <a:pt x="8230" y="3744"/>
                  </a:lnTo>
                  <a:lnTo>
                    <a:pt x="7711" y="3374"/>
                  </a:lnTo>
                  <a:lnTo>
                    <a:pt x="7155" y="3021"/>
                  </a:lnTo>
                  <a:lnTo>
                    <a:pt x="6599" y="2688"/>
                  </a:lnTo>
                  <a:lnTo>
                    <a:pt x="6042" y="2354"/>
                  </a:lnTo>
                  <a:lnTo>
                    <a:pt x="5468" y="2058"/>
                  </a:lnTo>
                  <a:lnTo>
                    <a:pt x="4893" y="1761"/>
                  </a:lnTo>
                  <a:lnTo>
                    <a:pt x="4300" y="1483"/>
                  </a:lnTo>
                  <a:lnTo>
                    <a:pt x="3707" y="1224"/>
                  </a:lnTo>
                  <a:lnTo>
                    <a:pt x="3096" y="964"/>
                  </a:lnTo>
                  <a:lnTo>
                    <a:pt x="2502" y="742"/>
                  </a:lnTo>
                  <a:lnTo>
                    <a:pt x="1891" y="538"/>
                  </a:lnTo>
                  <a:lnTo>
                    <a:pt x="1261" y="334"/>
                  </a:lnTo>
                  <a:lnTo>
                    <a:pt x="630" y="16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10641138" y="4001143"/>
              <a:ext cx="594908" cy="756588"/>
            </a:xfrm>
            <a:custGeom>
              <a:avLst/>
              <a:gdLst/>
              <a:ahLst/>
              <a:cxnLst/>
              <a:rect l="l" t="t" r="r" b="b"/>
              <a:pathLst>
                <a:path w="14939" h="18999" extrusionOk="0">
                  <a:moveTo>
                    <a:pt x="56" y="0"/>
                  </a:moveTo>
                  <a:lnTo>
                    <a:pt x="19" y="19"/>
                  </a:lnTo>
                  <a:lnTo>
                    <a:pt x="0" y="56"/>
                  </a:lnTo>
                  <a:lnTo>
                    <a:pt x="0" y="75"/>
                  </a:lnTo>
                  <a:lnTo>
                    <a:pt x="0" y="112"/>
                  </a:lnTo>
                  <a:lnTo>
                    <a:pt x="19" y="149"/>
                  </a:lnTo>
                  <a:lnTo>
                    <a:pt x="482" y="649"/>
                  </a:lnTo>
                  <a:lnTo>
                    <a:pt x="1687" y="1965"/>
                  </a:lnTo>
                  <a:lnTo>
                    <a:pt x="3448" y="3967"/>
                  </a:lnTo>
                  <a:lnTo>
                    <a:pt x="4486" y="5172"/>
                  </a:lnTo>
                  <a:lnTo>
                    <a:pt x="5616" y="6487"/>
                  </a:lnTo>
                  <a:lnTo>
                    <a:pt x="6784" y="7915"/>
                  </a:lnTo>
                  <a:lnTo>
                    <a:pt x="7989" y="9397"/>
                  </a:lnTo>
                  <a:lnTo>
                    <a:pt x="9212" y="10954"/>
                  </a:lnTo>
                  <a:lnTo>
                    <a:pt x="10435" y="12548"/>
                  </a:lnTo>
                  <a:lnTo>
                    <a:pt x="11621" y="14161"/>
                  </a:lnTo>
                  <a:lnTo>
                    <a:pt x="12196" y="14976"/>
                  </a:lnTo>
                  <a:lnTo>
                    <a:pt x="12752" y="15792"/>
                  </a:lnTo>
                  <a:lnTo>
                    <a:pt x="13289" y="16589"/>
                  </a:lnTo>
                  <a:lnTo>
                    <a:pt x="13808" y="17386"/>
                  </a:lnTo>
                  <a:lnTo>
                    <a:pt x="14309" y="18183"/>
                  </a:lnTo>
                  <a:lnTo>
                    <a:pt x="14772" y="18961"/>
                  </a:lnTo>
                  <a:lnTo>
                    <a:pt x="14809" y="18998"/>
                  </a:lnTo>
                  <a:lnTo>
                    <a:pt x="14902" y="18998"/>
                  </a:lnTo>
                  <a:lnTo>
                    <a:pt x="14920" y="18961"/>
                  </a:lnTo>
                  <a:lnTo>
                    <a:pt x="14939" y="18943"/>
                  </a:lnTo>
                  <a:lnTo>
                    <a:pt x="14939" y="18906"/>
                  </a:lnTo>
                  <a:lnTo>
                    <a:pt x="14920" y="18868"/>
                  </a:lnTo>
                  <a:lnTo>
                    <a:pt x="14457" y="18090"/>
                  </a:lnTo>
                  <a:lnTo>
                    <a:pt x="13957" y="17293"/>
                  </a:lnTo>
                  <a:lnTo>
                    <a:pt x="13438" y="16496"/>
                  </a:lnTo>
                  <a:lnTo>
                    <a:pt x="12900" y="15699"/>
                  </a:lnTo>
                  <a:lnTo>
                    <a:pt x="12326" y="14884"/>
                  </a:lnTo>
                  <a:lnTo>
                    <a:pt x="11751" y="14068"/>
                  </a:lnTo>
                  <a:lnTo>
                    <a:pt x="10565" y="12456"/>
                  </a:lnTo>
                  <a:lnTo>
                    <a:pt x="9360" y="10862"/>
                  </a:lnTo>
                  <a:lnTo>
                    <a:pt x="8137" y="9305"/>
                  </a:lnTo>
                  <a:lnTo>
                    <a:pt x="6914" y="7803"/>
                  </a:lnTo>
                  <a:lnTo>
                    <a:pt x="5746" y="6376"/>
                  </a:lnTo>
                  <a:lnTo>
                    <a:pt x="4615" y="5060"/>
                  </a:lnTo>
                  <a:lnTo>
                    <a:pt x="3577" y="3856"/>
                  </a:lnTo>
                  <a:lnTo>
                    <a:pt x="1817" y="1854"/>
                  </a:lnTo>
                  <a:lnTo>
                    <a:pt x="612" y="519"/>
                  </a:lnTo>
                  <a:lnTo>
                    <a:pt x="149" y="19"/>
                  </a:lnTo>
                  <a:lnTo>
                    <a:pt x="130"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10950387" y="4492700"/>
              <a:ext cx="252435" cy="180117"/>
            </a:xfrm>
            <a:custGeom>
              <a:avLst/>
              <a:gdLst/>
              <a:ahLst/>
              <a:cxnLst/>
              <a:rect l="l" t="t" r="r" b="b"/>
              <a:pathLst>
                <a:path w="6339" h="4523" extrusionOk="0">
                  <a:moveTo>
                    <a:pt x="6228" y="0"/>
                  </a:moveTo>
                  <a:lnTo>
                    <a:pt x="6209" y="19"/>
                  </a:lnTo>
                  <a:lnTo>
                    <a:pt x="6191" y="37"/>
                  </a:lnTo>
                  <a:lnTo>
                    <a:pt x="6172" y="75"/>
                  </a:lnTo>
                  <a:lnTo>
                    <a:pt x="5672" y="4337"/>
                  </a:lnTo>
                  <a:lnTo>
                    <a:pt x="111" y="3411"/>
                  </a:lnTo>
                  <a:lnTo>
                    <a:pt x="74" y="3411"/>
                  </a:lnTo>
                  <a:lnTo>
                    <a:pt x="37" y="3429"/>
                  </a:lnTo>
                  <a:lnTo>
                    <a:pt x="19" y="3448"/>
                  </a:lnTo>
                  <a:lnTo>
                    <a:pt x="0" y="3485"/>
                  </a:lnTo>
                  <a:lnTo>
                    <a:pt x="0" y="3522"/>
                  </a:lnTo>
                  <a:lnTo>
                    <a:pt x="19" y="3540"/>
                  </a:lnTo>
                  <a:lnTo>
                    <a:pt x="37" y="3559"/>
                  </a:lnTo>
                  <a:lnTo>
                    <a:pt x="74" y="3578"/>
                  </a:lnTo>
                  <a:lnTo>
                    <a:pt x="5727" y="4523"/>
                  </a:lnTo>
                  <a:lnTo>
                    <a:pt x="5746" y="4523"/>
                  </a:lnTo>
                  <a:lnTo>
                    <a:pt x="5801" y="4504"/>
                  </a:lnTo>
                  <a:lnTo>
                    <a:pt x="5820" y="4467"/>
                  </a:lnTo>
                  <a:lnTo>
                    <a:pt x="5839" y="4449"/>
                  </a:lnTo>
                  <a:lnTo>
                    <a:pt x="6339" y="93"/>
                  </a:lnTo>
                  <a:lnTo>
                    <a:pt x="6339" y="56"/>
                  </a:lnTo>
                  <a:lnTo>
                    <a:pt x="6320" y="37"/>
                  </a:lnTo>
                  <a:lnTo>
                    <a:pt x="630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10814558" y="4307450"/>
              <a:ext cx="290107" cy="212612"/>
            </a:xfrm>
            <a:custGeom>
              <a:avLst/>
              <a:gdLst/>
              <a:ahLst/>
              <a:cxnLst/>
              <a:rect l="l" t="t" r="r" b="b"/>
              <a:pathLst>
                <a:path w="7285" h="5339" extrusionOk="0">
                  <a:moveTo>
                    <a:pt x="7211" y="0"/>
                  </a:moveTo>
                  <a:lnTo>
                    <a:pt x="7174" y="19"/>
                  </a:lnTo>
                  <a:lnTo>
                    <a:pt x="7155" y="19"/>
                  </a:lnTo>
                  <a:lnTo>
                    <a:pt x="7118" y="56"/>
                  </a:lnTo>
                  <a:lnTo>
                    <a:pt x="7118" y="74"/>
                  </a:lnTo>
                  <a:lnTo>
                    <a:pt x="6395" y="5153"/>
                  </a:lnTo>
                  <a:lnTo>
                    <a:pt x="94" y="4949"/>
                  </a:lnTo>
                  <a:lnTo>
                    <a:pt x="57" y="4967"/>
                  </a:lnTo>
                  <a:lnTo>
                    <a:pt x="38" y="4986"/>
                  </a:lnTo>
                  <a:lnTo>
                    <a:pt x="1" y="5005"/>
                  </a:lnTo>
                  <a:lnTo>
                    <a:pt x="1" y="5042"/>
                  </a:lnTo>
                  <a:lnTo>
                    <a:pt x="1" y="5079"/>
                  </a:lnTo>
                  <a:lnTo>
                    <a:pt x="19" y="5097"/>
                  </a:lnTo>
                  <a:lnTo>
                    <a:pt x="57" y="5116"/>
                  </a:lnTo>
                  <a:lnTo>
                    <a:pt x="75" y="5134"/>
                  </a:lnTo>
                  <a:lnTo>
                    <a:pt x="6469" y="5338"/>
                  </a:lnTo>
                  <a:lnTo>
                    <a:pt x="6506" y="5338"/>
                  </a:lnTo>
                  <a:lnTo>
                    <a:pt x="6525" y="5320"/>
                  </a:lnTo>
                  <a:lnTo>
                    <a:pt x="6544" y="5283"/>
                  </a:lnTo>
                  <a:lnTo>
                    <a:pt x="6562" y="5264"/>
                  </a:lnTo>
                  <a:lnTo>
                    <a:pt x="7285" y="111"/>
                  </a:lnTo>
                  <a:lnTo>
                    <a:pt x="7285" y="74"/>
                  </a:lnTo>
                  <a:lnTo>
                    <a:pt x="7266" y="37"/>
                  </a:lnTo>
                  <a:lnTo>
                    <a:pt x="7248" y="19"/>
                  </a:lnTo>
                  <a:lnTo>
                    <a:pt x="7211"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10686892" y="4156885"/>
              <a:ext cx="276089" cy="201542"/>
            </a:xfrm>
            <a:custGeom>
              <a:avLst/>
              <a:gdLst/>
              <a:ahLst/>
              <a:cxnLst/>
              <a:rect l="l" t="t" r="r" b="b"/>
              <a:pathLst>
                <a:path w="6933" h="5061" extrusionOk="0">
                  <a:moveTo>
                    <a:pt x="6821" y="0"/>
                  </a:moveTo>
                  <a:lnTo>
                    <a:pt x="6784" y="19"/>
                  </a:lnTo>
                  <a:lnTo>
                    <a:pt x="6765" y="37"/>
                  </a:lnTo>
                  <a:lnTo>
                    <a:pt x="6765" y="74"/>
                  </a:lnTo>
                  <a:lnTo>
                    <a:pt x="6450" y="4875"/>
                  </a:lnTo>
                  <a:lnTo>
                    <a:pt x="93" y="4263"/>
                  </a:lnTo>
                  <a:lnTo>
                    <a:pt x="56" y="4263"/>
                  </a:lnTo>
                  <a:lnTo>
                    <a:pt x="38" y="4282"/>
                  </a:lnTo>
                  <a:lnTo>
                    <a:pt x="19" y="4300"/>
                  </a:lnTo>
                  <a:lnTo>
                    <a:pt x="0" y="4337"/>
                  </a:lnTo>
                  <a:lnTo>
                    <a:pt x="0" y="4374"/>
                  </a:lnTo>
                  <a:lnTo>
                    <a:pt x="19" y="4393"/>
                  </a:lnTo>
                  <a:lnTo>
                    <a:pt x="56" y="4430"/>
                  </a:lnTo>
                  <a:lnTo>
                    <a:pt x="75" y="4430"/>
                  </a:lnTo>
                  <a:lnTo>
                    <a:pt x="6525" y="5060"/>
                  </a:lnTo>
                  <a:lnTo>
                    <a:pt x="6543" y="5060"/>
                  </a:lnTo>
                  <a:lnTo>
                    <a:pt x="6599" y="5042"/>
                  </a:lnTo>
                  <a:lnTo>
                    <a:pt x="6617" y="5004"/>
                  </a:lnTo>
                  <a:lnTo>
                    <a:pt x="6617" y="4967"/>
                  </a:lnTo>
                  <a:lnTo>
                    <a:pt x="6932" y="93"/>
                  </a:lnTo>
                  <a:lnTo>
                    <a:pt x="6932" y="56"/>
                  </a:lnTo>
                  <a:lnTo>
                    <a:pt x="6914" y="19"/>
                  </a:lnTo>
                  <a:lnTo>
                    <a:pt x="6895"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10641138" y="4046181"/>
              <a:ext cx="164626" cy="138025"/>
            </a:xfrm>
            <a:custGeom>
              <a:avLst/>
              <a:gdLst/>
              <a:ahLst/>
              <a:cxnLst/>
              <a:rect l="l" t="t" r="r" b="b"/>
              <a:pathLst>
                <a:path w="4134" h="3466" extrusionOk="0">
                  <a:moveTo>
                    <a:pt x="3893" y="0"/>
                  </a:moveTo>
                  <a:lnTo>
                    <a:pt x="3855" y="19"/>
                  </a:lnTo>
                  <a:lnTo>
                    <a:pt x="3837" y="56"/>
                  </a:lnTo>
                  <a:lnTo>
                    <a:pt x="3837" y="93"/>
                  </a:lnTo>
                  <a:lnTo>
                    <a:pt x="3948" y="3281"/>
                  </a:lnTo>
                  <a:lnTo>
                    <a:pt x="93" y="2780"/>
                  </a:lnTo>
                  <a:lnTo>
                    <a:pt x="56" y="2780"/>
                  </a:lnTo>
                  <a:lnTo>
                    <a:pt x="37" y="2799"/>
                  </a:lnTo>
                  <a:lnTo>
                    <a:pt x="19" y="2817"/>
                  </a:lnTo>
                  <a:lnTo>
                    <a:pt x="0" y="2854"/>
                  </a:lnTo>
                  <a:lnTo>
                    <a:pt x="0" y="2891"/>
                  </a:lnTo>
                  <a:lnTo>
                    <a:pt x="19" y="2910"/>
                  </a:lnTo>
                  <a:lnTo>
                    <a:pt x="37" y="2947"/>
                  </a:lnTo>
                  <a:lnTo>
                    <a:pt x="74" y="2947"/>
                  </a:lnTo>
                  <a:lnTo>
                    <a:pt x="4022" y="3466"/>
                  </a:lnTo>
                  <a:lnTo>
                    <a:pt x="4078" y="3466"/>
                  </a:lnTo>
                  <a:lnTo>
                    <a:pt x="4096" y="3447"/>
                  </a:lnTo>
                  <a:lnTo>
                    <a:pt x="4115" y="3410"/>
                  </a:lnTo>
                  <a:lnTo>
                    <a:pt x="4133" y="3373"/>
                  </a:lnTo>
                  <a:lnTo>
                    <a:pt x="4004" y="74"/>
                  </a:lnTo>
                  <a:lnTo>
                    <a:pt x="4004" y="56"/>
                  </a:lnTo>
                  <a:lnTo>
                    <a:pt x="3985" y="19"/>
                  </a:lnTo>
                  <a:lnTo>
                    <a:pt x="3948"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9"/>
        <p:cNvGrpSpPr/>
        <p:nvPr/>
      </p:nvGrpSpPr>
      <p:grpSpPr>
        <a:xfrm>
          <a:off x="0" y="0"/>
          <a:ext cx="0" cy="0"/>
          <a:chOff x="0" y="0"/>
          <a:chExt cx="0" cy="0"/>
        </a:xfrm>
      </p:grpSpPr>
      <p:grpSp>
        <p:nvGrpSpPr>
          <p:cNvPr id="560" name="Google Shape;560;p13"/>
          <p:cNvGrpSpPr/>
          <p:nvPr/>
        </p:nvGrpSpPr>
        <p:grpSpPr>
          <a:xfrm>
            <a:off x="10025" y="-12300"/>
            <a:ext cx="9123927" cy="5187493"/>
            <a:chOff x="33197" y="-12175"/>
            <a:chExt cx="9123927" cy="5118900"/>
          </a:xfrm>
        </p:grpSpPr>
        <p:grpSp>
          <p:nvGrpSpPr>
            <p:cNvPr id="561" name="Google Shape;561;p13"/>
            <p:cNvGrpSpPr/>
            <p:nvPr/>
          </p:nvGrpSpPr>
          <p:grpSpPr>
            <a:xfrm>
              <a:off x="577902" y="-12175"/>
              <a:ext cx="7986672" cy="5118900"/>
              <a:chOff x="577902" y="-12175"/>
              <a:chExt cx="7986672" cy="5118900"/>
            </a:xfrm>
          </p:grpSpPr>
          <p:cxnSp>
            <p:nvCxnSpPr>
              <p:cNvPr id="562" name="Google Shape;562;p13"/>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63" name="Google Shape;563;p13"/>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64" name="Google Shape;564;p13"/>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65" name="Google Shape;565;p13"/>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66" name="Google Shape;566;p13"/>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67" name="Google Shape;567;p13"/>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68" name="Google Shape;568;p13"/>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69" name="Google Shape;569;p13"/>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70" name="Google Shape;570;p13"/>
              <p:cNvCxnSpPr/>
              <p:nvPr/>
            </p:nvCxnSpPr>
            <p:spPr>
              <a:xfrm>
                <a:off x="514171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71" name="Google Shape;571;p13"/>
              <p:cNvCxnSpPr/>
              <p:nvPr/>
            </p:nvCxnSpPr>
            <p:spPr>
              <a:xfrm>
                <a:off x="571219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72" name="Google Shape;572;p13"/>
              <p:cNvCxnSpPr/>
              <p:nvPr/>
            </p:nvCxnSpPr>
            <p:spPr>
              <a:xfrm>
                <a:off x="628266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73" name="Google Shape;573;p13"/>
              <p:cNvCxnSpPr/>
              <p:nvPr/>
            </p:nvCxnSpPr>
            <p:spPr>
              <a:xfrm>
                <a:off x="685314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74" name="Google Shape;574;p13"/>
              <p:cNvCxnSpPr/>
              <p:nvPr/>
            </p:nvCxnSpPr>
            <p:spPr>
              <a:xfrm>
                <a:off x="7423620"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75" name="Google Shape;575;p13"/>
              <p:cNvCxnSpPr/>
              <p:nvPr/>
            </p:nvCxnSpPr>
            <p:spPr>
              <a:xfrm>
                <a:off x="799409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76" name="Google Shape;576;p13"/>
              <p:cNvCxnSpPr/>
              <p:nvPr/>
            </p:nvCxnSpPr>
            <p:spPr>
              <a:xfrm>
                <a:off x="8564573" y="-12175"/>
                <a:ext cx="0" cy="5118900"/>
              </a:xfrm>
              <a:prstGeom prst="straightConnector1">
                <a:avLst/>
              </a:prstGeom>
              <a:noFill/>
              <a:ln w="9525" cap="flat" cmpd="sng">
                <a:solidFill>
                  <a:schemeClr val="accent6"/>
                </a:solidFill>
                <a:prstDash val="solid"/>
                <a:round/>
                <a:headEnd type="none" w="med" len="med"/>
                <a:tailEnd type="none" w="med" len="med"/>
              </a:ln>
            </p:spPr>
          </p:cxnSp>
        </p:grpSp>
        <p:grpSp>
          <p:nvGrpSpPr>
            <p:cNvPr id="577" name="Google Shape;577;p13"/>
            <p:cNvGrpSpPr/>
            <p:nvPr/>
          </p:nvGrpSpPr>
          <p:grpSpPr>
            <a:xfrm rot="5400000">
              <a:off x="2598493" y="-2006994"/>
              <a:ext cx="3993336" cy="9123927"/>
              <a:chOff x="577902" y="-12175"/>
              <a:chExt cx="3993336" cy="5118900"/>
            </a:xfrm>
          </p:grpSpPr>
          <p:cxnSp>
            <p:nvCxnSpPr>
              <p:cNvPr id="578" name="Google Shape;578;p13"/>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79" name="Google Shape;579;p13"/>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80" name="Google Shape;580;p13"/>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81" name="Google Shape;581;p13"/>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82" name="Google Shape;582;p13"/>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83" name="Google Shape;583;p13"/>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84" name="Google Shape;584;p13"/>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585" name="Google Shape;585;p13"/>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grpSp>
      </p:grpSp>
      <p:grpSp>
        <p:nvGrpSpPr>
          <p:cNvPr id="586" name="Google Shape;586;p13"/>
          <p:cNvGrpSpPr/>
          <p:nvPr/>
        </p:nvGrpSpPr>
        <p:grpSpPr>
          <a:xfrm>
            <a:off x="43050" y="378150"/>
            <a:ext cx="9057900" cy="4584350"/>
            <a:chOff x="43050" y="378150"/>
            <a:chExt cx="9057900" cy="4584350"/>
          </a:xfrm>
        </p:grpSpPr>
        <p:grpSp>
          <p:nvGrpSpPr>
            <p:cNvPr id="587" name="Google Shape;587;p13"/>
            <p:cNvGrpSpPr/>
            <p:nvPr/>
          </p:nvGrpSpPr>
          <p:grpSpPr>
            <a:xfrm>
              <a:off x="125517" y="1054571"/>
              <a:ext cx="8878403" cy="3722222"/>
              <a:chOff x="125517" y="1054571"/>
              <a:chExt cx="8878403" cy="3722222"/>
            </a:xfrm>
          </p:grpSpPr>
          <p:sp>
            <p:nvSpPr>
              <p:cNvPr id="588" name="Google Shape;588;p13"/>
              <p:cNvSpPr/>
              <p:nvPr/>
            </p:nvSpPr>
            <p:spPr>
              <a:xfrm>
                <a:off x="276025" y="3682425"/>
                <a:ext cx="8615100" cy="3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276025" y="1853625"/>
                <a:ext cx="8615100" cy="3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13"/>
              <p:cNvGrpSpPr/>
              <p:nvPr/>
            </p:nvGrpSpPr>
            <p:grpSpPr>
              <a:xfrm>
                <a:off x="8710521" y="1054571"/>
                <a:ext cx="293400" cy="3722222"/>
                <a:chOff x="8710521" y="1196850"/>
                <a:chExt cx="293400" cy="3722222"/>
              </a:xfrm>
            </p:grpSpPr>
            <p:sp>
              <p:nvSpPr>
                <p:cNvPr id="591" name="Google Shape;591;p13"/>
                <p:cNvSpPr/>
                <p:nvPr/>
              </p:nvSpPr>
              <p:spPr>
                <a:xfrm>
                  <a:off x="8838600" y="1196850"/>
                  <a:ext cx="77400" cy="3595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8710521" y="4746872"/>
                  <a:ext cx="293400" cy="172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3"/>
              <p:cNvGrpSpPr/>
              <p:nvPr/>
            </p:nvGrpSpPr>
            <p:grpSpPr>
              <a:xfrm>
                <a:off x="125517" y="1054571"/>
                <a:ext cx="293400" cy="3722222"/>
                <a:chOff x="8710521" y="1196850"/>
                <a:chExt cx="293400" cy="3722222"/>
              </a:xfrm>
            </p:grpSpPr>
            <p:sp>
              <p:nvSpPr>
                <p:cNvPr id="594" name="Google Shape;594;p13"/>
                <p:cNvSpPr/>
                <p:nvPr/>
              </p:nvSpPr>
              <p:spPr>
                <a:xfrm>
                  <a:off x="8838600" y="1196850"/>
                  <a:ext cx="77400" cy="3595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8710521" y="4746872"/>
                  <a:ext cx="293400" cy="172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 name="Google Shape;596;p13"/>
            <p:cNvGrpSpPr/>
            <p:nvPr/>
          </p:nvGrpSpPr>
          <p:grpSpPr>
            <a:xfrm>
              <a:off x="43050" y="378150"/>
              <a:ext cx="9057900" cy="4584350"/>
              <a:chOff x="35650" y="378150"/>
              <a:chExt cx="9057900" cy="4584350"/>
            </a:xfrm>
          </p:grpSpPr>
          <p:sp>
            <p:nvSpPr>
              <p:cNvPr id="597" name="Google Shape;597;p13"/>
              <p:cNvSpPr/>
              <p:nvPr/>
            </p:nvSpPr>
            <p:spPr>
              <a:xfrm>
                <a:off x="35650" y="4587200"/>
                <a:ext cx="90579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499650" y="378150"/>
                <a:ext cx="8144700" cy="4387200"/>
              </a:xfrm>
              <a:prstGeom prst="roundRect">
                <a:avLst>
                  <a:gd name="adj" fmla="val 5321"/>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9" name="Google Shape;599;p13"/>
          <p:cNvSpPr txBox="1">
            <a:spLocks noGrp="1"/>
          </p:cNvSpPr>
          <p:nvPr>
            <p:ph type="title"/>
          </p:nvPr>
        </p:nvSpPr>
        <p:spPr>
          <a:xfrm>
            <a:off x="1910659" y="1597411"/>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0" name="Google Shape;600;p13"/>
          <p:cNvSpPr txBox="1">
            <a:spLocks noGrp="1"/>
          </p:cNvSpPr>
          <p:nvPr>
            <p:ph type="subTitle" idx="1"/>
          </p:nvPr>
        </p:nvSpPr>
        <p:spPr>
          <a:xfrm>
            <a:off x="1910659" y="1989599"/>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01" name="Google Shape;601;p13"/>
          <p:cNvSpPr txBox="1">
            <a:spLocks noGrp="1"/>
          </p:cNvSpPr>
          <p:nvPr>
            <p:ph type="title" idx="2"/>
          </p:nvPr>
        </p:nvSpPr>
        <p:spPr>
          <a:xfrm>
            <a:off x="5921437" y="1597400"/>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2" name="Google Shape;602;p13"/>
          <p:cNvSpPr txBox="1">
            <a:spLocks noGrp="1"/>
          </p:cNvSpPr>
          <p:nvPr>
            <p:ph type="subTitle" idx="3"/>
          </p:nvPr>
        </p:nvSpPr>
        <p:spPr>
          <a:xfrm>
            <a:off x="5921437" y="1989588"/>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03" name="Google Shape;603;p13"/>
          <p:cNvSpPr txBox="1">
            <a:spLocks noGrp="1"/>
          </p:cNvSpPr>
          <p:nvPr>
            <p:ph type="title" idx="4"/>
          </p:nvPr>
        </p:nvSpPr>
        <p:spPr>
          <a:xfrm>
            <a:off x="1910648" y="3234995"/>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4" name="Google Shape;604;p13"/>
          <p:cNvSpPr txBox="1">
            <a:spLocks noGrp="1"/>
          </p:cNvSpPr>
          <p:nvPr>
            <p:ph type="subTitle" idx="5"/>
          </p:nvPr>
        </p:nvSpPr>
        <p:spPr>
          <a:xfrm>
            <a:off x="1910648" y="3628521"/>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05" name="Google Shape;605;p13"/>
          <p:cNvSpPr txBox="1">
            <a:spLocks noGrp="1"/>
          </p:cNvSpPr>
          <p:nvPr>
            <p:ph type="title" idx="6"/>
          </p:nvPr>
        </p:nvSpPr>
        <p:spPr>
          <a:xfrm>
            <a:off x="5921452" y="3237998"/>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6" name="Google Shape;606;p13"/>
          <p:cNvSpPr txBox="1">
            <a:spLocks noGrp="1"/>
          </p:cNvSpPr>
          <p:nvPr>
            <p:ph type="subTitle" idx="7"/>
          </p:nvPr>
        </p:nvSpPr>
        <p:spPr>
          <a:xfrm>
            <a:off x="5921452" y="3631524"/>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07" name="Google Shape;607;p13"/>
          <p:cNvSpPr txBox="1">
            <a:spLocks noGrp="1"/>
          </p:cNvSpPr>
          <p:nvPr>
            <p:ph type="title" idx="8" hasCustomPrompt="1"/>
          </p:nvPr>
        </p:nvSpPr>
        <p:spPr>
          <a:xfrm>
            <a:off x="917048" y="1615308"/>
            <a:ext cx="841200" cy="8412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8" name="Google Shape;608;p13"/>
          <p:cNvSpPr txBox="1">
            <a:spLocks noGrp="1"/>
          </p:cNvSpPr>
          <p:nvPr>
            <p:ph type="title" idx="9" hasCustomPrompt="1"/>
          </p:nvPr>
        </p:nvSpPr>
        <p:spPr>
          <a:xfrm>
            <a:off x="917059" y="3259686"/>
            <a:ext cx="841200" cy="8412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9" name="Google Shape;609;p13"/>
          <p:cNvSpPr txBox="1">
            <a:spLocks noGrp="1"/>
          </p:cNvSpPr>
          <p:nvPr>
            <p:ph type="title" idx="13" hasCustomPrompt="1"/>
          </p:nvPr>
        </p:nvSpPr>
        <p:spPr>
          <a:xfrm>
            <a:off x="4932293" y="1615308"/>
            <a:ext cx="841200" cy="8412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0" name="Google Shape;610;p13"/>
          <p:cNvSpPr txBox="1">
            <a:spLocks noGrp="1"/>
          </p:cNvSpPr>
          <p:nvPr>
            <p:ph type="title" idx="14" hasCustomPrompt="1"/>
          </p:nvPr>
        </p:nvSpPr>
        <p:spPr>
          <a:xfrm>
            <a:off x="4936823" y="3259686"/>
            <a:ext cx="841200" cy="8412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1" name="Google Shape;611;p13"/>
          <p:cNvSpPr txBox="1">
            <a:spLocks noGrp="1"/>
          </p:cNvSpPr>
          <p:nvPr>
            <p:ph type="title" idx="15"/>
          </p:nvPr>
        </p:nvSpPr>
        <p:spPr>
          <a:xfrm>
            <a:off x="720000" y="615696"/>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accent1"/>
                </a:highlight>
              </a:defRPr>
            </a:lvl1pPr>
            <a:lvl2pPr lvl="1" algn="ctr" rtl="0">
              <a:spcBef>
                <a:spcPts val="0"/>
              </a:spcBef>
              <a:spcAft>
                <a:spcPts val="0"/>
              </a:spcAft>
              <a:buSzPts val="500"/>
              <a:buNone/>
              <a:defRPr/>
            </a:lvl2pPr>
            <a:lvl3pPr lvl="2" algn="ctr" rtl="0">
              <a:spcBef>
                <a:spcPts val="0"/>
              </a:spcBef>
              <a:spcAft>
                <a:spcPts val="0"/>
              </a:spcAft>
              <a:buSzPts val="500"/>
              <a:buNone/>
              <a:defRPr/>
            </a:lvl3pPr>
            <a:lvl4pPr lvl="3" algn="ctr" rtl="0">
              <a:spcBef>
                <a:spcPts val="0"/>
              </a:spcBef>
              <a:spcAft>
                <a:spcPts val="0"/>
              </a:spcAft>
              <a:buSzPts val="500"/>
              <a:buNone/>
              <a:defRPr/>
            </a:lvl4pPr>
            <a:lvl5pPr lvl="4" algn="ctr" rtl="0">
              <a:spcBef>
                <a:spcPts val="0"/>
              </a:spcBef>
              <a:spcAft>
                <a:spcPts val="0"/>
              </a:spcAft>
              <a:buSzPts val="500"/>
              <a:buNone/>
              <a:defRPr/>
            </a:lvl5pPr>
            <a:lvl6pPr lvl="5" algn="ctr" rtl="0">
              <a:spcBef>
                <a:spcPts val="0"/>
              </a:spcBef>
              <a:spcAft>
                <a:spcPts val="0"/>
              </a:spcAft>
              <a:buSzPts val="500"/>
              <a:buNone/>
              <a:defRPr/>
            </a:lvl6pPr>
            <a:lvl7pPr lvl="6" algn="ctr" rtl="0">
              <a:spcBef>
                <a:spcPts val="0"/>
              </a:spcBef>
              <a:spcAft>
                <a:spcPts val="0"/>
              </a:spcAft>
              <a:buSzPts val="500"/>
              <a:buNone/>
              <a:defRPr/>
            </a:lvl7pPr>
            <a:lvl8pPr lvl="7" algn="ctr" rtl="0">
              <a:spcBef>
                <a:spcPts val="0"/>
              </a:spcBef>
              <a:spcAft>
                <a:spcPts val="0"/>
              </a:spcAft>
              <a:buSzPts val="500"/>
              <a:buNone/>
              <a:defRPr/>
            </a:lvl8pPr>
            <a:lvl9pPr lvl="8" algn="ctr" rtl="0">
              <a:spcBef>
                <a:spcPts val="0"/>
              </a:spcBef>
              <a:spcAft>
                <a:spcPts val="0"/>
              </a:spcAft>
              <a:buSzPts val="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793"/>
        <p:cNvGrpSpPr/>
        <p:nvPr/>
      </p:nvGrpSpPr>
      <p:grpSpPr>
        <a:xfrm>
          <a:off x="0" y="0"/>
          <a:ext cx="0" cy="0"/>
          <a:chOff x="0" y="0"/>
          <a:chExt cx="0" cy="0"/>
        </a:xfrm>
      </p:grpSpPr>
      <p:grpSp>
        <p:nvGrpSpPr>
          <p:cNvPr id="794" name="Google Shape;794;p18"/>
          <p:cNvGrpSpPr/>
          <p:nvPr/>
        </p:nvGrpSpPr>
        <p:grpSpPr>
          <a:xfrm>
            <a:off x="10025" y="-12300"/>
            <a:ext cx="9123927" cy="5187493"/>
            <a:chOff x="33197" y="-12175"/>
            <a:chExt cx="9123927" cy="5118900"/>
          </a:xfrm>
        </p:grpSpPr>
        <p:grpSp>
          <p:nvGrpSpPr>
            <p:cNvPr id="795" name="Google Shape;795;p18"/>
            <p:cNvGrpSpPr/>
            <p:nvPr/>
          </p:nvGrpSpPr>
          <p:grpSpPr>
            <a:xfrm>
              <a:off x="577902" y="-12175"/>
              <a:ext cx="7986672" cy="5118900"/>
              <a:chOff x="577902" y="-12175"/>
              <a:chExt cx="7986672" cy="5118900"/>
            </a:xfrm>
          </p:grpSpPr>
          <p:cxnSp>
            <p:nvCxnSpPr>
              <p:cNvPr id="796" name="Google Shape;796;p18"/>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797" name="Google Shape;797;p18"/>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798" name="Google Shape;798;p18"/>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799" name="Google Shape;799;p18"/>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00" name="Google Shape;800;p18"/>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01" name="Google Shape;801;p18"/>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02" name="Google Shape;802;p18"/>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03" name="Google Shape;803;p18"/>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04" name="Google Shape;804;p18"/>
              <p:cNvCxnSpPr/>
              <p:nvPr/>
            </p:nvCxnSpPr>
            <p:spPr>
              <a:xfrm>
                <a:off x="514171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05" name="Google Shape;805;p18"/>
              <p:cNvCxnSpPr/>
              <p:nvPr/>
            </p:nvCxnSpPr>
            <p:spPr>
              <a:xfrm>
                <a:off x="571219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06" name="Google Shape;806;p18"/>
              <p:cNvCxnSpPr/>
              <p:nvPr/>
            </p:nvCxnSpPr>
            <p:spPr>
              <a:xfrm>
                <a:off x="628266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07" name="Google Shape;807;p18"/>
              <p:cNvCxnSpPr/>
              <p:nvPr/>
            </p:nvCxnSpPr>
            <p:spPr>
              <a:xfrm>
                <a:off x="685314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08" name="Google Shape;808;p18"/>
              <p:cNvCxnSpPr/>
              <p:nvPr/>
            </p:nvCxnSpPr>
            <p:spPr>
              <a:xfrm>
                <a:off x="7423620"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09" name="Google Shape;809;p18"/>
              <p:cNvCxnSpPr/>
              <p:nvPr/>
            </p:nvCxnSpPr>
            <p:spPr>
              <a:xfrm>
                <a:off x="799409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10" name="Google Shape;810;p18"/>
              <p:cNvCxnSpPr/>
              <p:nvPr/>
            </p:nvCxnSpPr>
            <p:spPr>
              <a:xfrm>
                <a:off x="8564573" y="-12175"/>
                <a:ext cx="0" cy="5118900"/>
              </a:xfrm>
              <a:prstGeom prst="straightConnector1">
                <a:avLst/>
              </a:prstGeom>
              <a:noFill/>
              <a:ln w="9525" cap="flat" cmpd="sng">
                <a:solidFill>
                  <a:schemeClr val="accent6"/>
                </a:solidFill>
                <a:prstDash val="solid"/>
                <a:round/>
                <a:headEnd type="none" w="med" len="med"/>
                <a:tailEnd type="none" w="med" len="med"/>
              </a:ln>
            </p:spPr>
          </p:cxnSp>
        </p:grpSp>
        <p:grpSp>
          <p:nvGrpSpPr>
            <p:cNvPr id="811" name="Google Shape;811;p18"/>
            <p:cNvGrpSpPr/>
            <p:nvPr/>
          </p:nvGrpSpPr>
          <p:grpSpPr>
            <a:xfrm rot="5400000">
              <a:off x="2598493" y="-2006994"/>
              <a:ext cx="3993336" cy="9123927"/>
              <a:chOff x="577902" y="-12175"/>
              <a:chExt cx="3993336" cy="5118900"/>
            </a:xfrm>
          </p:grpSpPr>
          <p:cxnSp>
            <p:nvCxnSpPr>
              <p:cNvPr id="812" name="Google Shape;812;p18"/>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13" name="Google Shape;813;p18"/>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14" name="Google Shape;814;p18"/>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15" name="Google Shape;815;p18"/>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16" name="Google Shape;816;p18"/>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17" name="Google Shape;817;p18"/>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18" name="Google Shape;818;p18"/>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19" name="Google Shape;819;p18"/>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grpSp>
      </p:grpSp>
      <p:grpSp>
        <p:nvGrpSpPr>
          <p:cNvPr id="820" name="Google Shape;820;p18"/>
          <p:cNvGrpSpPr/>
          <p:nvPr/>
        </p:nvGrpSpPr>
        <p:grpSpPr>
          <a:xfrm>
            <a:off x="43050" y="378150"/>
            <a:ext cx="9057900" cy="4584350"/>
            <a:chOff x="43050" y="378150"/>
            <a:chExt cx="9057900" cy="4584350"/>
          </a:xfrm>
        </p:grpSpPr>
        <p:grpSp>
          <p:nvGrpSpPr>
            <p:cNvPr id="821" name="Google Shape;821;p18"/>
            <p:cNvGrpSpPr/>
            <p:nvPr/>
          </p:nvGrpSpPr>
          <p:grpSpPr>
            <a:xfrm>
              <a:off x="125517" y="1054571"/>
              <a:ext cx="8878403" cy="3722222"/>
              <a:chOff x="125517" y="1054571"/>
              <a:chExt cx="8878403" cy="3722222"/>
            </a:xfrm>
          </p:grpSpPr>
          <p:sp>
            <p:nvSpPr>
              <p:cNvPr id="822" name="Google Shape;822;p18"/>
              <p:cNvSpPr/>
              <p:nvPr/>
            </p:nvSpPr>
            <p:spPr>
              <a:xfrm>
                <a:off x="276025" y="3682425"/>
                <a:ext cx="8615100" cy="3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a:off x="276025" y="1853625"/>
                <a:ext cx="8615100" cy="3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18"/>
              <p:cNvGrpSpPr/>
              <p:nvPr/>
            </p:nvGrpSpPr>
            <p:grpSpPr>
              <a:xfrm>
                <a:off x="8710521" y="1054571"/>
                <a:ext cx="293400" cy="3722222"/>
                <a:chOff x="8710521" y="1196850"/>
                <a:chExt cx="293400" cy="3722222"/>
              </a:xfrm>
            </p:grpSpPr>
            <p:sp>
              <p:nvSpPr>
                <p:cNvPr id="825" name="Google Shape;825;p18"/>
                <p:cNvSpPr/>
                <p:nvPr/>
              </p:nvSpPr>
              <p:spPr>
                <a:xfrm>
                  <a:off x="8838600" y="1196850"/>
                  <a:ext cx="77400" cy="3595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a:off x="8710521" y="4746872"/>
                  <a:ext cx="293400" cy="172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18"/>
              <p:cNvGrpSpPr/>
              <p:nvPr/>
            </p:nvGrpSpPr>
            <p:grpSpPr>
              <a:xfrm>
                <a:off x="125517" y="1054571"/>
                <a:ext cx="293400" cy="3722222"/>
                <a:chOff x="8710521" y="1196850"/>
                <a:chExt cx="293400" cy="3722222"/>
              </a:xfrm>
            </p:grpSpPr>
            <p:sp>
              <p:nvSpPr>
                <p:cNvPr id="828" name="Google Shape;828;p18"/>
                <p:cNvSpPr/>
                <p:nvPr/>
              </p:nvSpPr>
              <p:spPr>
                <a:xfrm>
                  <a:off x="8838600" y="1196850"/>
                  <a:ext cx="77400" cy="3595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8"/>
                <p:cNvSpPr/>
                <p:nvPr/>
              </p:nvSpPr>
              <p:spPr>
                <a:xfrm>
                  <a:off x="8710521" y="4746872"/>
                  <a:ext cx="293400" cy="172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0" name="Google Shape;830;p18"/>
            <p:cNvGrpSpPr/>
            <p:nvPr/>
          </p:nvGrpSpPr>
          <p:grpSpPr>
            <a:xfrm>
              <a:off x="43050" y="378150"/>
              <a:ext cx="9057900" cy="4584350"/>
              <a:chOff x="35650" y="378150"/>
              <a:chExt cx="9057900" cy="4584350"/>
            </a:xfrm>
          </p:grpSpPr>
          <p:sp>
            <p:nvSpPr>
              <p:cNvPr id="831" name="Google Shape;831;p18"/>
              <p:cNvSpPr/>
              <p:nvPr/>
            </p:nvSpPr>
            <p:spPr>
              <a:xfrm>
                <a:off x="35650" y="4587200"/>
                <a:ext cx="90579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8"/>
              <p:cNvSpPr/>
              <p:nvPr/>
            </p:nvSpPr>
            <p:spPr>
              <a:xfrm>
                <a:off x="499650" y="378150"/>
                <a:ext cx="8144700" cy="4387200"/>
              </a:xfrm>
              <a:prstGeom prst="roundRect">
                <a:avLst>
                  <a:gd name="adj" fmla="val 5321"/>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3" name="Google Shape;833;p18"/>
          <p:cNvSpPr txBox="1">
            <a:spLocks noGrp="1"/>
          </p:cNvSpPr>
          <p:nvPr>
            <p:ph type="body" idx="1"/>
          </p:nvPr>
        </p:nvSpPr>
        <p:spPr>
          <a:xfrm>
            <a:off x="720000" y="1631950"/>
            <a:ext cx="3823800" cy="29676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Nunito Light"/>
              <a:buChar char="●"/>
              <a:defRPr sz="16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834" name="Google Shape;834;p18"/>
          <p:cNvSpPr txBox="1">
            <a:spLocks noGrp="1"/>
          </p:cNvSpPr>
          <p:nvPr>
            <p:ph type="body" idx="2"/>
          </p:nvPr>
        </p:nvSpPr>
        <p:spPr>
          <a:xfrm>
            <a:off x="4600200" y="1631950"/>
            <a:ext cx="3823800" cy="2967600"/>
          </a:xfrm>
          <a:prstGeom prst="rect">
            <a:avLst/>
          </a:prstGeom>
        </p:spPr>
        <p:txBody>
          <a:bodyPr spcFirstLastPara="1" wrap="square" lIns="91425" tIns="91425" rIns="91425" bIns="91425" anchor="t" anchorCtr="0">
            <a:noAutofit/>
          </a:bodyPr>
          <a:lstStyle>
            <a:lvl1pPr marL="457200" lvl="0" indent="-330200" rtl="0">
              <a:lnSpc>
                <a:spcPct val="100000"/>
              </a:lnSpc>
              <a:spcBef>
                <a:spcPts val="300"/>
              </a:spcBef>
              <a:spcAft>
                <a:spcPts val="0"/>
              </a:spcAft>
              <a:buSzPts val="1600"/>
              <a:buFont typeface="Nunito Light"/>
              <a:buChar char="●"/>
              <a:defRPr sz="16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835" name="Google Shape;835;p18"/>
          <p:cNvSpPr txBox="1">
            <a:spLocks noGrp="1"/>
          </p:cNvSpPr>
          <p:nvPr>
            <p:ph type="title"/>
          </p:nvPr>
        </p:nvSpPr>
        <p:spPr>
          <a:xfrm>
            <a:off x="720000" y="612648"/>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accent1"/>
                </a:highlight>
              </a:defRPr>
            </a:lvl1pPr>
            <a:lvl2pPr lvl="1" algn="ctr" rtl="0">
              <a:spcBef>
                <a:spcPts val="0"/>
              </a:spcBef>
              <a:spcAft>
                <a:spcPts val="0"/>
              </a:spcAft>
              <a:buSzPts val="500"/>
              <a:buNone/>
              <a:defRPr/>
            </a:lvl2pPr>
            <a:lvl3pPr lvl="2" algn="ctr" rtl="0">
              <a:spcBef>
                <a:spcPts val="0"/>
              </a:spcBef>
              <a:spcAft>
                <a:spcPts val="0"/>
              </a:spcAft>
              <a:buSzPts val="500"/>
              <a:buNone/>
              <a:defRPr/>
            </a:lvl3pPr>
            <a:lvl4pPr lvl="3" algn="ctr" rtl="0">
              <a:spcBef>
                <a:spcPts val="0"/>
              </a:spcBef>
              <a:spcAft>
                <a:spcPts val="0"/>
              </a:spcAft>
              <a:buSzPts val="500"/>
              <a:buNone/>
              <a:defRPr/>
            </a:lvl4pPr>
            <a:lvl5pPr lvl="4" algn="ctr" rtl="0">
              <a:spcBef>
                <a:spcPts val="0"/>
              </a:spcBef>
              <a:spcAft>
                <a:spcPts val="0"/>
              </a:spcAft>
              <a:buSzPts val="500"/>
              <a:buNone/>
              <a:defRPr/>
            </a:lvl5pPr>
            <a:lvl6pPr lvl="5" algn="ctr" rtl="0">
              <a:spcBef>
                <a:spcPts val="0"/>
              </a:spcBef>
              <a:spcAft>
                <a:spcPts val="0"/>
              </a:spcAft>
              <a:buSzPts val="500"/>
              <a:buNone/>
              <a:defRPr/>
            </a:lvl6pPr>
            <a:lvl7pPr lvl="6" algn="ctr" rtl="0">
              <a:spcBef>
                <a:spcPts val="0"/>
              </a:spcBef>
              <a:spcAft>
                <a:spcPts val="0"/>
              </a:spcAft>
              <a:buSzPts val="500"/>
              <a:buNone/>
              <a:defRPr/>
            </a:lvl7pPr>
            <a:lvl8pPr lvl="7" algn="ctr" rtl="0">
              <a:spcBef>
                <a:spcPts val="0"/>
              </a:spcBef>
              <a:spcAft>
                <a:spcPts val="0"/>
              </a:spcAft>
              <a:buSzPts val="500"/>
              <a:buNone/>
              <a:defRPr/>
            </a:lvl8pPr>
            <a:lvl9pPr lvl="8" algn="ctr" rtl="0">
              <a:spcBef>
                <a:spcPts val="0"/>
              </a:spcBef>
              <a:spcAft>
                <a:spcPts val="0"/>
              </a:spcAft>
              <a:buSzPts val="500"/>
              <a:buNone/>
              <a:defRPr/>
            </a:lvl9pPr>
          </a:lstStyle>
          <a:p>
            <a:endParaRPr/>
          </a:p>
        </p:txBody>
      </p:sp>
      <p:sp>
        <p:nvSpPr>
          <p:cNvPr id="836" name="Google Shape;836;p18"/>
          <p:cNvSpPr txBox="1">
            <a:spLocks noGrp="1"/>
          </p:cNvSpPr>
          <p:nvPr>
            <p:ph type="subTitle" idx="3"/>
          </p:nvPr>
        </p:nvSpPr>
        <p:spPr>
          <a:xfrm>
            <a:off x="713225" y="1205475"/>
            <a:ext cx="7717500" cy="3657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37"/>
        <p:cNvGrpSpPr/>
        <p:nvPr/>
      </p:nvGrpSpPr>
      <p:grpSpPr>
        <a:xfrm>
          <a:off x="0" y="0"/>
          <a:ext cx="0" cy="0"/>
          <a:chOff x="0" y="0"/>
          <a:chExt cx="0" cy="0"/>
        </a:xfrm>
      </p:grpSpPr>
      <p:grpSp>
        <p:nvGrpSpPr>
          <p:cNvPr id="838" name="Google Shape;838;p19"/>
          <p:cNvGrpSpPr/>
          <p:nvPr/>
        </p:nvGrpSpPr>
        <p:grpSpPr>
          <a:xfrm>
            <a:off x="10025" y="-12300"/>
            <a:ext cx="9123927" cy="5187493"/>
            <a:chOff x="33197" y="-12175"/>
            <a:chExt cx="9123927" cy="5118900"/>
          </a:xfrm>
        </p:grpSpPr>
        <p:grpSp>
          <p:nvGrpSpPr>
            <p:cNvPr id="839" name="Google Shape;839;p19"/>
            <p:cNvGrpSpPr/>
            <p:nvPr/>
          </p:nvGrpSpPr>
          <p:grpSpPr>
            <a:xfrm>
              <a:off x="577902" y="-12175"/>
              <a:ext cx="7986672" cy="5118900"/>
              <a:chOff x="577902" y="-12175"/>
              <a:chExt cx="7986672" cy="5118900"/>
            </a:xfrm>
          </p:grpSpPr>
          <p:cxnSp>
            <p:nvCxnSpPr>
              <p:cNvPr id="840" name="Google Shape;840;p19"/>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41" name="Google Shape;841;p19"/>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42" name="Google Shape;842;p19"/>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43" name="Google Shape;843;p19"/>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44" name="Google Shape;844;p19"/>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45" name="Google Shape;845;p19"/>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46" name="Google Shape;846;p19"/>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47" name="Google Shape;847;p19"/>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48" name="Google Shape;848;p19"/>
              <p:cNvCxnSpPr/>
              <p:nvPr/>
            </p:nvCxnSpPr>
            <p:spPr>
              <a:xfrm>
                <a:off x="514171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49" name="Google Shape;849;p19"/>
              <p:cNvCxnSpPr/>
              <p:nvPr/>
            </p:nvCxnSpPr>
            <p:spPr>
              <a:xfrm>
                <a:off x="571219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50" name="Google Shape;850;p19"/>
              <p:cNvCxnSpPr/>
              <p:nvPr/>
            </p:nvCxnSpPr>
            <p:spPr>
              <a:xfrm>
                <a:off x="628266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51" name="Google Shape;851;p19"/>
              <p:cNvCxnSpPr/>
              <p:nvPr/>
            </p:nvCxnSpPr>
            <p:spPr>
              <a:xfrm>
                <a:off x="685314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52" name="Google Shape;852;p19"/>
              <p:cNvCxnSpPr/>
              <p:nvPr/>
            </p:nvCxnSpPr>
            <p:spPr>
              <a:xfrm>
                <a:off x="7423620"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53" name="Google Shape;853;p19"/>
              <p:cNvCxnSpPr/>
              <p:nvPr/>
            </p:nvCxnSpPr>
            <p:spPr>
              <a:xfrm>
                <a:off x="799409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54" name="Google Shape;854;p19"/>
              <p:cNvCxnSpPr/>
              <p:nvPr/>
            </p:nvCxnSpPr>
            <p:spPr>
              <a:xfrm>
                <a:off x="8564573" y="-12175"/>
                <a:ext cx="0" cy="5118900"/>
              </a:xfrm>
              <a:prstGeom prst="straightConnector1">
                <a:avLst/>
              </a:prstGeom>
              <a:noFill/>
              <a:ln w="9525" cap="flat" cmpd="sng">
                <a:solidFill>
                  <a:schemeClr val="accent6"/>
                </a:solidFill>
                <a:prstDash val="solid"/>
                <a:round/>
                <a:headEnd type="none" w="med" len="med"/>
                <a:tailEnd type="none" w="med" len="med"/>
              </a:ln>
            </p:spPr>
          </p:cxnSp>
        </p:grpSp>
        <p:grpSp>
          <p:nvGrpSpPr>
            <p:cNvPr id="855" name="Google Shape;855;p19"/>
            <p:cNvGrpSpPr/>
            <p:nvPr/>
          </p:nvGrpSpPr>
          <p:grpSpPr>
            <a:xfrm rot="5400000">
              <a:off x="2598493" y="-2006994"/>
              <a:ext cx="3993336" cy="9123927"/>
              <a:chOff x="577902" y="-12175"/>
              <a:chExt cx="3993336" cy="5118900"/>
            </a:xfrm>
          </p:grpSpPr>
          <p:cxnSp>
            <p:nvCxnSpPr>
              <p:cNvPr id="856" name="Google Shape;856;p19"/>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57" name="Google Shape;857;p19"/>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58" name="Google Shape;858;p19"/>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59" name="Google Shape;859;p19"/>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60" name="Google Shape;860;p19"/>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61" name="Google Shape;861;p19"/>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62" name="Google Shape;862;p19"/>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863" name="Google Shape;863;p19"/>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grpSp>
      </p:grpSp>
      <p:grpSp>
        <p:nvGrpSpPr>
          <p:cNvPr id="864" name="Google Shape;864;p19"/>
          <p:cNvGrpSpPr/>
          <p:nvPr/>
        </p:nvGrpSpPr>
        <p:grpSpPr>
          <a:xfrm flipH="1">
            <a:off x="8031763" y="159050"/>
            <a:ext cx="1102825" cy="1470925"/>
            <a:chOff x="8269775" y="3716750"/>
            <a:chExt cx="1102825" cy="1470925"/>
          </a:xfrm>
        </p:grpSpPr>
        <p:sp>
          <p:nvSpPr>
            <p:cNvPr id="865" name="Google Shape;865;p19"/>
            <p:cNvSpPr/>
            <p:nvPr/>
          </p:nvSpPr>
          <p:spPr>
            <a:xfrm>
              <a:off x="8420425" y="3716750"/>
              <a:ext cx="813575" cy="1012425"/>
            </a:xfrm>
            <a:custGeom>
              <a:avLst/>
              <a:gdLst/>
              <a:ahLst/>
              <a:cxnLst/>
              <a:rect l="l" t="t" r="r" b="b"/>
              <a:pathLst>
                <a:path w="32543" h="40497" extrusionOk="0">
                  <a:moveTo>
                    <a:pt x="2251" y="1"/>
                  </a:moveTo>
                  <a:lnTo>
                    <a:pt x="2351" y="201"/>
                  </a:lnTo>
                  <a:lnTo>
                    <a:pt x="2431" y="422"/>
                  </a:lnTo>
                  <a:lnTo>
                    <a:pt x="2492" y="684"/>
                  </a:lnTo>
                  <a:lnTo>
                    <a:pt x="2512" y="985"/>
                  </a:lnTo>
                  <a:lnTo>
                    <a:pt x="2512" y="1286"/>
                  </a:lnTo>
                  <a:lnTo>
                    <a:pt x="2512" y="1608"/>
                  </a:lnTo>
                  <a:lnTo>
                    <a:pt x="2472" y="1949"/>
                  </a:lnTo>
                  <a:lnTo>
                    <a:pt x="2411" y="2291"/>
                  </a:lnTo>
                  <a:lnTo>
                    <a:pt x="2351" y="2632"/>
                  </a:lnTo>
                  <a:lnTo>
                    <a:pt x="2291" y="2973"/>
                  </a:lnTo>
                  <a:lnTo>
                    <a:pt x="2110" y="3616"/>
                  </a:lnTo>
                  <a:lnTo>
                    <a:pt x="1909" y="4179"/>
                  </a:lnTo>
                  <a:lnTo>
                    <a:pt x="1728" y="4661"/>
                  </a:lnTo>
                  <a:lnTo>
                    <a:pt x="1527" y="5042"/>
                  </a:lnTo>
                  <a:lnTo>
                    <a:pt x="1327" y="5444"/>
                  </a:lnTo>
                  <a:lnTo>
                    <a:pt x="885" y="6208"/>
                  </a:lnTo>
                  <a:lnTo>
                    <a:pt x="664" y="6589"/>
                  </a:lnTo>
                  <a:lnTo>
                    <a:pt x="483" y="6991"/>
                  </a:lnTo>
                  <a:lnTo>
                    <a:pt x="302" y="7393"/>
                  </a:lnTo>
                  <a:lnTo>
                    <a:pt x="162" y="7794"/>
                  </a:lnTo>
                  <a:lnTo>
                    <a:pt x="101" y="8015"/>
                  </a:lnTo>
                  <a:lnTo>
                    <a:pt x="61" y="8236"/>
                  </a:lnTo>
                  <a:lnTo>
                    <a:pt x="21" y="8457"/>
                  </a:lnTo>
                  <a:lnTo>
                    <a:pt x="1" y="8678"/>
                  </a:lnTo>
                  <a:lnTo>
                    <a:pt x="1" y="8899"/>
                  </a:lnTo>
                  <a:lnTo>
                    <a:pt x="1" y="9140"/>
                  </a:lnTo>
                  <a:lnTo>
                    <a:pt x="41" y="9361"/>
                  </a:lnTo>
                  <a:lnTo>
                    <a:pt x="81" y="9562"/>
                  </a:lnTo>
                  <a:lnTo>
                    <a:pt x="121" y="9783"/>
                  </a:lnTo>
                  <a:lnTo>
                    <a:pt x="202" y="9984"/>
                  </a:lnTo>
                  <a:lnTo>
                    <a:pt x="282" y="10185"/>
                  </a:lnTo>
                  <a:lnTo>
                    <a:pt x="403" y="10366"/>
                  </a:lnTo>
                  <a:lnTo>
                    <a:pt x="523" y="10546"/>
                  </a:lnTo>
                  <a:lnTo>
                    <a:pt x="664" y="10687"/>
                  </a:lnTo>
                  <a:lnTo>
                    <a:pt x="824" y="10828"/>
                  </a:lnTo>
                  <a:lnTo>
                    <a:pt x="1005" y="10968"/>
                  </a:lnTo>
                  <a:lnTo>
                    <a:pt x="1246" y="11089"/>
                  </a:lnTo>
                  <a:lnTo>
                    <a:pt x="1487" y="11189"/>
                  </a:lnTo>
                  <a:lnTo>
                    <a:pt x="1748" y="11270"/>
                  </a:lnTo>
                  <a:lnTo>
                    <a:pt x="2030" y="11350"/>
                  </a:lnTo>
                  <a:lnTo>
                    <a:pt x="2291" y="11430"/>
                  </a:lnTo>
                  <a:lnTo>
                    <a:pt x="2552" y="11511"/>
                  </a:lnTo>
                  <a:lnTo>
                    <a:pt x="2793" y="11611"/>
                  </a:lnTo>
                  <a:lnTo>
                    <a:pt x="3034" y="11752"/>
                  </a:lnTo>
                  <a:lnTo>
                    <a:pt x="3235" y="11932"/>
                  </a:lnTo>
                  <a:lnTo>
                    <a:pt x="3416" y="12113"/>
                  </a:lnTo>
                  <a:lnTo>
                    <a:pt x="3556" y="12314"/>
                  </a:lnTo>
                  <a:lnTo>
                    <a:pt x="3677" y="12555"/>
                  </a:lnTo>
                  <a:lnTo>
                    <a:pt x="3757" y="12796"/>
                  </a:lnTo>
                  <a:lnTo>
                    <a:pt x="3817" y="13037"/>
                  </a:lnTo>
                  <a:lnTo>
                    <a:pt x="3858" y="13318"/>
                  </a:lnTo>
                  <a:lnTo>
                    <a:pt x="3878" y="13580"/>
                  </a:lnTo>
                  <a:lnTo>
                    <a:pt x="3858" y="13861"/>
                  </a:lnTo>
                  <a:lnTo>
                    <a:pt x="3837" y="14142"/>
                  </a:lnTo>
                  <a:lnTo>
                    <a:pt x="3797" y="14423"/>
                  </a:lnTo>
                  <a:lnTo>
                    <a:pt x="3737" y="14725"/>
                  </a:lnTo>
                  <a:lnTo>
                    <a:pt x="3596" y="15287"/>
                  </a:lnTo>
                  <a:lnTo>
                    <a:pt x="3396" y="15809"/>
                  </a:lnTo>
                  <a:lnTo>
                    <a:pt x="3215" y="16352"/>
                  </a:lnTo>
                  <a:lnTo>
                    <a:pt x="3034" y="16894"/>
                  </a:lnTo>
                  <a:lnTo>
                    <a:pt x="2893" y="17456"/>
                  </a:lnTo>
                  <a:lnTo>
                    <a:pt x="2833" y="17738"/>
                  </a:lnTo>
                  <a:lnTo>
                    <a:pt x="2793" y="18019"/>
                  </a:lnTo>
                  <a:lnTo>
                    <a:pt x="2773" y="18280"/>
                  </a:lnTo>
                  <a:lnTo>
                    <a:pt x="2773" y="18561"/>
                  </a:lnTo>
                  <a:lnTo>
                    <a:pt x="2793" y="18822"/>
                  </a:lnTo>
                  <a:lnTo>
                    <a:pt x="2853" y="19063"/>
                  </a:lnTo>
                  <a:lnTo>
                    <a:pt x="2934" y="19324"/>
                  </a:lnTo>
                  <a:lnTo>
                    <a:pt x="3034" y="19545"/>
                  </a:lnTo>
                  <a:lnTo>
                    <a:pt x="3175" y="19766"/>
                  </a:lnTo>
                  <a:lnTo>
                    <a:pt x="3335" y="19987"/>
                  </a:lnTo>
                  <a:lnTo>
                    <a:pt x="3456" y="20108"/>
                  </a:lnTo>
                  <a:lnTo>
                    <a:pt x="3596" y="20208"/>
                  </a:lnTo>
                  <a:lnTo>
                    <a:pt x="3737" y="20309"/>
                  </a:lnTo>
                  <a:lnTo>
                    <a:pt x="3878" y="20389"/>
                  </a:lnTo>
                  <a:lnTo>
                    <a:pt x="4199" y="20550"/>
                  </a:lnTo>
                  <a:lnTo>
                    <a:pt x="4541" y="20670"/>
                  </a:lnTo>
                  <a:lnTo>
                    <a:pt x="4882" y="20751"/>
                  </a:lnTo>
                  <a:lnTo>
                    <a:pt x="5244" y="20831"/>
                  </a:lnTo>
                  <a:lnTo>
                    <a:pt x="5967" y="20952"/>
                  </a:lnTo>
                  <a:lnTo>
                    <a:pt x="6328" y="21032"/>
                  </a:lnTo>
                  <a:lnTo>
                    <a:pt x="6690" y="21092"/>
                  </a:lnTo>
                  <a:lnTo>
                    <a:pt x="7011" y="21193"/>
                  </a:lnTo>
                  <a:lnTo>
                    <a:pt x="7333" y="21313"/>
                  </a:lnTo>
                  <a:lnTo>
                    <a:pt x="7634" y="21454"/>
                  </a:lnTo>
                  <a:lnTo>
                    <a:pt x="7754" y="21554"/>
                  </a:lnTo>
                  <a:lnTo>
                    <a:pt x="7875" y="21635"/>
                  </a:lnTo>
                  <a:lnTo>
                    <a:pt x="7996" y="21755"/>
                  </a:lnTo>
                  <a:lnTo>
                    <a:pt x="8096" y="21876"/>
                  </a:lnTo>
                  <a:lnTo>
                    <a:pt x="8196" y="22016"/>
                  </a:lnTo>
                  <a:lnTo>
                    <a:pt x="8277" y="22157"/>
                  </a:lnTo>
                  <a:lnTo>
                    <a:pt x="8337" y="22297"/>
                  </a:lnTo>
                  <a:lnTo>
                    <a:pt x="8397" y="22438"/>
                  </a:lnTo>
                  <a:lnTo>
                    <a:pt x="8437" y="22579"/>
                  </a:lnTo>
                  <a:lnTo>
                    <a:pt x="8458" y="22699"/>
                  </a:lnTo>
                  <a:lnTo>
                    <a:pt x="8478" y="22980"/>
                  </a:lnTo>
                  <a:lnTo>
                    <a:pt x="8437" y="23282"/>
                  </a:lnTo>
                  <a:lnTo>
                    <a:pt x="8397" y="23563"/>
                  </a:lnTo>
                  <a:lnTo>
                    <a:pt x="8317" y="23844"/>
                  </a:lnTo>
                  <a:lnTo>
                    <a:pt x="8196" y="24145"/>
                  </a:lnTo>
                  <a:lnTo>
                    <a:pt x="8096" y="24427"/>
                  </a:lnTo>
                  <a:lnTo>
                    <a:pt x="7855" y="25029"/>
                  </a:lnTo>
                  <a:lnTo>
                    <a:pt x="7734" y="25331"/>
                  </a:lnTo>
                  <a:lnTo>
                    <a:pt x="7614" y="25632"/>
                  </a:lnTo>
                  <a:lnTo>
                    <a:pt x="7534" y="25933"/>
                  </a:lnTo>
                  <a:lnTo>
                    <a:pt x="7473" y="26235"/>
                  </a:lnTo>
                  <a:lnTo>
                    <a:pt x="7433" y="26536"/>
                  </a:lnTo>
                  <a:lnTo>
                    <a:pt x="7433" y="26837"/>
                  </a:lnTo>
                  <a:lnTo>
                    <a:pt x="7473" y="27118"/>
                  </a:lnTo>
                  <a:lnTo>
                    <a:pt x="7554" y="27379"/>
                  </a:lnTo>
                  <a:lnTo>
                    <a:pt x="7654" y="27641"/>
                  </a:lnTo>
                  <a:lnTo>
                    <a:pt x="7795" y="27882"/>
                  </a:lnTo>
                  <a:lnTo>
                    <a:pt x="7955" y="28103"/>
                  </a:lnTo>
                  <a:lnTo>
                    <a:pt x="8136" y="28303"/>
                  </a:lnTo>
                  <a:lnTo>
                    <a:pt x="8337" y="28504"/>
                  </a:lnTo>
                  <a:lnTo>
                    <a:pt x="8558" y="28705"/>
                  </a:lnTo>
                  <a:lnTo>
                    <a:pt x="8779" y="28886"/>
                  </a:lnTo>
                  <a:lnTo>
                    <a:pt x="9040" y="29047"/>
                  </a:lnTo>
                  <a:lnTo>
                    <a:pt x="9281" y="29207"/>
                  </a:lnTo>
                  <a:lnTo>
                    <a:pt x="9562" y="29348"/>
                  </a:lnTo>
                  <a:lnTo>
                    <a:pt x="10105" y="29609"/>
                  </a:lnTo>
                  <a:lnTo>
                    <a:pt x="10647" y="29830"/>
                  </a:lnTo>
                  <a:lnTo>
                    <a:pt x="11189" y="30071"/>
                  </a:lnTo>
                  <a:lnTo>
                    <a:pt x="11752" y="30312"/>
                  </a:lnTo>
                  <a:lnTo>
                    <a:pt x="12274" y="30614"/>
                  </a:lnTo>
                  <a:lnTo>
                    <a:pt x="12535" y="30754"/>
                  </a:lnTo>
                  <a:lnTo>
                    <a:pt x="12776" y="30935"/>
                  </a:lnTo>
                  <a:lnTo>
                    <a:pt x="12997" y="31116"/>
                  </a:lnTo>
                  <a:lnTo>
                    <a:pt x="13198" y="31296"/>
                  </a:lnTo>
                  <a:lnTo>
                    <a:pt x="13399" y="31517"/>
                  </a:lnTo>
                  <a:lnTo>
                    <a:pt x="13560" y="31718"/>
                  </a:lnTo>
                  <a:lnTo>
                    <a:pt x="13700" y="31959"/>
                  </a:lnTo>
                  <a:lnTo>
                    <a:pt x="13821" y="32200"/>
                  </a:lnTo>
                  <a:lnTo>
                    <a:pt x="13921" y="32462"/>
                  </a:lnTo>
                  <a:lnTo>
                    <a:pt x="13982" y="32743"/>
                  </a:lnTo>
                  <a:lnTo>
                    <a:pt x="14002" y="33024"/>
                  </a:lnTo>
                  <a:lnTo>
                    <a:pt x="14002" y="33325"/>
                  </a:lnTo>
                  <a:lnTo>
                    <a:pt x="13961" y="33607"/>
                  </a:lnTo>
                  <a:lnTo>
                    <a:pt x="13921" y="33888"/>
                  </a:lnTo>
                  <a:lnTo>
                    <a:pt x="13841" y="34470"/>
                  </a:lnTo>
                  <a:lnTo>
                    <a:pt x="13801" y="34751"/>
                  </a:lnTo>
                  <a:lnTo>
                    <a:pt x="13801" y="35053"/>
                  </a:lnTo>
                  <a:lnTo>
                    <a:pt x="13801" y="35254"/>
                  </a:lnTo>
                  <a:lnTo>
                    <a:pt x="13821" y="35434"/>
                  </a:lnTo>
                  <a:lnTo>
                    <a:pt x="13861" y="35635"/>
                  </a:lnTo>
                  <a:lnTo>
                    <a:pt x="13901" y="35816"/>
                  </a:lnTo>
                  <a:lnTo>
                    <a:pt x="13961" y="35997"/>
                  </a:lnTo>
                  <a:lnTo>
                    <a:pt x="14022" y="36178"/>
                  </a:lnTo>
                  <a:lnTo>
                    <a:pt x="14202" y="36519"/>
                  </a:lnTo>
                  <a:lnTo>
                    <a:pt x="14403" y="36841"/>
                  </a:lnTo>
                  <a:lnTo>
                    <a:pt x="14644" y="37142"/>
                  </a:lnTo>
                  <a:lnTo>
                    <a:pt x="14926" y="37423"/>
                  </a:lnTo>
                  <a:lnTo>
                    <a:pt x="15227" y="37684"/>
                  </a:lnTo>
                  <a:lnTo>
                    <a:pt x="15568" y="37925"/>
                  </a:lnTo>
                  <a:lnTo>
                    <a:pt x="15910" y="38126"/>
                  </a:lnTo>
                  <a:lnTo>
                    <a:pt x="16292" y="38327"/>
                  </a:lnTo>
                  <a:lnTo>
                    <a:pt x="16673" y="38488"/>
                  </a:lnTo>
                  <a:lnTo>
                    <a:pt x="17075" y="38608"/>
                  </a:lnTo>
                  <a:lnTo>
                    <a:pt x="17477" y="38709"/>
                  </a:lnTo>
                  <a:lnTo>
                    <a:pt x="17878" y="38789"/>
                  </a:lnTo>
                  <a:lnTo>
                    <a:pt x="18280" y="38829"/>
                  </a:lnTo>
                  <a:lnTo>
                    <a:pt x="18682" y="38849"/>
                  </a:lnTo>
                  <a:lnTo>
                    <a:pt x="19084" y="38849"/>
                  </a:lnTo>
                  <a:lnTo>
                    <a:pt x="19485" y="38829"/>
                  </a:lnTo>
                  <a:lnTo>
                    <a:pt x="19887" y="38789"/>
                  </a:lnTo>
                  <a:lnTo>
                    <a:pt x="20691" y="38709"/>
                  </a:lnTo>
                  <a:lnTo>
                    <a:pt x="21494" y="38568"/>
                  </a:lnTo>
                  <a:lnTo>
                    <a:pt x="23081" y="38287"/>
                  </a:lnTo>
                  <a:lnTo>
                    <a:pt x="23884" y="38166"/>
                  </a:lnTo>
                  <a:lnTo>
                    <a:pt x="24688" y="38066"/>
                  </a:lnTo>
                  <a:lnTo>
                    <a:pt x="25090" y="38046"/>
                  </a:lnTo>
                  <a:lnTo>
                    <a:pt x="25512" y="38046"/>
                  </a:lnTo>
                  <a:lnTo>
                    <a:pt x="25913" y="38066"/>
                  </a:lnTo>
                  <a:lnTo>
                    <a:pt x="26335" y="38106"/>
                  </a:lnTo>
                  <a:lnTo>
                    <a:pt x="26757" y="38166"/>
                  </a:lnTo>
                  <a:lnTo>
                    <a:pt x="27159" y="38247"/>
                  </a:lnTo>
                  <a:lnTo>
                    <a:pt x="27540" y="38367"/>
                  </a:lnTo>
                  <a:lnTo>
                    <a:pt x="27942" y="38488"/>
                  </a:lnTo>
                  <a:lnTo>
                    <a:pt x="28304" y="38648"/>
                  </a:lnTo>
                  <a:lnTo>
                    <a:pt x="28665" y="38829"/>
                  </a:lnTo>
                  <a:lnTo>
                    <a:pt x="28987" y="39050"/>
                  </a:lnTo>
                  <a:lnTo>
                    <a:pt x="29308" y="39271"/>
                  </a:lnTo>
                  <a:lnTo>
                    <a:pt x="29589" y="39532"/>
                  </a:lnTo>
                  <a:lnTo>
                    <a:pt x="29850" y="39834"/>
                  </a:lnTo>
                  <a:lnTo>
                    <a:pt x="30071" y="40155"/>
                  </a:lnTo>
                  <a:lnTo>
                    <a:pt x="30252" y="40496"/>
                  </a:lnTo>
                  <a:lnTo>
                    <a:pt x="30152" y="39813"/>
                  </a:lnTo>
                  <a:lnTo>
                    <a:pt x="30071" y="39110"/>
                  </a:lnTo>
                  <a:lnTo>
                    <a:pt x="30011" y="38407"/>
                  </a:lnTo>
                  <a:lnTo>
                    <a:pt x="29971" y="37724"/>
                  </a:lnTo>
                  <a:lnTo>
                    <a:pt x="29971" y="37021"/>
                  </a:lnTo>
                  <a:lnTo>
                    <a:pt x="29991" y="36318"/>
                  </a:lnTo>
                  <a:lnTo>
                    <a:pt x="30051" y="35615"/>
                  </a:lnTo>
                  <a:lnTo>
                    <a:pt x="30112" y="34932"/>
                  </a:lnTo>
                  <a:lnTo>
                    <a:pt x="30212" y="34229"/>
                  </a:lnTo>
                  <a:lnTo>
                    <a:pt x="30332" y="33546"/>
                  </a:lnTo>
                  <a:lnTo>
                    <a:pt x="30473" y="32863"/>
                  </a:lnTo>
                  <a:lnTo>
                    <a:pt x="30654" y="32180"/>
                  </a:lnTo>
                  <a:lnTo>
                    <a:pt x="30855" y="31497"/>
                  </a:lnTo>
                  <a:lnTo>
                    <a:pt x="31076" y="30834"/>
                  </a:lnTo>
                  <a:lnTo>
                    <a:pt x="31317" y="30192"/>
                  </a:lnTo>
                  <a:lnTo>
                    <a:pt x="31598" y="29549"/>
                  </a:lnTo>
                  <a:lnTo>
                    <a:pt x="31839" y="28986"/>
                  </a:lnTo>
                  <a:lnTo>
                    <a:pt x="32060" y="28424"/>
                  </a:lnTo>
                  <a:lnTo>
                    <a:pt x="32281" y="27841"/>
                  </a:lnTo>
                  <a:lnTo>
                    <a:pt x="32361" y="27540"/>
                  </a:lnTo>
                  <a:lnTo>
                    <a:pt x="32442" y="27259"/>
                  </a:lnTo>
                  <a:lnTo>
                    <a:pt x="32502" y="26958"/>
                  </a:lnTo>
                  <a:lnTo>
                    <a:pt x="32542" y="26676"/>
                  </a:lnTo>
                  <a:lnTo>
                    <a:pt x="32542" y="26395"/>
                  </a:lnTo>
                  <a:lnTo>
                    <a:pt x="32542" y="26114"/>
                  </a:lnTo>
                  <a:lnTo>
                    <a:pt x="32482" y="25833"/>
                  </a:lnTo>
                  <a:lnTo>
                    <a:pt x="32422" y="25572"/>
                  </a:lnTo>
                  <a:lnTo>
                    <a:pt x="32321" y="25310"/>
                  </a:lnTo>
                  <a:lnTo>
                    <a:pt x="32160" y="25069"/>
                  </a:lnTo>
                  <a:lnTo>
                    <a:pt x="32080" y="24929"/>
                  </a:lnTo>
                  <a:lnTo>
                    <a:pt x="31980" y="24808"/>
                  </a:lnTo>
                  <a:lnTo>
                    <a:pt x="31739" y="24567"/>
                  </a:lnTo>
                  <a:lnTo>
                    <a:pt x="31498" y="24386"/>
                  </a:lnTo>
                  <a:lnTo>
                    <a:pt x="31216" y="24206"/>
                  </a:lnTo>
                  <a:lnTo>
                    <a:pt x="30915" y="24065"/>
                  </a:lnTo>
                  <a:lnTo>
                    <a:pt x="30614" y="23924"/>
                  </a:lnTo>
                  <a:lnTo>
                    <a:pt x="29971" y="23683"/>
                  </a:lnTo>
                  <a:lnTo>
                    <a:pt x="29328" y="23442"/>
                  </a:lnTo>
                  <a:lnTo>
                    <a:pt x="29007" y="23322"/>
                  </a:lnTo>
                  <a:lnTo>
                    <a:pt x="28705" y="23181"/>
                  </a:lnTo>
                  <a:lnTo>
                    <a:pt x="28404" y="23021"/>
                  </a:lnTo>
                  <a:lnTo>
                    <a:pt x="28143" y="22840"/>
                  </a:lnTo>
                  <a:lnTo>
                    <a:pt x="27882" y="22619"/>
                  </a:lnTo>
                  <a:lnTo>
                    <a:pt x="27661" y="22378"/>
                  </a:lnTo>
                  <a:lnTo>
                    <a:pt x="27520" y="22197"/>
                  </a:lnTo>
                  <a:lnTo>
                    <a:pt x="27420" y="21996"/>
                  </a:lnTo>
                  <a:lnTo>
                    <a:pt x="27319" y="21795"/>
                  </a:lnTo>
                  <a:lnTo>
                    <a:pt x="27219" y="21594"/>
                  </a:lnTo>
                  <a:lnTo>
                    <a:pt x="27159" y="21373"/>
                  </a:lnTo>
                  <a:lnTo>
                    <a:pt x="27119" y="21152"/>
                  </a:lnTo>
                  <a:lnTo>
                    <a:pt x="27078" y="20911"/>
                  </a:lnTo>
                  <a:lnTo>
                    <a:pt x="27038" y="20690"/>
                  </a:lnTo>
                  <a:lnTo>
                    <a:pt x="27018" y="20208"/>
                  </a:lnTo>
                  <a:lnTo>
                    <a:pt x="27018" y="19706"/>
                  </a:lnTo>
                  <a:lnTo>
                    <a:pt x="27058" y="18702"/>
                  </a:lnTo>
                  <a:lnTo>
                    <a:pt x="27098" y="18220"/>
                  </a:lnTo>
                  <a:lnTo>
                    <a:pt x="27098" y="17718"/>
                  </a:lnTo>
                  <a:lnTo>
                    <a:pt x="27078" y="17256"/>
                  </a:lnTo>
                  <a:lnTo>
                    <a:pt x="27018" y="16794"/>
                  </a:lnTo>
                  <a:lnTo>
                    <a:pt x="26978" y="16593"/>
                  </a:lnTo>
                  <a:lnTo>
                    <a:pt x="26918" y="16372"/>
                  </a:lnTo>
                  <a:lnTo>
                    <a:pt x="26837" y="16171"/>
                  </a:lnTo>
                  <a:lnTo>
                    <a:pt x="26757" y="15970"/>
                  </a:lnTo>
                  <a:lnTo>
                    <a:pt x="26657" y="15789"/>
                  </a:lnTo>
                  <a:lnTo>
                    <a:pt x="26516" y="15608"/>
                  </a:lnTo>
                  <a:lnTo>
                    <a:pt x="26375" y="15448"/>
                  </a:lnTo>
                  <a:lnTo>
                    <a:pt x="26215" y="15287"/>
                  </a:lnTo>
                  <a:lnTo>
                    <a:pt x="26054" y="15187"/>
                  </a:lnTo>
                  <a:lnTo>
                    <a:pt x="25913" y="15086"/>
                  </a:lnTo>
                  <a:lnTo>
                    <a:pt x="25753" y="15006"/>
                  </a:lnTo>
                  <a:lnTo>
                    <a:pt x="25592" y="14925"/>
                  </a:lnTo>
                  <a:lnTo>
                    <a:pt x="25250" y="14805"/>
                  </a:lnTo>
                  <a:lnTo>
                    <a:pt x="24889" y="14725"/>
                  </a:lnTo>
                  <a:lnTo>
                    <a:pt x="24507" y="14664"/>
                  </a:lnTo>
                  <a:lnTo>
                    <a:pt x="24126" y="14624"/>
                  </a:lnTo>
                  <a:lnTo>
                    <a:pt x="23342" y="14544"/>
                  </a:lnTo>
                  <a:lnTo>
                    <a:pt x="22960" y="14524"/>
                  </a:lnTo>
                  <a:lnTo>
                    <a:pt x="22599" y="14463"/>
                  </a:lnTo>
                  <a:lnTo>
                    <a:pt x="22237" y="14403"/>
                  </a:lnTo>
                  <a:lnTo>
                    <a:pt x="21896" y="14303"/>
                  </a:lnTo>
                  <a:lnTo>
                    <a:pt x="21595" y="14182"/>
                  </a:lnTo>
                  <a:lnTo>
                    <a:pt x="21434" y="14102"/>
                  </a:lnTo>
                  <a:lnTo>
                    <a:pt x="21293" y="14001"/>
                  </a:lnTo>
                  <a:lnTo>
                    <a:pt x="21173" y="13901"/>
                  </a:lnTo>
                  <a:lnTo>
                    <a:pt x="21052" y="13780"/>
                  </a:lnTo>
                  <a:lnTo>
                    <a:pt x="20932" y="13660"/>
                  </a:lnTo>
                  <a:lnTo>
                    <a:pt x="20831" y="13519"/>
                  </a:lnTo>
                  <a:lnTo>
                    <a:pt x="20751" y="13379"/>
                  </a:lnTo>
                  <a:lnTo>
                    <a:pt x="20691" y="13258"/>
                  </a:lnTo>
                  <a:lnTo>
                    <a:pt x="20610" y="12977"/>
                  </a:lnTo>
                  <a:lnTo>
                    <a:pt x="20550" y="12696"/>
                  </a:lnTo>
                  <a:lnTo>
                    <a:pt x="20530" y="12394"/>
                  </a:lnTo>
                  <a:lnTo>
                    <a:pt x="20550" y="12093"/>
                  </a:lnTo>
                  <a:lnTo>
                    <a:pt x="20570" y="11792"/>
                  </a:lnTo>
                  <a:lnTo>
                    <a:pt x="20671" y="11169"/>
                  </a:lnTo>
                  <a:lnTo>
                    <a:pt x="20771" y="10546"/>
                  </a:lnTo>
                  <a:lnTo>
                    <a:pt x="20811" y="10245"/>
                  </a:lnTo>
                  <a:lnTo>
                    <a:pt x="20851" y="9924"/>
                  </a:lnTo>
                  <a:lnTo>
                    <a:pt x="20851" y="9622"/>
                  </a:lnTo>
                  <a:lnTo>
                    <a:pt x="20811" y="9321"/>
                  </a:lnTo>
                  <a:lnTo>
                    <a:pt x="20751" y="9040"/>
                  </a:lnTo>
                  <a:lnTo>
                    <a:pt x="20650" y="8759"/>
                  </a:lnTo>
                  <a:lnTo>
                    <a:pt x="20550" y="8558"/>
                  </a:lnTo>
                  <a:lnTo>
                    <a:pt x="20429" y="8377"/>
                  </a:lnTo>
                  <a:lnTo>
                    <a:pt x="20269" y="8196"/>
                  </a:lnTo>
                  <a:lnTo>
                    <a:pt x="20108" y="8056"/>
                  </a:lnTo>
                  <a:lnTo>
                    <a:pt x="19947" y="7915"/>
                  </a:lnTo>
                  <a:lnTo>
                    <a:pt x="19747" y="7794"/>
                  </a:lnTo>
                  <a:lnTo>
                    <a:pt x="19546" y="7694"/>
                  </a:lnTo>
                  <a:lnTo>
                    <a:pt x="19345" y="7594"/>
                  </a:lnTo>
                  <a:lnTo>
                    <a:pt x="19124" y="7513"/>
                  </a:lnTo>
                  <a:lnTo>
                    <a:pt x="18903" y="7453"/>
                  </a:lnTo>
                  <a:lnTo>
                    <a:pt x="18441" y="7332"/>
                  </a:lnTo>
                  <a:lnTo>
                    <a:pt x="17959" y="7272"/>
                  </a:lnTo>
                  <a:lnTo>
                    <a:pt x="17497" y="7232"/>
                  </a:lnTo>
                  <a:lnTo>
                    <a:pt x="16553" y="7172"/>
                  </a:lnTo>
                  <a:lnTo>
                    <a:pt x="16091" y="7111"/>
                  </a:lnTo>
                  <a:lnTo>
                    <a:pt x="15629" y="7051"/>
                  </a:lnTo>
                  <a:lnTo>
                    <a:pt x="15167" y="6931"/>
                  </a:lnTo>
                  <a:lnTo>
                    <a:pt x="14966" y="6870"/>
                  </a:lnTo>
                  <a:lnTo>
                    <a:pt x="14745" y="6770"/>
                  </a:lnTo>
                  <a:lnTo>
                    <a:pt x="14544" y="6670"/>
                  </a:lnTo>
                  <a:lnTo>
                    <a:pt x="14363" y="6569"/>
                  </a:lnTo>
                  <a:lnTo>
                    <a:pt x="14182" y="6428"/>
                  </a:lnTo>
                  <a:lnTo>
                    <a:pt x="14002" y="6268"/>
                  </a:lnTo>
                  <a:lnTo>
                    <a:pt x="13781" y="6027"/>
                  </a:lnTo>
                  <a:lnTo>
                    <a:pt x="13600" y="5746"/>
                  </a:lnTo>
                  <a:lnTo>
                    <a:pt x="13459" y="5464"/>
                  </a:lnTo>
                  <a:lnTo>
                    <a:pt x="13319" y="5143"/>
                  </a:lnTo>
                  <a:lnTo>
                    <a:pt x="13218" y="4822"/>
                  </a:lnTo>
                  <a:lnTo>
                    <a:pt x="13118" y="4500"/>
                  </a:lnTo>
                  <a:lnTo>
                    <a:pt x="12957" y="3817"/>
                  </a:lnTo>
                  <a:lnTo>
                    <a:pt x="12796" y="3154"/>
                  </a:lnTo>
                  <a:lnTo>
                    <a:pt x="12696" y="2813"/>
                  </a:lnTo>
                  <a:lnTo>
                    <a:pt x="12575" y="2511"/>
                  </a:lnTo>
                  <a:lnTo>
                    <a:pt x="12435" y="2210"/>
                  </a:lnTo>
                  <a:lnTo>
                    <a:pt x="12274" y="1929"/>
                  </a:lnTo>
                  <a:lnTo>
                    <a:pt x="12073" y="1668"/>
                  </a:lnTo>
                  <a:lnTo>
                    <a:pt x="11852" y="1427"/>
                  </a:lnTo>
                  <a:lnTo>
                    <a:pt x="11631" y="1266"/>
                  </a:lnTo>
                  <a:lnTo>
                    <a:pt x="11410" y="1125"/>
                  </a:lnTo>
                  <a:lnTo>
                    <a:pt x="11169" y="1005"/>
                  </a:lnTo>
                  <a:lnTo>
                    <a:pt x="10928" y="925"/>
                  </a:lnTo>
                  <a:lnTo>
                    <a:pt x="10667" y="864"/>
                  </a:lnTo>
                  <a:lnTo>
                    <a:pt x="10406" y="824"/>
                  </a:lnTo>
                  <a:lnTo>
                    <a:pt x="10145" y="784"/>
                  </a:lnTo>
                  <a:lnTo>
                    <a:pt x="9582" y="784"/>
                  </a:lnTo>
                  <a:lnTo>
                    <a:pt x="9301" y="804"/>
                  </a:lnTo>
                  <a:lnTo>
                    <a:pt x="8739" y="884"/>
                  </a:lnTo>
                  <a:lnTo>
                    <a:pt x="8176" y="985"/>
                  </a:lnTo>
                  <a:lnTo>
                    <a:pt x="7634" y="1105"/>
                  </a:lnTo>
                  <a:lnTo>
                    <a:pt x="7353" y="1166"/>
                  </a:lnTo>
                  <a:lnTo>
                    <a:pt x="7031" y="1186"/>
                  </a:lnTo>
                  <a:lnTo>
                    <a:pt x="6670" y="1226"/>
                  </a:lnTo>
                  <a:lnTo>
                    <a:pt x="5906" y="1226"/>
                  </a:lnTo>
                  <a:lnTo>
                    <a:pt x="5505" y="1206"/>
                  </a:lnTo>
                  <a:lnTo>
                    <a:pt x="5103" y="1166"/>
                  </a:lnTo>
                  <a:lnTo>
                    <a:pt x="4701" y="1125"/>
                  </a:lnTo>
                  <a:lnTo>
                    <a:pt x="4320" y="1045"/>
                  </a:lnTo>
                  <a:lnTo>
                    <a:pt x="3938" y="965"/>
                  </a:lnTo>
                  <a:lnTo>
                    <a:pt x="3576" y="864"/>
                  </a:lnTo>
                  <a:lnTo>
                    <a:pt x="3235" y="724"/>
                  </a:lnTo>
                  <a:lnTo>
                    <a:pt x="2934" y="583"/>
                  </a:lnTo>
                  <a:lnTo>
                    <a:pt x="2652" y="402"/>
                  </a:lnTo>
                  <a:lnTo>
                    <a:pt x="2431" y="201"/>
                  </a:lnTo>
                  <a:lnTo>
                    <a:pt x="2331" y="101"/>
                  </a:lnTo>
                  <a:lnTo>
                    <a:pt x="225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8508325" y="3788575"/>
              <a:ext cx="676450" cy="932050"/>
            </a:xfrm>
            <a:custGeom>
              <a:avLst/>
              <a:gdLst/>
              <a:ahLst/>
              <a:cxnLst/>
              <a:rect l="l" t="t" r="r" b="b"/>
              <a:pathLst>
                <a:path w="27058" h="37282" extrusionOk="0">
                  <a:moveTo>
                    <a:pt x="201" y="0"/>
                  </a:moveTo>
                  <a:lnTo>
                    <a:pt x="121" y="20"/>
                  </a:lnTo>
                  <a:lnTo>
                    <a:pt x="60" y="60"/>
                  </a:lnTo>
                  <a:lnTo>
                    <a:pt x="20" y="141"/>
                  </a:lnTo>
                  <a:lnTo>
                    <a:pt x="0" y="201"/>
                  </a:lnTo>
                  <a:lnTo>
                    <a:pt x="20" y="281"/>
                  </a:lnTo>
                  <a:lnTo>
                    <a:pt x="60" y="342"/>
                  </a:lnTo>
                  <a:lnTo>
                    <a:pt x="141" y="382"/>
                  </a:lnTo>
                  <a:lnTo>
                    <a:pt x="342" y="462"/>
                  </a:lnTo>
                  <a:lnTo>
                    <a:pt x="522" y="583"/>
                  </a:lnTo>
                  <a:lnTo>
                    <a:pt x="723" y="703"/>
                  </a:lnTo>
                  <a:lnTo>
                    <a:pt x="884" y="844"/>
                  </a:lnTo>
                  <a:lnTo>
                    <a:pt x="1045" y="1004"/>
                  </a:lnTo>
                  <a:lnTo>
                    <a:pt x="1205" y="1185"/>
                  </a:lnTo>
                  <a:lnTo>
                    <a:pt x="1346" y="1386"/>
                  </a:lnTo>
                  <a:lnTo>
                    <a:pt x="1487" y="1607"/>
                  </a:lnTo>
                  <a:lnTo>
                    <a:pt x="1607" y="1848"/>
                  </a:lnTo>
                  <a:lnTo>
                    <a:pt x="1728" y="2129"/>
                  </a:lnTo>
                  <a:lnTo>
                    <a:pt x="1828" y="2411"/>
                  </a:lnTo>
                  <a:lnTo>
                    <a:pt x="1928" y="2712"/>
                  </a:lnTo>
                  <a:lnTo>
                    <a:pt x="2009" y="3033"/>
                  </a:lnTo>
                  <a:lnTo>
                    <a:pt x="2089" y="3395"/>
                  </a:lnTo>
                  <a:lnTo>
                    <a:pt x="2170" y="3756"/>
                  </a:lnTo>
                  <a:lnTo>
                    <a:pt x="2230" y="4158"/>
                  </a:lnTo>
                  <a:lnTo>
                    <a:pt x="2310" y="4721"/>
                  </a:lnTo>
                  <a:lnTo>
                    <a:pt x="2411" y="5323"/>
                  </a:lnTo>
                  <a:lnTo>
                    <a:pt x="2551" y="5926"/>
                  </a:lnTo>
                  <a:lnTo>
                    <a:pt x="2632" y="6227"/>
                  </a:lnTo>
                  <a:lnTo>
                    <a:pt x="2732" y="6528"/>
                  </a:lnTo>
                  <a:lnTo>
                    <a:pt x="2832" y="6830"/>
                  </a:lnTo>
                  <a:lnTo>
                    <a:pt x="2973" y="7111"/>
                  </a:lnTo>
                  <a:lnTo>
                    <a:pt x="3114" y="7372"/>
                  </a:lnTo>
                  <a:lnTo>
                    <a:pt x="3294" y="7633"/>
                  </a:lnTo>
                  <a:lnTo>
                    <a:pt x="3475" y="7874"/>
                  </a:lnTo>
                  <a:lnTo>
                    <a:pt x="3696" y="8095"/>
                  </a:lnTo>
                  <a:lnTo>
                    <a:pt x="3917" y="8296"/>
                  </a:lnTo>
                  <a:lnTo>
                    <a:pt x="4198" y="8477"/>
                  </a:lnTo>
                  <a:lnTo>
                    <a:pt x="4439" y="8617"/>
                  </a:lnTo>
                  <a:lnTo>
                    <a:pt x="4700" y="8718"/>
                  </a:lnTo>
                  <a:lnTo>
                    <a:pt x="4982" y="8798"/>
                  </a:lnTo>
                  <a:lnTo>
                    <a:pt x="5243" y="8879"/>
                  </a:lnTo>
                  <a:lnTo>
                    <a:pt x="5524" y="8939"/>
                  </a:lnTo>
                  <a:lnTo>
                    <a:pt x="5805" y="8979"/>
                  </a:lnTo>
                  <a:lnTo>
                    <a:pt x="6368" y="9039"/>
                  </a:lnTo>
                  <a:lnTo>
                    <a:pt x="7011" y="9120"/>
                  </a:lnTo>
                  <a:lnTo>
                    <a:pt x="7312" y="9180"/>
                  </a:lnTo>
                  <a:lnTo>
                    <a:pt x="7613" y="9240"/>
                  </a:lnTo>
                  <a:lnTo>
                    <a:pt x="7894" y="9321"/>
                  </a:lnTo>
                  <a:lnTo>
                    <a:pt x="8176" y="9441"/>
                  </a:lnTo>
                  <a:lnTo>
                    <a:pt x="8417" y="9582"/>
                  </a:lnTo>
                  <a:lnTo>
                    <a:pt x="8658" y="9762"/>
                  </a:lnTo>
                  <a:lnTo>
                    <a:pt x="8818" y="9923"/>
                  </a:lnTo>
                  <a:lnTo>
                    <a:pt x="8939" y="10084"/>
                  </a:lnTo>
                  <a:lnTo>
                    <a:pt x="9059" y="10265"/>
                  </a:lnTo>
                  <a:lnTo>
                    <a:pt x="9160" y="10465"/>
                  </a:lnTo>
                  <a:lnTo>
                    <a:pt x="9260" y="10666"/>
                  </a:lnTo>
                  <a:lnTo>
                    <a:pt x="9321" y="10887"/>
                  </a:lnTo>
                  <a:lnTo>
                    <a:pt x="9381" y="11108"/>
                  </a:lnTo>
                  <a:lnTo>
                    <a:pt x="9421" y="11329"/>
                  </a:lnTo>
                  <a:lnTo>
                    <a:pt x="9461" y="11791"/>
                  </a:lnTo>
                  <a:lnTo>
                    <a:pt x="9461" y="12253"/>
                  </a:lnTo>
                  <a:lnTo>
                    <a:pt x="9441" y="12735"/>
                  </a:lnTo>
                  <a:lnTo>
                    <a:pt x="9401" y="13197"/>
                  </a:lnTo>
                  <a:lnTo>
                    <a:pt x="9341" y="13679"/>
                  </a:lnTo>
                  <a:lnTo>
                    <a:pt x="9300" y="14182"/>
                  </a:lnTo>
                  <a:lnTo>
                    <a:pt x="9280" y="14664"/>
                  </a:lnTo>
                  <a:lnTo>
                    <a:pt x="9300" y="15166"/>
                  </a:lnTo>
                  <a:lnTo>
                    <a:pt x="9321" y="15407"/>
                  </a:lnTo>
                  <a:lnTo>
                    <a:pt x="9361" y="15648"/>
                  </a:lnTo>
                  <a:lnTo>
                    <a:pt x="9401" y="15889"/>
                  </a:lnTo>
                  <a:lnTo>
                    <a:pt x="9461" y="16110"/>
                  </a:lnTo>
                  <a:lnTo>
                    <a:pt x="9541" y="16351"/>
                  </a:lnTo>
                  <a:lnTo>
                    <a:pt x="9642" y="16572"/>
                  </a:lnTo>
                  <a:lnTo>
                    <a:pt x="9762" y="16773"/>
                  </a:lnTo>
                  <a:lnTo>
                    <a:pt x="9903" y="16974"/>
                  </a:lnTo>
                  <a:lnTo>
                    <a:pt x="10044" y="17155"/>
                  </a:lnTo>
                  <a:lnTo>
                    <a:pt x="10204" y="17315"/>
                  </a:lnTo>
                  <a:lnTo>
                    <a:pt x="10365" y="17456"/>
                  </a:lnTo>
                  <a:lnTo>
                    <a:pt x="10546" y="17576"/>
                  </a:lnTo>
                  <a:lnTo>
                    <a:pt x="10727" y="17697"/>
                  </a:lnTo>
                  <a:lnTo>
                    <a:pt x="10907" y="17797"/>
                  </a:lnTo>
                  <a:lnTo>
                    <a:pt x="11309" y="17978"/>
                  </a:lnTo>
                  <a:lnTo>
                    <a:pt x="11731" y="18119"/>
                  </a:lnTo>
                  <a:lnTo>
                    <a:pt x="12173" y="18239"/>
                  </a:lnTo>
                  <a:lnTo>
                    <a:pt x="12615" y="18340"/>
                  </a:lnTo>
                  <a:lnTo>
                    <a:pt x="13057" y="18440"/>
                  </a:lnTo>
                  <a:lnTo>
                    <a:pt x="13860" y="18601"/>
                  </a:lnTo>
                  <a:lnTo>
                    <a:pt x="14242" y="18701"/>
                  </a:lnTo>
                  <a:lnTo>
                    <a:pt x="14624" y="18822"/>
                  </a:lnTo>
                  <a:lnTo>
                    <a:pt x="14965" y="18962"/>
                  </a:lnTo>
                  <a:lnTo>
                    <a:pt x="15307" y="19143"/>
                  </a:lnTo>
                  <a:lnTo>
                    <a:pt x="15447" y="19244"/>
                  </a:lnTo>
                  <a:lnTo>
                    <a:pt x="15608" y="19344"/>
                  </a:lnTo>
                  <a:lnTo>
                    <a:pt x="15748" y="19465"/>
                  </a:lnTo>
                  <a:lnTo>
                    <a:pt x="15869" y="19605"/>
                  </a:lnTo>
                  <a:lnTo>
                    <a:pt x="16030" y="19786"/>
                  </a:lnTo>
                  <a:lnTo>
                    <a:pt x="16150" y="19967"/>
                  </a:lnTo>
                  <a:lnTo>
                    <a:pt x="16271" y="20168"/>
                  </a:lnTo>
                  <a:lnTo>
                    <a:pt x="16371" y="20369"/>
                  </a:lnTo>
                  <a:lnTo>
                    <a:pt x="16451" y="20569"/>
                  </a:lnTo>
                  <a:lnTo>
                    <a:pt x="16512" y="20790"/>
                  </a:lnTo>
                  <a:lnTo>
                    <a:pt x="16572" y="21011"/>
                  </a:lnTo>
                  <a:lnTo>
                    <a:pt x="16632" y="21252"/>
                  </a:lnTo>
                  <a:lnTo>
                    <a:pt x="16693" y="21714"/>
                  </a:lnTo>
                  <a:lnTo>
                    <a:pt x="16713" y="22217"/>
                  </a:lnTo>
                  <a:lnTo>
                    <a:pt x="16733" y="22719"/>
                  </a:lnTo>
                  <a:lnTo>
                    <a:pt x="16733" y="23201"/>
                  </a:lnTo>
                  <a:lnTo>
                    <a:pt x="16733" y="23623"/>
                  </a:lnTo>
                  <a:lnTo>
                    <a:pt x="16753" y="24044"/>
                  </a:lnTo>
                  <a:lnTo>
                    <a:pt x="16813" y="24567"/>
                  </a:lnTo>
                  <a:lnTo>
                    <a:pt x="16853" y="24828"/>
                  </a:lnTo>
                  <a:lnTo>
                    <a:pt x="16913" y="25109"/>
                  </a:lnTo>
                  <a:lnTo>
                    <a:pt x="16974" y="25410"/>
                  </a:lnTo>
                  <a:lnTo>
                    <a:pt x="17074" y="25692"/>
                  </a:lnTo>
                  <a:lnTo>
                    <a:pt x="17175" y="25993"/>
                  </a:lnTo>
                  <a:lnTo>
                    <a:pt x="17315" y="26254"/>
                  </a:lnTo>
                  <a:lnTo>
                    <a:pt x="17476" y="26515"/>
                  </a:lnTo>
                  <a:lnTo>
                    <a:pt x="17657" y="26776"/>
                  </a:lnTo>
                  <a:lnTo>
                    <a:pt x="17858" y="26997"/>
                  </a:lnTo>
                  <a:lnTo>
                    <a:pt x="18099" y="27198"/>
                  </a:lnTo>
                  <a:lnTo>
                    <a:pt x="18380" y="27359"/>
                  </a:lnTo>
                  <a:lnTo>
                    <a:pt x="18520" y="27419"/>
                  </a:lnTo>
                  <a:lnTo>
                    <a:pt x="18681" y="27479"/>
                  </a:lnTo>
                  <a:lnTo>
                    <a:pt x="18862" y="27540"/>
                  </a:lnTo>
                  <a:lnTo>
                    <a:pt x="19043" y="27580"/>
                  </a:lnTo>
                  <a:lnTo>
                    <a:pt x="19404" y="27620"/>
                  </a:lnTo>
                  <a:lnTo>
                    <a:pt x="19766" y="27640"/>
                  </a:lnTo>
                  <a:lnTo>
                    <a:pt x="20107" y="27620"/>
                  </a:lnTo>
                  <a:lnTo>
                    <a:pt x="20710" y="27620"/>
                  </a:lnTo>
                  <a:lnTo>
                    <a:pt x="20991" y="27660"/>
                  </a:lnTo>
                  <a:lnTo>
                    <a:pt x="21272" y="27700"/>
                  </a:lnTo>
                  <a:lnTo>
                    <a:pt x="21453" y="27761"/>
                  </a:lnTo>
                  <a:lnTo>
                    <a:pt x="21634" y="27841"/>
                  </a:lnTo>
                  <a:lnTo>
                    <a:pt x="21795" y="27921"/>
                  </a:lnTo>
                  <a:lnTo>
                    <a:pt x="21955" y="28022"/>
                  </a:lnTo>
                  <a:lnTo>
                    <a:pt x="22116" y="28122"/>
                  </a:lnTo>
                  <a:lnTo>
                    <a:pt x="22257" y="28243"/>
                  </a:lnTo>
                  <a:lnTo>
                    <a:pt x="22538" y="28524"/>
                  </a:lnTo>
                  <a:lnTo>
                    <a:pt x="22799" y="28825"/>
                  </a:lnTo>
                  <a:lnTo>
                    <a:pt x="23040" y="29147"/>
                  </a:lnTo>
                  <a:lnTo>
                    <a:pt x="23261" y="29468"/>
                  </a:lnTo>
                  <a:lnTo>
                    <a:pt x="23462" y="29810"/>
                  </a:lnTo>
                  <a:lnTo>
                    <a:pt x="23964" y="30673"/>
                  </a:lnTo>
                  <a:lnTo>
                    <a:pt x="24446" y="31557"/>
                  </a:lnTo>
                  <a:lnTo>
                    <a:pt x="24888" y="32461"/>
                  </a:lnTo>
                  <a:lnTo>
                    <a:pt x="25290" y="33385"/>
                  </a:lnTo>
                  <a:lnTo>
                    <a:pt x="25672" y="34309"/>
                  </a:lnTo>
                  <a:lnTo>
                    <a:pt x="26033" y="35233"/>
                  </a:lnTo>
                  <a:lnTo>
                    <a:pt x="26354" y="36177"/>
                  </a:lnTo>
                  <a:lnTo>
                    <a:pt x="26656" y="37141"/>
                  </a:lnTo>
                  <a:lnTo>
                    <a:pt x="26696" y="37202"/>
                  </a:lnTo>
                  <a:lnTo>
                    <a:pt x="26736" y="37242"/>
                  </a:lnTo>
                  <a:lnTo>
                    <a:pt x="26796" y="37282"/>
                  </a:lnTo>
                  <a:lnTo>
                    <a:pt x="26897" y="37282"/>
                  </a:lnTo>
                  <a:lnTo>
                    <a:pt x="26977" y="37242"/>
                  </a:lnTo>
                  <a:lnTo>
                    <a:pt x="27017" y="37182"/>
                  </a:lnTo>
                  <a:lnTo>
                    <a:pt x="27058" y="37101"/>
                  </a:lnTo>
                  <a:lnTo>
                    <a:pt x="27037" y="37021"/>
                  </a:lnTo>
                  <a:lnTo>
                    <a:pt x="26736" y="36057"/>
                  </a:lnTo>
                  <a:lnTo>
                    <a:pt x="26415" y="35092"/>
                  </a:lnTo>
                  <a:lnTo>
                    <a:pt x="26053" y="34148"/>
                  </a:lnTo>
                  <a:lnTo>
                    <a:pt x="25651" y="33224"/>
                  </a:lnTo>
                  <a:lnTo>
                    <a:pt x="25250" y="32300"/>
                  </a:lnTo>
                  <a:lnTo>
                    <a:pt x="24788" y="31376"/>
                  </a:lnTo>
                  <a:lnTo>
                    <a:pt x="24326" y="30492"/>
                  </a:lnTo>
                  <a:lnTo>
                    <a:pt x="23803" y="29609"/>
                  </a:lnTo>
                  <a:lnTo>
                    <a:pt x="23582" y="29247"/>
                  </a:lnTo>
                  <a:lnTo>
                    <a:pt x="23341" y="28885"/>
                  </a:lnTo>
                  <a:lnTo>
                    <a:pt x="23080" y="28544"/>
                  </a:lnTo>
                  <a:lnTo>
                    <a:pt x="22799" y="28203"/>
                  </a:lnTo>
                  <a:lnTo>
                    <a:pt x="22498" y="27921"/>
                  </a:lnTo>
                  <a:lnTo>
                    <a:pt x="22317" y="27781"/>
                  </a:lnTo>
                  <a:lnTo>
                    <a:pt x="22156" y="27660"/>
                  </a:lnTo>
                  <a:lnTo>
                    <a:pt x="21975" y="27560"/>
                  </a:lnTo>
                  <a:lnTo>
                    <a:pt x="21775" y="27459"/>
                  </a:lnTo>
                  <a:lnTo>
                    <a:pt x="21574" y="27379"/>
                  </a:lnTo>
                  <a:lnTo>
                    <a:pt x="21373" y="27319"/>
                  </a:lnTo>
                  <a:lnTo>
                    <a:pt x="21051" y="27258"/>
                  </a:lnTo>
                  <a:lnTo>
                    <a:pt x="20750" y="27238"/>
                  </a:lnTo>
                  <a:lnTo>
                    <a:pt x="20429" y="27218"/>
                  </a:lnTo>
                  <a:lnTo>
                    <a:pt x="20107" y="27238"/>
                  </a:lnTo>
                  <a:lnTo>
                    <a:pt x="19766" y="27238"/>
                  </a:lnTo>
                  <a:lnTo>
                    <a:pt x="19444" y="27218"/>
                  </a:lnTo>
                  <a:lnTo>
                    <a:pt x="19123" y="27178"/>
                  </a:lnTo>
                  <a:lnTo>
                    <a:pt x="18962" y="27158"/>
                  </a:lnTo>
                  <a:lnTo>
                    <a:pt x="18822" y="27098"/>
                  </a:lnTo>
                  <a:lnTo>
                    <a:pt x="18541" y="26997"/>
                  </a:lnTo>
                  <a:lnTo>
                    <a:pt x="18320" y="26857"/>
                  </a:lnTo>
                  <a:lnTo>
                    <a:pt x="18119" y="26676"/>
                  </a:lnTo>
                  <a:lnTo>
                    <a:pt x="17938" y="26475"/>
                  </a:lnTo>
                  <a:lnTo>
                    <a:pt x="17777" y="26254"/>
                  </a:lnTo>
                  <a:lnTo>
                    <a:pt x="17637" y="26013"/>
                  </a:lnTo>
                  <a:lnTo>
                    <a:pt x="17516" y="25772"/>
                  </a:lnTo>
                  <a:lnTo>
                    <a:pt x="17416" y="25511"/>
                  </a:lnTo>
                  <a:lnTo>
                    <a:pt x="17355" y="25250"/>
                  </a:lnTo>
                  <a:lnTo>
                    <a:pt x="17275" y="24989"/>
                  </a:lnTo>
                  <a:lnTo>
                    <a:pt x="17195" y="24466"/>
                  </a:lnTo>
                  <a:lnTo>
                    <a:pt x="17155" y="24004"/>
                  </a:lnTo>
                  <a:lnTo>
                    <a:pt x="17134" y="23623"/>
                  </a:lnTo>
                  <a:lnTo>
                    <a:pt x="17134" y="23201"/>
                  </a:lnTo>
                  <a:lnTo>
                    <a:pt x="17134" y="22699"/>
                  </a:lnTo>
                  <a:lnTo>
                    <a:pt x="17114" y="22176"/>
                  </a:lnTo>
                  <a:lnTo>
                    <a:pt x="17074" y="21654"/>
                  </a:lnTo>
                  <a:lnTo>
                    <a:pt x="17014" y="21152"/>
                  </a:lnTo>
                  <a:lnTo>
                    <a:pt x="16954" y="20891"/>
                  </a:lnTo>
                  <a:lnTo>
                    <a:pt x="16893" y="20650"/>
                  </a:lnTo>
                  <a:lnTo>
                    <a:pt x="16813" y="20409"/>
                  </a:lnTo>
                  <a:lnTo>
                    <a:pt x="16713" y="20188"/>
                  </a:lnTo>
                  <a:lnTo>
                    <a:pt x="16612" y="19947"/>
                  </a:lnTo>
                  <a:lnTo>
                    <a:pt x="16492" y="19746"/>
                  </a:lnTo>
                  <a:lnTo>
                    <a:pt x="16331" y="19525"/>
                  </a:lnTo>
                  <a:lnTo>
                    <a:pt x="16170" y="19324"/>
                  </a:lnTo>
                  <a:lnTo>
                    <a:pt x="16030" y="19183"/>
                  </a:lnTo>
                  <a:lnTo>
                    <a:pt x="15869" y="19043"/>
                  </a:lnTo>
                  <a:lnTo>
                    <a:pt x="15688" y="18922"/>
                  </a:lnTo>
                  <a:lnTo>
                    <a:pt x="15527" y="18822"/>
                  </a:lnTo>
                  <a:lnTo>
                    <a:pt x="15166" y="18621"/>
                  </a:lnTo>
                  <a:lnTo>
                    <a:pt x="14784" y="18460"/>
                  </a:lnTo>
                  <a:lnTo>
                    <a:pt x="14383" y="18340"/>
                  </a:lnTo>
                  <a:lnTo>
                    <a:pt x="13961" y="18219"/>
                  </a:lnTo>
                  <a:lnTo>
                    <a:pt x="13137" y="18038"/>
                  </a:lnTo>
                  <a:lnTo>
                    <a:pt x="12273" y="17858"/>
                  </a:lnTo>
                  <a:lnTo>
                    <a:pt x="11872" y="17757"/>
                  </a:lnTo>
                  <a:lnTo>
                    <a:pt x="11490" y="17617"/>
                  </a:lnTo>
                  <a:lnTo>
                    <a:pt x="11128" y="17456"/>
                  </a:lnTo>
                  <a:lnTo>
                    <a:pt x="10948" y="17376"/>
                  </a:lnTo>
                  <a:lnTo>
                    <a:pt x="10787" y="17275"/>
                  </a:lnTo>
                  <a:lnTo>
                    <a:pt x="10626" y="17155"/>
                  </a:lnTo>
                  <a:lnTo>
                    <a:pt x="10486" y="17034"/>
                  </a:lnTo>
                  <a:lnTo>
                    <a:pt x="10345" y="16893"/>
                  </a:lnTo>
                  <a:lnTo>
                    <a:pt x="10224" y="16733"/>
                  </a:lnTo>
                  <a:lnTo>
                    <a:pt x="10104" y="16552"/>
                  </a:lnTo>
                  <a:lnTo>
                    <a:pt x="10004" y="16371"/>
                  </a:lnTo>
                  <a:lnTo>
                    <a:pt x="9903" y="16170"/>
                  </a:lnTo>
                  <a:lnTo>
                    <a:pt x="9843" y="15969"/>
                  </a:lnTo>
                  <a:lnTo>
                    <a:pt x="9783" y="15748"/>
                  </a:lnTo>
                  <a:lnTo>
                    <a:pt x="9742" y="15527"/>
                  </a:lnTo>
                  <a:lnTo>
                    <a:pt x="9702" y="15307"/>
                  </a:lnTo>
                  <a:lnTo>
                    <a:pt x="9682" y="15086"/>
                  </a:lnTo>
                  <a:lnTo>
                    <a:pt x="9682" y="14624"/>
                  </a:lnTo>
                  <a:lnTo>
                    <a:pt x="9702" y="14141"/>
                  </a:lnTo>
                  <a:lnTo>
                    <a:pt x="9742" y="13659"/>
                  </a:lnTo>
                  <a:lnTo>
                    <a:pt x="9803" y="13197"/>
                  </a:lnTo>
                  <a:lnTo>
                    <a:pt x="9843" y="12715"/>
                  </a:lnTo>
                  <a:lnTo>
                    <a:pt x="9863" y="12213"/>
                  </a:lnTo>
                  <a:lnTo>
                    <a:pt x="9843" y="11711"/>
                  </a:lnTo>
                  <a:lnTo>
                    <a:pt x="9823" y="11450"/>
                  </a:lnTo>
                  <a:lnTo>
                    <a:pt x="9803" y="11209"/>
                  </a:lnTo>
                  <a:lnTo>
                    <a:pt x="9742" y="10948"/>
                  </a:lnTo>
                  <a:lnTo>
                    <a:pt x="9682" y="10707"/>
                  </a:lnTo>
                  <a:lnTo>
                    <a:pt x="9602" y="10486"/>
                  </a:lnTo>
                  <a:lnTo>
                    <a:pt x="9521" y="10265"/>
                  </a:lnTo>
                  <a:lnTo>
                    <a:pt x="9401" y="10044"/>
                  </a:lnTo>
                  <a:lnTo>
                    <a:pt x="9260" y="9843"/>
                  </a:lnTo>
                  <a:lnTo>
                    <a:pt x="9100" y="9642"/>
                  </a:lnTo>
                  <a:lnTo>
                    <a:pt x="8919" y="9461"/>
                  </a:lnTo>
                  <a:lnTo>
                    <a:pt x="8638" y="9260"/>
                  </a:lnTo>
                  <a:lnTo>
                    <a:pt x="8356" y="9100"/>
                  </a:lnTo>
                  <a:lnTo>
                    <a:pt x="8055" y="8959"/>
                  </a:lnTo>
                  <a:lnTo>
                    <a:pt x="7734" y="8859"/>
                  </a:lnTo>
                  <a:lnTo>
                    <a:pt x="7412" y="8798"/>
                  </a:lnTo>
                  <a:lnTo>
                    <a:pt x="7091" y="8738"/>
                  </a:lnTo>
                  <a:lnTo>
                    <a:pt x="6428" y="8638"/>
                  </a:lnTo>
                  <a:lnTo>
                    <a:pt x="5886" y="8577"/>
                  </a:lnTo>
                  <a:lnTo>
                    <a:pt x="5363" y="8497"/>
                  </a:lnTo>
                  <a:lnTo>
                    <a:pt x="5102" y="8437"/>
                  </a:lnTo>
                  <a:lnTo>
                    <a:pt x="4861" y="8356"/>
                  </a:lnTo>
                  <a:lnTo>
                    <a:pt x="4620" y="8256"/>
                  </a:lnTo>
                  <a:lnTo>
                    <a:pt x="4399" y="8135"/>
                  </a:lnTo>
                  <a:lnTo>
                    <a:pt x="4158" y="7975"/>
                  </a:lnTo>
                  <a:lnTo>
                    <a:pt x="3957" y="7794"/>
                  </a:lnTo>
                  <a:lnTo>
                    <a:pt x="3756" y="7593"/>
                  </a:lnTo>
                  <a:lnTo>
                    <a:pt x="3596" y="7372"/>
                  </a:lnTo>
                  <a:lnTo>
                    <a:pt x="3435" y="7151"/>
                  </a:lnTo>
                  <a:lnTo>
                    <a:pt x="3314" y="6890"/>
                  </a:lnTo>
                  <a:lnTo>
                    <a:pt x="3194" y="6629"/>
                  </a:lnTo>
                  <a:lnTo>
                    <a:pt x="3094" y="6368"/>
                  </a:lnTo>
                  <a:lnTo>
                    <a:pt x="2993" y="6086"/>
                  </a:lnTo>
                  <a:lnTo>
                    <a:pt x="2933" y="5805"/>
                  </a:lnTo>
                  <a:lnTo>
                    <a:pt x="2792" y="5223"/>
                  </a:lnTo>
                  <a:lnTo>
                    <a:pt x="2712" y="4660"/>
                  </a:lnTo>
                  <a:lnTo>
                    <a:pt x="2632" y="4098"/>
                  </a:lnTo>
                  <a:lnTo>
                    <a:pt x="2551" y="3676"/>
                  </a:lnTo>
                  <a:lnTo>
                    <a:pt x="2471" y="3274"/>
                  </a:lnTo>
                  <a:lnTo>
                    <a:pt x="2390" y="2893"/>
                  </a:lnTo>
                  <a:lnTo>
                    <a:pt x="2290" y="2551"/>
                  </a:lnTo>
                  <a:lnTo>
                    <a:pt x="2190" y="2210"/>
                  </a:lnTo>
                  <a:lnTo>
                    <a:pt x="2069" y="1908"/>
                  </a:lnTo>
                  <a:lnTo>
                    <a:pt x="1949" y="1627"/>
                  </a:lnTo>
                  <a:lnTo>
                    <a:pt x="1808" y="1366"/>
                  </a:lnTo>
                  <a:lnTo>
                    <a:pt x="1647" y="1105"/>
                  </a:lnTo>
                  <a:lnTo>
                    <a:pt x="1487" y="884"/>
                  </a:lnTo>
                  <a:lnTo>
                    <a:pt x="1306" y="683"/>
                  </a:lnTo>
                  <a:lnTo>
                    <a:pt x="1125" y="522"/>
                  </a:lnTo>
                  <a:lnTo>
                    <a:pt x="924" y="362"/>
                  </a:lnTo>
                  <a:lnTo>
                    <a:pt x="723" y="221"/>
                  </a:lnTo>
                  <a:lnTo>
                    <a:pt x="502" y="100"/>
                  </a:lnTo>
                  <a:lnTo>
                    <a:pt x="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8269775" y="4266150"/>
              <a:ext cx="1102825" cy="921525"/>
            </a:xfrm>
            <a:custGeom>
              <a:avLst/>
              <a:gdLst/>
              <a:ahLst/>
              <a:cxnLst/>
              <a:rect l="l" t="t" r="r" b="b"/>
              <a:pathLst>
                <a:path w="44113" h="36861" extrusionOk="0">
                  <a:moveTo>
                    <a:pt x="4842" y="0"/>
                  </a:moveTo>
                  <a:lnTo>
                    <a:pt x="4500" y="40"/>
                  </a:lnTo>
                  <a:lnTo>
                    <a:pt x="4159" y="80"/>
                  </a:lnTo>
                  <a:lnTo>
                    <a:pt x="3817" y="161"/>
                  </a:lnTo>
                  <a:lnTo>
                    <a:pt x="3476" y="241"/>
                  </a:lnTo>
                  <a:lnTo>
                    <a:pt x="3154" y="341"/>
                  </a:lnTo>
                  <a:lnTo>
                    <a:pt x="2833" y="462"/>
                  </a:lnTo>
                  <a:lnTo>
                    <a:pt x="2512" y="603"/>
                  </a:lnTo>
                  <a:lnTo>
                    <a:pt x="2210" y="763"/>
                  </a:lnTo>
                  <a:lnTo>
                    <a:pt x="1929" y="944"/>
                  </a:lnTo>
                  <a:lnTo>
                    <a:pt x="1648" y="1145"/>
                  </a:lnTo>
                  <a:lnTo>
                    <a:pt x="1387" y="1346"/>
                  </a:lnTo>
                  <a:lnTo>
                    <a:pt x="1146" y="1587"/>
                  </a:lnTo>
                  <a:lnTo>
                    <a:pt x="925" y="1828"/>
                  </a:lnTo>
                  <a:lnTo>
                    <a:pt x="724" y="2109"/>
                  </a:lnTo>
                  <a:lnTo>
                    <a:pt x="543" y="2390"/>
                  </a:lnTo>
                  <a:lnTo>
                    <a:pt x="382" y="2692"/>
                  </a:lnTo>
                  <a:lnTo>
                    <a:pt x="262" y="2973"/>
                  </a:lnTo>
                  <a:lnTo>
                    <a:pt x="161" y="3294"/>
                  </a:lnTo>
                  <a:lnTo>
                    <a:pt x="101" y="3596"/>
                  </a:lnTo>
                  <a:lnTo>
                    <a:pt x="41" y="3917"/>
                  </a:lnTo>
                  <a:lnTo>
                    <a:pt x="1" y="4238"/>
                  </a:lnTo>
                  <a:lnTo>
                    <a:pt x="1" y="4560"/>
                  </a:lnTo>
                  <a:lnTo>
                    <a:pt x="1" y="4881"/>
                  </a:lnTo>
                  <a:lnTo>
                    <a:pt x="41" y="5203"/>
                  </a:lnTo>
                  <a:lnTo>
                    <a:pt x="81" y="5544"/>
                  </a:lnTo>
                  <a:lnTo>
                    <a:pt x="141" y="5865"/>
                  </a:lnTo>
                  <a:lnTo>
                    <a:pt x="222" y="6187"/>
                  </a:lnTo>
                  <a:lnTo>
                    <a:pt x="302" y="6488"/>
                  </a:lnTo>
                  <a:lnTo>
                    <a:pt x="423" y="6810"/>
                  </a:lnTo>
                  <a:lnTo>
                    <a:pt x="543" y="7111"/>
                  </a:lnTo>
                  <a:lnTo>
                    <a:pt x="664" y="7412"/>
                  </a:lnTo>
                  <a:lnTo>
                    <a:pt x="965" y="7995"/>
                  </a:lnTo>
                  <a:lnTo>
                    <a:pt x="1306" y="8557"/>
                  </a:lnTo>
                  <a:lnTo>
                    <a:pt x="1668" y="9100"/>
                  </a:lnTo>
                  <a:lnTo>
                    <a:pt x="2050" y="9622"/>
                  </a:lnTo>
                  <a:lnTo>
                    <a:pt x="2451" y="10144"/>
                  </a:lnTo>
                  <a:lnTo>
                    <a:pt x="2853" y="10666"/>
                  </a:lnTo>
                  <a:lnTo>
                    <a:pt x="3657" y="11691"/>
                  </a:lnTo>
                  <a:lnTo>
                    <a:pt x="4078" y="12233"/>
                  </a:lnTo>
                  <a:lnTo>
                    <a:pt x="4480" y="12796"/>
                  </a:lnTo>
                  <a:lnTo>
                    <a:pt x="5264" y="13941"/>
                  </a:lnTo>
                  <a:lnTo>
                    <a:pt x="6007" y="15106"/>
                  </a:lnTo>
                  <a:lnTo>
                    <a:pt x="6730" y="16271"/>
                  </a:lnTo>
                  <a:lnTo>
                    <a:pt x="7433" y="17476"/>
                  </a:lnTo>
                  <a:lnTo>
                    <a:pt x="8116" y="18681"/>
                  </a:lnTo>
                  <a:lnTo>
                    <a:pt x="9482" y="21092"/>
                  </a:lnTo>
                  <a:lnTo>
                    <a:pt x="10185" y="22277"/>
                  </a:lnTo>
                  <a:lnTo>
                    <a:pt x="10888" y="23462"/>
                  </a:lnTo>
                  <a:lnTo>
                    <a:pt x="11611" y="24627"/>
                  </a:lnTo>
                  <a:lnTo>
                    <a:pt x="12374" y="25772"/>
                  </a:lnTo>
                  <a:lnTo>
                    <a:pt x="12776" y="26334"/>
                  </a:lnTo>
                  <a:lnTo>
                    <a:pt x="13178" y="26897"/>
                  </a:lnTo>
                  <a:lnTo>
                    <a:pt x="13580" y="27439"/>
                  </a:lnTo>
                  <a:lnTo>
                    <a:pt x="14001" y="27982"/>
                  </a:lnTo>
                  <a:lnTo>
                    <a:pt x="14443" y="28524"/>
                  </a:lnTo>
                  <a:lnTo>
                    <a:pt x="14885" y="29046"/>
                  </a:lnTo>
                  <a:lnTo>
                    <a:pt x="15347" y="29548"/>
                  </a:lnTo>
                  <a:lnTo>
                    <a:pt x="15829" y="30051"/>
                  </a:lnTo>
                  <a:lnTo>
                    <a:pt x="16432" y="30633"/>
                  </a:lnTo>
                  <a:lnTo>
                    <a:pt x="17095" y="31216"/>
                  </a:lnTo>
                  <a:lnTo>
                    <a:pt x="17778" y="31738"/>
                  </a:lnTo>
                  <a:lnTo>
                    <a:pt x="18501" y="32260"/>
                  </a:lnTo>
                  <a:lnTo>
                    <a:pt x="19264" y="32742"/>
                  </a:lnTo>
                  <a:lnTo>
                    <a:pt x="20048" y="33204"/>
                  </a:lnTo>
                  <a:lnTo>
                    <a:pt x="20851" y="33646"/>
                  </a:lnTo>
                  <a:lnTo>
                    <a:pt x="21695" y="34048"/>
                  </a:lnTo>
                  <a:lnTo>
                    <a:pt x="22559" y="34430"/>
                  </a:lnTo>
                  <a:lnTo>
                    <a:pt x="23442" y="34771"/>
                  </a:lnTo>
                  <a:lnTo>
                    <a:pt x="24346" y="35092"/>
                  </a:lnTo>
                  <a:lnTo>
                    <a:pt x="25270" y="35394"/>
                  </a:lnTo>
                  <a:lnTo>
                    <a:pt x="26194" y="35655"/>
                  </a:lnTo>
                  <a:lnTo>
                    <a:pt x="27159" y="35896"/>
                  </a:lnTo>
                  <a:lnTo>
                    <a:pt x="28103" y="36117"/>
                  </a:lnTo>
                  <a:lnTo>
                    <a:pt x="29087" y="36298"/>
                  </a:lnTo>
                  <a:lnTo>
                    <a:pt x="30051" y="36458"/>
                  </a:lnTo>
                  <a:lnTo>
                    <a:pt x="31035" y="36599"/>
                  </a:lnTo>
                  <a:lnTo>
                    <a:pt x="32020" y="36699"/>
                  </a:lnTo>
                  <a:lnTo>
                    <a:pt x="33004" y="36780"/>
                  </a:lnTo>
                  <a:lnTo>
                    <a:pt x="33968" y="36840"/>
                  </a:lnTo>
                  <a:lnTo>
                    <a:pt x="34952" y="36860"/>
                  </a:lnTo>
                  <a:lnTo>
                    <a:pt x="35917" y="36860"/>
                  </a:lnTo>
                  <a:lnTo>
                    <a:pt x="36881" y="36820"/>
                  </a:lnTo>
                  <a:lnTo>
                    <a:pt x="37845" y="36760"/>
                  </a:lnTo>
                  <a:lnTo>
                    <a:pt x="38769" y="36679"/>
                  </a:lnTo>
                  <a:lnTo>
                    <a:pt x="39693" y="36559"/>
                  </a:lnTo>
                  <a:lnTo>
                    <a:pt x="40617" y="36418"/>
                  </a:lnTo>
                  <a:lnTo>
                    <a:pt x="41501" y="36257"/>
                  </a:lnTo>
                  <a:lnTo>
                    <a:pt x="42365" y="36057"/>
                  </a:lnTo>
                  <a:lnTo>
                    <a:pt x="43208" y="35836"/>
                  </a:lnTo>
                  <a:lnTo>
                    <a:pt x="44032" y="35574"/>
                  </a:lnTo>
                  <a:lnTo>
                    <a:pt x="44092" y="34791"/>
                  </a:lnTo>
                  <a:lnTo>
                    <a:pt x="44112" y="33988"/>
                  </a:lnTo>
                  <a:lnTo>
                    <a:pt x="44092" y="33164"/>
                  </a:lnTo>
                  <a:lnTo>
                    <a:pt x="44052" y="32361"/>
                  </a:lnTo>
                  <a:lnTo>
                    <a:pt x="43972" y="31537"/>
                  </a:lnTo>
                  <a:lnTo>
                    <a:pt x="43871" y="30713"/>
                  </a:lnTo>
                  <a:lnTo>
                    <a:pt x="43751" y="29890"/>
                  </a:lnTo>
                  <a:lnTo>
                    <a:pt x="43590" y="29066"/>
                  </a:lnTo>
                  <a:lnTo>
                    <a:pt x="43409" y="28263"/>
                  </a:lnTo>
                  <a:lnTo>
                    <a:pt x="43188" y="27439"/>
                  </a:lnTo>
                  <a:lnTo>
                    <a:pt x="42967" y="26616"/>
                  </a:lnTo>
                  <a:lnTo>
                    <a:pt x="42706" y="25792"/>
                  </a:lnTo>
                  <a:lnTo>
                    <a:pt x="42425" y="24989"/>
                  </a:lnTo>
                  <a:lnTo>
                    <a:pt x="42103" y="24185"/>
                  </a:lnTo>
                  <a:lnTo>
                    <a:pt x="41782" y="23382"/>
                  </a:lnTo>
                  <a:lnTo>
                    <a:pt x="41420" y="22598"/>
                  </a:lnTo>
                  <a:lnTo>
                    <a:pt x="41059" y="21815"/>
                  </a:lnTo>
                  <a:lnTo>
                    <a:pt x="40657" y="21051"/>
                  </a:lnTo>
                  <a:lnTo>
                    <a:pt x="40235" y="20288"/>
                  </a:lnTo>
                  <a:lnTo>
                    <a:pt x="39813" y="19545"/>
                  </a:lnTo>
                  <a:lnTo>
                    <a:pt x="39351" y="18822"/>
                  </a:lnTo>
                  <a:lnTo>
                    <a:pt x="38889" y="18099"/>
                  </a:lnTo>
                  <a:lnTo>
                    <a:pt x="38387" y="17416"/>
                  </a:lnTo>
                  <a:lnTo>
                    <a:pt x="37885" y="16733"/>
                  </a:lnTo>
                  <a:lnTo>
                    <a:pt x="37363" y="16070"/>
                  </a:lnTo>
                  <a:lnTo>
                    <a:pt x="36820" y="15427"/>
                  </a:lnTo>
                  <a:lnTo>
                    <a:pt x="36278" y="14804"/>
                  </a:lnTo>
                  <a:lnTo>
                    <a:pt x="35716" y="14202"/>
                  </a:lnTo>
                  <a:lnTo>
                    <a:pt x="35133" y="13619"/>
                  </a:lnTo>
                  <a:lnTo>
                    <a:pt x="34531" y="13057"/>
                  </a:lnTo>
                  <a:lnTo>
                    <a:pt x="33928" y="12534"/>
                  </a:lnTo>
                  <a:lnTo>
                    <a:pt x="33305" y="12032"/>
                  </a:lnTo>
                  <a:lnTo>
                    <a:pt x="32683" y="11550"/>
                  </a:lnTo>
                  <a:lnTo>
                    <a:pt x="32040" y="11088"/>
                  </a:lnTo>
                  <a:lnTo>
                    <a:pt x="31397" y="10626"/>
                  </a:lnTo>
                  <a:lnTo>
                    <a:pt x="30754" y="10184"/>
                  </a:lnTo>
                  <a:lnTo>
                    <a:pt x="30091" y="9762"/>
                  </a:lnTo>
                  <a:lnTo>
                    <a:pt x="29408" y="9341"/>
                  </a:lnTo>
                  <a:lnTo>
                    <a:pt x="28745" y="8919"/>
                  </a:lnTo>
                  <a:lnTo>
                    <a:pt x="28062" y="8537"/>
                  </a:lnTo>
                  <a:lnTo>
                    <a:pt x="26676" y="7774"/>
                  </a:lnTo>
                  <a:lnTo>
                    <a:pt x="25270" y="7051"/>
                  </a:lnTo>
                  <a:lnTo>
                    <a:pt x="23844" y="6348"/>
                  </a:lnTo>
                  <a:lnTo>
                    <a:pt x="22418" y="5705"/>
                  </a:lnTo>
                  <a:lnTo>
                    <a:pt x="20952" y="5062"/>
                  </a:lnTo>
                  <a:lnTo>
                    <a:pt x="19485" y="4459"/>
                  </a:lnTo>
                  <a:lnTo>
                    <a:pt x="17999" y="3877"/>
                  </a:lnTo>
                  <a:lnTo>
                    <a:pt x="16512" y="3314"/>
                  </a:lnTo>
                  <a:lnTo>
                    <a:pt x="15026" y="2772"/>
                  </a:lnTo>
                  <a:lnTo>
                    <a:pt x="13519" y="2230"/>
                  </a:lnTo>
                  <a:lnTo>
                    <a:pt x="10526" y="1185"/>
                  </a:lnTo>
                  <a:lnTo>
                    <a:pt x="9221" y="743"/>
                  </a:lnTo>
                  <a:lnTo>
                    <a:pt x="8558" y="542"/>
                  </a:lnTo>
                  <a:lnTo>
                    <a:pt x="7895" y="341"/>
                  </a:lnTo>
                  <a:lnTo>
                    <a:pt x="7232" y="201"/>
                  </a:lnTo>
                  <a:lnTo>
                    <a:pt x="6549" y="80"/>
                  </a:lnTo>
                  <a:lnTo>
                    <a:pt x="6208" y="40"/>
                  </a:lnTo>
                  <a:lnTo>
                    <a:pt x="5886" y="20"/>
                  </a:lnTo>
                  <a:lnTo>
                    <a:pt x="55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8356650" y="4365575"/>
              <a:ext cx="1005400" cy="778400"/>
            </a:xfrm>
            <a:custGeom>
              <a:avLst/>
              <a:gdLst/>
              <a:ahLst/>
              <a:cxnLst/>
              <a:rect l="l" t="t" r="r" b="b"/>
              <a:pathLst>
                <a:path w="40216" h="31136" extrusionOk="0">
                  <a:moveTo>
                    <a:pt x="141" y="0"/>
                  </a:moveTo>
                  <a:lnTo>
                    <a:pt x="61" y="40"/>
                  </a:lnTo>
                  <a:lnTo>
                    <a:pt x="21" y="101"/>
                  </a:lnTo>
                  <a:lnTo>
                    <a:pt x="1" y="181"/>
                  </a:lnTo>
                  <a:lnTo>
                    <a:pt x="1" y="261"/>
                  </a:lnTo>
                  <a:lnTo>
                    <a:pt x="41" y="322"/>
                  </a:lnTo>
                  <a:lnTo>
                    <a:pt x="101" y="382"/>
                  </a:lnTo>
                  <a:lnTo>
                    <a:pt x="1065" y="864"/>
                  </a:lnTo>
                  <a:lnTo>
                    <a:pt x="1989" y="1366"/>
                  </a:lnTo>
                  <a:lnTo>
                    <a:pt x="2913" y="1909"/>
                  </a:lnTo>
                  <a:lnTo>
                    <a:pt x="3837" y="2451"/>
                  </a:lnTo>
                  <a:lnTo>
                    <a:pt x="4741" y="3013"/>
                  </a:lnTo>
                  <a:lnTo>
                    <a:pt x="5625" y="3616"/>
                  </a:lnTo>
                  <a:lnTo>
                    <a:pt x="6509" y="4199"/>
                  </a:lnTo>
                  <a:lnTo>
                    <a:pt x="7393" y="4821"/>
                  </a:lnTo>
                  <a:lnTo>
                    <a:pt x="8257" y="5444"/>
                  </a:lnTo>
                  <a:lnTo>
                    <a:pt x="9100" y="6067"/>
                  </a:lnTo>
                  <a:lnTo>
                    <a:pt x="10808" y="7352"/>
                  </a:lnTo>
                  <a:lnTo>
                    <a:pt x="12475" y="8658"/>
                  </a:lnTo>
                  <a:lnTo>
                    <a:pt x="14142" y="9964"/>
                  </a:lnTo>
                  <a:lnTo>
                    <a:pt x="15870" y="11329"/>
                  </a:lnTo>
                  <a:lnTo>
                    <a:pt x="17758" y="12836"/>
                  </a:lnTo>
                  <a:lnTo>
                    <a:pt x="21836" y="16150"/>
                  </a:lnTo>
                  <a:lnTo>
                    <a:pt x="26094" y="19646"/>
                  </a:lnTo>
                  <a:lnTo>
                    <a:pt x="30232" y="23060"/>
                  </a:lnTo>
                  <a:lnTo>
                    <a:pt x="37021" y="28705"/>
                  </a:lnTo>
                  <a:lnTo>
                    <a:pt x="39874" y="31095"/>
                  </a:lnTo>
                  <a:lnTo>
                    <a:pt x="39934" y="31135"/>
                  </a:lnTo>
                  <a:lnTo>
                    <a:pt x="40014" y="31135"/>
                  </a:lnTo>
                  <a:lnTo>
                    <a:pt x="40095" y="31115"/>
                  </a:lnTo>
                  <a:lnTo>
                    <a:pt x="40155" y="31075"/>
                  </a:lnTo>
                  <a:lnTo>
                    <a:pt x="40195" y="30995"/>
                  </a:lnTo>
                  <a:lnTo>
                    <a:pt x="40215" y="30915"/>
                  </a:lnTo>
                  <a:lnTo>
                    <a:pt x="40175" y="30854"/>
                  </a:lnTo>
                  <a:lnTo>
                    <a:pt x="40135" y="30794"/>
                  </a:lnTo>
                  <a:lnTo>
                    <a:pt x="37262" y="28404"/>
                  </a:lnTo>
                  <a:lnTo>
                    <a:pt x="30473" y="22759"/>
                  </a:lnTo>
                  <a:lnTo>
                    <a:pt x="26335" y="19324"/>
                  </a:lnTo>
                  <a:lnTo>
                    <a:pt x="22077" y="15849"/>
                  </a:lnTo>
                  <a:lnTo>
                    <a:pt x="17999" y="12535"/>
                  </a:lnTo>
                  <a:lnTo>
                    <a:pt x="16111" y="11008"/>
                  </a:lnTo>
                  <a:lnTo>
                    <a:pt x="14383" y="9642"/>
                  </a:lnTo>
                  <a:lnTo>
                    <a:pt x="12716" y="8336"/>
                  </a:lnTo>
                  <a:lnTo>
                    <a:pt x="11049" y="7031"/>
                  </a:lnTo>
                  <a:lnTo>
                    <a:pt x="9341" y="5745"/>
                  </a:lnTo>
                  <a:lnTo>
                    <a:pt x="8478" y="5102"/>
                  </a:lnTo>
                  <a:lnTo>
                    <a:pt x="7614" y="4480"/>
                  </a:lnTo>
                  <a:lnTo>
                    <a:pt x="6730" y="3877"/>
                  </a:lnTo>
                  <a:lnTo>
                    <a:pt x="5846" y="3274"/>
                  </a:lnTo>
                  <a:lnTo>
                    <a:pt x="4942" y="2672"/>
                  </a:lnTo>
                  <a:lnTo>
                    <a:pt x="4038" y="2109"/>
                  </a:lnTo>
                  <a:lnTo>
                    <a:pt x="3114" y="1547"/>
                  </a:lnTo>
                  <a:lnTo>
                    <a:pt x="2190" y="1025"/>
                  </a:lnTo>
                  <a:lnTo>
                    <a:pt x="1246" y="502"/>
                  </a:lnTo>
                  <a:lnTo>
                    <a:pt x="282" y="20"/>
                  </a:lnTo>
                  <a:lnTo>
                    <a:pt x="20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8383275" y="4350000"/>
              <a:ext cx="84400" cy="98950"/>
            </a:xfrm>
            <a:custGeom>
              <a:avLst/>
              <a:gdLst/>
              <a:ahLst/>
              <a:cxnLst/>
              <a:rect l="l" t="t" r="r" b="b"/>
              <a:pathLst>
                <a:path w="3376" h="3958" extrusionOk="0">
                  <a:moveTo>
                    <a:pt x="2491" y="1"/>
                  </a:moveTo>
                  <a:lnTo>
                    <a:pt x="2411" y="41"/>
                  </a:lnTo>
                  <a:lnTo>
                    <a:pt x="2351" y="101"/>
                  </a:lnTo>
                  <a:lnTo>
                    <a:pt x="2330" y="161"/>
                  </a:lnTo>
                  <a:lnTo>
                    <a:pt x="2330" y="242"/>
                  </a:lnTo>
                  <a:lnTo>
                    <a:pt x="2933" y="2953"/>
                  </a:lnTo>
                  <a:lnTo>
                    <a:pt x="141" y="3576"/>
                  </a:lnTo>
                  <a:lnTo>
                    <a:pt x="81" y="3596"/>
                  </a:lnTo>
                  <a:lnTo>
                    <a:pt x="20" y="3656"/>
                  </a:lnTo>
                  <a:lnTo>
                    <a:pt x="0" y="3737"/>
                  </a:lnTo>
                  <a:lnTo>
                    <a:pt x="0" y="3817"/>
                  </a:lnTo>
                  <a:lnTo>
                    <a:pt x="20" y="3877"/>
                  </a:lnTo>
                  <a:lnTo>
                    <a:pt x="61" y="3918"/>
                  </a:lnTo>
                  <a:lnTo>
                    <a:pt x="121" y="3958"/>
                  </a:lnTo>
                  <a:lnTo>
                    <a:pt x="241" y="3958"/>
                  </a:lnTo>
                  <a:lnTo>
                    <a:pt x="3214" y="3295"/>
                  </a:lnTo>
                  <a:lnTo>
                    <a:pt x="3295" y="3255"/>
                  </a:lnTo>
                  <a:lnTo>
                    <a:pt x="3335" y="3194"/>
                  </a:lnTo>
                  <a:lnTo>
                    <a:pt x="3375" y="3134"/>
                  </a:lnTo>
                  <a:lnTo>
                    <a:pt x="3375" y="3054"/>
                  </a:lnTo>
                  <a:lnTo>
                    <a:pt x="2712" y="161"/>
                  </a:lnTo>
                  <a:lnTo>
                    <a:pt x="2692" y="81"/>
                  </a:lnTo>
                  <a:lnTo>
                    <a:pt x="2632" y="41"/>
                  </a:lnTo>
                  <a:lnTo>
                    <a:pt x="2572"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8473675" y="4370600"/>
              <a:ext cx="194350" cy="247100"/>
            </a:xfrm>
            <a:custGeom>
              <a:avLst/>
              <a:gdLst/>
              <a:ahLst/>
              <a:cxnLst/>
              <a:rect l="l" t="t" r="r" b="b"/>
              <a:pathLst>
                <a:path w="7774" h="9884" extrusionOk="0">
                  <a:moveTo>
                    <a:pt x="5765" y="0"/>
                  </a:moveTo>
                  <a:lnTo>
                    <a:pt x="5705" y="20"/>
                  </a:lnTo>
                  <a:lnTo>
                    <a:pt x="5645" y="81"/>
                  </a:lnTo>
                  <a:lnTo>
                    <a:pt x="5624" y="161"/>
                  </a:lnTo>
                  <a:lnTo>
                    <a:pt x="5624" y="241"/>
                  </a:lnTo>
                  <a:lnTo>
                    <a:pt x="7332" y="7874"/>
                  </a:lnTo>
                  <a:lnTo>
                    <a:pt x="161" y="9481"/>
                  </a:lnTo>
                  <a:lnTo>
                    <a:pt x="80" y="9521"/>
                  </a:lnTo>
                  <a:lnTo>
                    <a:pt x="20" y="9582"/>
                  </a:lnTo>
                  <a:lnTo>
                    <a:pt x="0" y="9642"/>
                  </a:lnTo>
                  <a:lnTo>
                    <a:pt x="0" y="9722"/>
                  </a:lnTo>
                  <a:lnTo>
                    <a:pt x="20" y="9783"/>
                  </a:lnTo>
                  <a:lnTo>
                    <a:pt x="80" y="9843"/>
                  </a:lnTo>
                  <a:lnTo>
                    <a:pt x="121" y="9863"/>
                  </a:lnTo>
                  <a:lnTo>
                    <a:pt x="201" y="9883"/>
                  </a:lnTo>
                  <a:lnTo>
                    <a:pt x="241" y="9883"/>
                  </a:lnTo>
                  <a:lnTo>
                    <a:pt x="7613" y="8216"/>
                  </a:lnTo>
                  <a:lnTo>
                    <a:pt x="7693" y="8196"/>
                  </a:lnTo>
                  <a:lnTo>
                    <a:pt x="7754" y="8135"/>
                  </a:lnTo>
                  <a:lnTo>
                    <a:pt x="7774" y="8055"/>
                  </a:lnTo>
                  <a:lnTo>
                    <a:pt x="7774" y="7975"/>
                  </a:lnTo>
                  <a:lnTo>
                    <a:pt x="6006" y="141"/>
                  </a:lnTo>
                  <a:lnTo>
                    <a:pt x="5986" y="81"/>
                  </a:lnTo>
                  <a:lnTo>
                    <a:pt x="5926" y="20"/>
                  </a:lnTo>
                  <a:lnTo>
                    <a:pt x="5845"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8655450" y="4474050"/>
              <a:ext cx="247100" cy="368125"/>
            </a:xfrm>
            <a:custGeom>
              <a:avLst/>
              <a:gdLst/>
              <a:ahLst/>
              <a:cxnLst/>
              <a:rect l="l" t="t" r="r" b="b"/>
              <a:pathLst>
                <a:path w="9884" h="14725" extrusionOk="0">
                  <a:moveTo>
                    <a:pt x="9622" y="0"/>
                  </a:moveTo>
                  <a:lnTo>
                    <a:pt x="9542" y="20"/>
                  </a:lnTo>
                  <a:lnTo>
                    <a:pt x="9482" y="60"/>
                  </a:lnTo>
                  <a:lnTo>
                    <a:pt x="9442" y="121"/>
                  </a:lnTo>
                  <a:lnTo>
                    <a:pt x="9422" y="201"/>
                  </a:lnTo>
                  <a:lnTo>
                    <a:pt x="9502" y="11149"/>
                  </a:lnTo>
                  <a:lnTo>
                    <a:pt x="141" y="14322"/>
                  </a:lnTo>
                  <a:lnTo>
                    <a:pt x="61" y="14362"/>
                  </a:lnTo>
                  <a:lnTo>
                    <a:pt x="21" y="14423"/>
                  </a:lnTo>
                  <a:lnTo>
                    <a:pt x="1" y="14503"/>
                  </a:lnTo>
                  <a:lnTo>
                    <a:pt x="21" y="14583"/>
                  </a:lnTo>
                  <a:lnTo>
                    <a:pt x="41" y="14644"/>
                  </a:lnTo>
                  <a:lnTo>
                    <a:pt x="81" y="14684"/>
                  </a:lnTo>
                  <a:lnTo>
                    <a:pt x="141" y="14704"/>
                  </a:lnTo>
                  <a:lnTo>
                    <a:pt x="202" y="14724"/>
                  </a:lnTo>
                  <a:lnTo>
                    <a:pt x="262" y="14704"/>
                  </a:lnTo>
                  <a:lnTo>
                    <a:pt x="9763" y="11470"/>
                  </a:lnTo>
                  <a:lnTo>
                    <a:pt x="9803" y="11450"/>
                  </a:lnTo>
                  <a:lnTo>
                    <a:pt x="9863" y="11410"/>
                  </a:lnTo>
                  <a:lnTo>
                    <a:pt x="9884" y="11349"/>
                  </a:lnTo>
                  <a:lnTo>
                    <a:pt x="9884" y="11289"/>
                  </a:lnTo>
                  <a:lnTo>
                    <a:pt x="9823" y="201"/>
                  </a:lnTo>
                  <a:lnTo>
                    <a:pt x="9803" y="121"/>
                  </a:lnTo>
                  <a:lnTo>
                    <a:pt x="9763" y="60"/>
                  </a:lnTo>
                  <a:lnTo>
                    <a:pt x="9703" y="20"/>
                  </a:lnTo>
                  <a:lnTo>
                    <a:pt x="962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8875900" y="4683450"/>
              <a:ext cx="282750" cy="361100"/>
            </a:xfrm>
            <a:custGeom>
              <a:avLst/>
              <a:gdLst/>
              <a:ahLst/>
              <a:cxnLst/>
              <a:rect l="l" t="t" r="r" b="b"/>
              <a:pathLst>
                <a:path w="11310" h="14444" extrusionOk="0">
                  <a:moveTo>
                    <a:pt x="11129" y="0"/>
                  </a:moveTo>
                  <a:lnTo>
                    <a:pt x="11049" y="21"/>
                  </a:lnTo>
                  <a:lnTo>
                    <a:pt x="10989" y="61"/>
                  </a:lnTo>
                  <a:lnTo>
                    <a:pt x="10928" y="121"/>
                  </a:lnTo>
                  <a:lnTo>
                    <a:pt x="10908" y="201"/>
                  </a:lnTo>
                  <a:lnTo>
                    <a:pt x="10647" y="10968"/>
                  </a:lnTo>
                  <a:lnTo>
                    <a:pt x="142" y="14062"/>
                  </a:lnTo>
                  <a:lnTo>
                    <a:pt x="61" y="14082"/>
                  </a:lnTo>
                  <a:lnTo>
                    <a:pt x="21" y="14142"/>
                  </a:lnTo>
                  <a:lnTo>
                    <a:pt x="1" y="14222"/>
                  </a:lnTo>
                  <a:lnTo>
                    <a:pt x="1" y="14303"/>
                  </a:lnTo>
                  <a:lnTo>
                    <a:pt x="21" y="14363"/>
                  </a:lnTo>
                  <a:lnTo>
                    <a:pt x="81" y="14403"/>
                  </a:lnTo>
                  <a:lnTo>
                    <a:pt x="121" y="14443"/>
                  </a:lnTo>
                  <a:lnTo>
                    <a:pt x="242" y="14443"/>
                  </a:lnTo>
                  <a:lnTo>
                    <a:pt x="10888" y="11310"/>
                  </a:lnTo>
                  <a:lnTo>
                    <a:pt x="10948" y="11269"/>
                  </a:lnTo>
                  <a:lnTo>
                    <a:pt x="10989" y="11229"/>
                  </a:lnTo>
                  <a:lnTo>
                    <a:pt x="11029" y="11189"/>
                  </a:lnTo>
                  <a:lnTo>
                    <a:pt x="11029" y="11109"/>
                  </a:lnTo>
                  <a:lnTo>
                    <a:pt x="11310" y="221"/>
                  </a:lnTo>
                  <a:lnTo>
                    <a:pt x="11310" y="141"/>
                  </a:lnTo>
                  <a:lnTo>
                    <a:pt x="11250" y="81"/>
                  </a:lnTo>
                  <a:lnTo>
                    <a:pt x="11189" y="21"/>
                  </a:lnTo>
                  <a:lnTo>
                    <a:pt x="11129"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19"/>
          <p:cNvGrpSpPr/>
          <p:nvPr/>
        </p:nvGrpSpPr>
        <p:grpSpPr>
          <a:xfrm>
            <a:off x="43050" y="378150"/>
            <a:ext cx="9057900" cy="4584350"/>
            <a:chOff x="43050" y="378150"/>
            <a:chExt cx="9057900" cy="4584350"/>
          </a:xfrm>
        </p:grpSpPr>
        <p:grpSp>
          <p:nvGrpSpPr>
            <p:cNvPr id="874" name="Google Shape;874;p19"/>
            <p:cNvGrpSpPr/>
            <p:nvPr/>
          </p:nvGrpSpPr>
          <p:grpSpPr>
            <a:xfrm>
              <a:off x="125517" y="1054571"/>
              <a:ext cx="8878403" cy="3722222"/>
              <a:chOff x="125517" y="1054571"/>
              <a:chExt cx="8878403" cy="3722222"/>
            </a:xfrm>
          </p:grpSpPr>
          <p:sp>
            <p:nvSpPr>
              <p:cNvPr id="875" name="Google Shape;875;p19"/>
              <p:cNvSpPr/>
              <p:nvPr/>
            </p:nvSpPr>
            <p:spPr>
              <a:xfrm>
                <a:off x="276025" y="3682425"/>
                <a:ext cx="8615100" cy="3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276025" y="1853625"/>
                <a:ext cx="8615100" cy="3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19"/>
              <p:cNvGrpSpPr/>
              <p:nvPr/>
            </p:nvGrpSpPr>
            <p:grpSpPr>
              <a:xfrm>
                <a:off x="8710521" y="1054571"/>
                <a:ext cx="293400" cy="3722222"/>
                <a:chOff x="8710521" y="1196850"/>
                <a:chExt cx="293400" cy="3722222"/>
              </a:xfrm>
            </p:grpSpPr>
            <p:sp>
              <p:nvSpPr>
                <p:cNvPr id="878" name="Google Shape;878;p19"/>
                <p:cNvSpPr/>
                <p:nvPr/>
              </p:nvSpPr>
              <p:spPr>
                <a:xfrm>
                  <a:off x="8838600" y="1196850"/>
                  <a:ext cx="77400" cy="3595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8710521" y="4746872"/>
                  <a:ext cx="293400" cy="172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19"/>
              <p:cNvGrpSpPr/>
              <p:nvPr/>
            </p:nvGrpSpPr>
            <p:grpSpPr>
              <a:xfrm>
                <a:off x="125517" y="1054571"/>
                <a:ext cx="293400" cy="3722222"/>
                <a:chOff x="8710521" y="1196850"/>
                <a:chExt cx="293400" cy="3722222"/>
              </a:xfrm>
            </p:grpSpPr>
            <p:sp>
              <p:nvSpPr>
                <p:cNvPr id="881" name="Google Shape;881;p19"/>
                <p:cNvSpPr/>
                <p:nvPr/>
              </p:nvSpPr>
              <p:spPr>
                <a:xfrm>
                  <a:off x="8838600" y="1196850"/>
                  <a:ext cx="77400" cy="3595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8710521" y="4746872"/>
                  <a:ext cx="293400" cy="172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 name="Google Shape;883;p19"/>
            <p:cNvGrpSpPr/>
            <p:nvPr/>
          </p:nvGrpSpPr>
          <p:grpSpPr>
            <a:xfrm>
              <a:off x="43050" y="378150"/>
              <a:ext cx="9057900" cy="4584350"/>
              <a:chOff x="35650" y="378150"/>
              <a:chExt cx="9057900" cy="4584350"/>
            </a:xfrm>
          </p:grpSpPr>
          <p:sp>
            <p:nvSpPr>
              <p:cNvPr id="884" name="Google Shape;884;p19"/>
              <p:cNvSpPr/>
              <p:nvPr/>
            </p:nvSpPr>
            <p:spPr>
              <a:xfrm>
                <a:off x="35650" y="4587200"/>
                <a:ext cx="90579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499650" y="378150"/>
                <a:ext cx="8144700" cy="4387200"/>
              </a:xfrm>
              <a:prstGeom prst="roundRect">
                <a:avLst>
                  <a:gd name="adj" fmla="val 5321"/>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6" name="Google Shape;886;p19"/>
          <p:cNvSpPr txBox="1">
            <a:spLocks noGrp="1"/>
          </p:cNvSpPr>
          <p:nvPr>
            <p:ph type="title"/>
          </p:nvPr>
        </p:nvSpPr>
        <p:spPr>
          <a:xfrm>
            <a:off x="945975" y="3023625"/>
            <a:ext cx="2017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87" name="Google Shape;887;p19"/>
          <p:cNvSpPr txBox="1">
            <a:spLocks noGrp="1"/>
          </p:cNvSpPr>
          <p:nvPr>
            <p:ph type="subTitle" idx="1"/>
          </p:nvPr>
        </p:nvSpPr>
        <p:spPr>
          <a:xfrm>
            <a:off x="948050" y="3380228"/>
            <a:ext cx="2013300" cy="8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88" name="Google Shape;888;p19"/>
          <p:cNvSpPr txBox="1">
            <a:spLocks noGrp="1"/>
          </p:cNvSpPr>
          <p:nvPr>
            <p:ph type="title" idx="2"/>
          </p:nvPr>
        </p:nvSpPr>
        <p:spPr>
          <a:xfrm>
            <a:off x="3557400" y="3023625"/>
            <a:ext cx="20253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89" name="Google Shape;889;p19"/>
          <p:cNvSpPr txBox="1">
            <a:spLocks noGrp="1"/>
          </p:cNvSpPr>
          <p:nvPr>
            <p:ph type="subTitle" idx="3"/>
          </p:nvPr>
        </p:nvSpPr>
        <p:spPr>
          <a:xfrm>
            <a:off x="3559326" y="3380226"/>
            <a:ext cx="2021400" cy="8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90" name="Google Shape;890;p19"/>
          <p:cNvSpPr txBox="1">
            <a:spLocks noGrp="1"/>
          </p:cNvSpPr>
          <p:nvPr>
            <p:ph type="title" idx="4"/>
          </p:nvPr>
        </p:nvSpPr>
        <p:spPr>
          <a:xfrm>
            <a:off x="6176625" y="3023625"/>
            <a:ext cx="2021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1" name="Google Shape;891;p19"/>
          <p:cNvSpPr txBox="1">
            <a:spLocks noGrp="1"/>
          </p:cNvSpPr>
          <p:nvPr>
            <p:ph type="subTitle" idx="5"/>
          </p:nvPr>
        </p:nvSpPr>
        <p:spPr>
          <a:xfrm>
            <a:off x="6178701" y="3380226"/>
            <a:ext cx="2017500" cy="8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92" name="Google Shape;892;p19"/>
          <p:cNvSpPr txBox="1">
            <a:spLocks noGrp="1"/>
          </p:cNvSpPr>
          <p:nvPr>
            <p:ph type="title" idx="6"/>
          </p:nvPr>
        </p:nvSpPr>
        <p:spPr>
          <a:xfrm>
            <a:off x="720000" y="612648"/>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accent1"/>
                </a:highlight>
              </a:defRPr>
            </a:lvl1pPr>
            <a:lvl2pPr lvl="1" algn="ctr" rtl="0">
              <a:spcBef>
                <a:spcPts val="0"/>
              </a:spcBef>
              <a:spcAft>
                <a:spcPts val="0"/>
              </a:spcAft>
              <a:buSzPts val="500"/>
              <a:buNone/>
              <a:defRPr/>
            </a:lvl2pPr>
            <a:lvl3pPr lvl="2" algn="ctr" rtl="0">
              <a:spcBef>
                <a:spcPts val="0"/>
              </a:spcBef>
              <a:spcAft>
                <a:spcPts val="0"/>
              </a:spcAft>
              <a:buSzPts val="500"/>
              <a:buNone/>
              <a:defRPr/>
            </a:lvl3pPr>
            <a:lvl4pPr lvl="3" algn="ctr" rtl="0">
              <a:spcBef>
                <a:spcPts val="0"/>
              </a:spcBef>
              <a:spcAft>
                <a:spcPts val="0"/>
              </a:spcAft>
              <a:buSzPts val="500"/>
              <a:buNone/>
              <a:defRPr/>
            </a:lvl4pPr>
            <a:lvl5pPr lvl="4" algn="ctr" rtl="0">
              <a:spcBef>
                <a:spcPts val="0"/>
              </a:spcBef>
              <a:spcAft>
                <a:spcPts val="0"/>
              </a:spcAft>
              <a:buSzPts val="500"/>
              <a:buNone/>
              <a:defRPr/>
            </a:lvl5pPr>
            <a:lvl6pPr lvl="5" algn="ctr" rtl="0">
              <a:spcBef>
                <a:spcPts val="0"/>
              </a:spcBef>
              <a:spcAft>
                <a:spcPts val="0"/>
              </a:spcAft>
              <a:buSzPts val="500"/>
              <a:buNone/>
              <a:defRPr/>
            </a:lvl6pPr>
            <a:lvl7pPr lvl="6" algn="ctr" rtl="0">
              <a:spcBef>
                <a:spcPts val="0"/>
              </a:spcBef>
              <a:spcAft>
                <a:spcPts val="0"/>
              </a:spcAft>
              <a:buSzPts val="500"/>
              <a:buNone/>
              <a:defRPr/>
            </a:lvl7pPr>
            <a:lvl8pPr lvl="7" algn="ctr" rtl="0">
              <a:spcBef>
                <a:spcPts val="0"/>
              </a:spcBef>
              <a:spcAft>
                <a:spcPts val="0"/>
              </a:spcAft>
              <a:buSzPts val="500"/>
              <a:buNone/>
              <a:defRPr/>
            </a:lvl8pPr>
            <a:lvl9pPr lvl="8" algn="ctr" rtl="0">
              <a:spcBef>
                <a:spcPts val="0"/>
              </a:spcBef>
              <a:spcAft>
                <a:spcPts val="0"/>
              </a:spcAft>
              <a:buSzPts val="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75"/>
        <p:cNvGrpSpPr/>
        <p:nvPr/>
      </p:nvGrpSpPr>
      <p:grpSpPr>
        <a:xfrm>
          <a:off x="0" y="0"/>
          <a:ext cx="0" cy="0"/>
          <a:chOff x="0" y="0"/>
          <a:chExt cx="0" cy="0"/>
        </a:xfrm>
      </p:grpSpPr>
      <p:grpSp>
        <p:nvGrpSpPr>
          <p:cNvPr id="1276" name="Google Shape;1276;p25"/>
          <p:cNvGrpSpPr/>
          <p:nvPr/>
        </p:nvGrpSpPr>
        <p:grpSpPr>
          <a:xfrm>
            <a:off x="10025" y="-12300"/>
            <a:ext cx="9123927" cy="5187493"/>
            <a:chOff x="33197" y="-12175"/>
            <a:chExt cx="9123927" cy="5118900"/>
          </a:xfrm>
        </p:grpSpPr>
        <p:grpSp>
          <p:nvGrpSpPr>
            <p:cNvPr id="1277" name="Google Shape;1277;p25"/>
            <p:cNvGrpSpPr/>
            <p:nvPr/>
          </p:nvGrpSpPr>
          <p:grpSpPr>
            <a:xfrm>
              <a:off x="577902" y="-12175"/>
              <a:ext cx="7986672" cy="5118900"/>
              <a:chOff x="577902" y="-12175"/>
              <a:chExt cx="7986672" cy="5118900"/>
            </a:xfrm>
          </p:grpSpPr>
          <p:cxnSp>
            <p:nvCxnSpPr>
              <p:cNvPr id="1278" name="Google Shape;1278;p25"/>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79" name="Google Shape;1279;p25"/>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80" name="Google Shape;1280;p25"/>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81" name="Google Shape;1281;p25"/>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82" name="Google Shape;1282;p25"/>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83" name="Google Shape;1283;p25"/>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84" name="Google Shape;1284;p25"/>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85" name="Google Shape;1285;p25"/>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86" name="Google Shape;1286;p25"/>
              <p:cNvCxnSpPr/>
              <p:nvPr/>
            </p:nvCxnSpPr>
            <p:spPr>
              <a:xfrm>
                <a:off x="514171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87" name="Google Shape;1287;p25"/>
              <p:cNvCxnSpPr/>
              <p:nvPr/>
            </p:nvCxnSpPr>
            <p:spPr>
              <a:xfrm>
                <a:off x="571219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88" name="Google Shape;1288;p25"/>
              <p:cNvCxnSpPr/>
              <p:nvPr/>
            </p:nvCxnSpPr>
            <p:spPr>
              <a:xfrm>
                <a:off x="628266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89" name="Google Shape;1289;p25"/>
              <p:cNvCxnSpPr/>
              <p:nvPr/>
            </p:nvCxnSpPr>
            <p:spPr>
              <a:xfrm>
                <a:off x="685314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90" name="Google Shape;1290;p25"/>
              <p:cNvCxnSpPr/>
              <p:nvPr/>
            </p:nvCxnSpPr>
            <p:spPr>
              <a:xfrm>
                <a:off x="7423620"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91" name="Google Shape;1291;p25"/>
              <p:cNvCxnSpPr/>
              <p:nvPr/>
            </p:nvCxnSpPr>
            <p:spPr>
              <a:xfrm>
                <a:off x="7994097"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92" name="Google Shape;1292;p25"/>
              <p:cNvCxnSpPr/>
              <p:nvPr/>
            </p:nvCxnSpPr>
            <p:spPr>
              <a:xfrm>
                <a:off x="8564573" y="-12175"/>
                <a:ext cx="0" cy="5118900"/>
              </a:xfrm>
              <a:prstGeom prst="straightConnector1">
                <a:avLst/>
              </a:prstGeom>
              <a:noFill/>
              <a:ln w="9525" cap="flat" cmpd="sng">
                <a:solidFill>
                  <a:schemeClr val="accent6"/>
                </a:solidFill>
                <a:prstDash val="solid"/>
                <a:round/>
                <a:headEnd type="none" w="med" len="med"/>
                <a:tailEnd type="none" w="med" len="med"/>
              </a:ln>
            </p:spPr>
          </p:cxnSp>
        </p:grpSp>
        <p:grpSp>
          <p:nvGrpSpPr>
            <p:cNvPr id="1293" name="Google Shape;1293;p25"/>
            <p:cNvGrpSpPr/>
            <p:nvPr/>
          </p:nvGrpSpPr>
          <p:grpSpPr>
            <a:xfrm rot="5400000">
              <a:off x="2598493" y="-2006994"/>
              <a:ext cx="3993336" cy="9123927"/>
              <a:chOff x="577902" y="-12175"/>
              <a:chExt cx="3993336" cy="5118900"/>
            </a:xfrm>
          </p:grpSpPr>
          <p:cxnSp>
            <p:nvCxnSpPr>
              <p:cNvPr id="1294" name="Google Shape;1294;p25"/>
              <p:cNvCxnSpPr/>
              <p:nvPr/>
            </p:nvCxnSpPr>
            <p:spPr>
              <a:xfrm>
                <a:off x="577902"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95" name="Google Shape;1295;p25"/>
              <p:cNvCxnSpPr/>
              <p:nvPr/>
            </p:nvCxnSpPr>
            <p:spPr>
              <a:xfrm>
                <a:off x="114837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96" name="Google Shape;1296;p25"/>
              <p:cNvCxnSpPr/>
              <p:nvPr/>
            </p:nvCxnSpPr>
            <p:spPr>
              <a:xfrm>
                <a:off x="1718855"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97" name="Google Shape;1297;p25"/>
              <p:cNvCxnSpPr/>
              <p:nvPr/>
            </p:nvCxnSpPr>
            <p:spPr>
              <a:xfrm>
                <a:off x="228933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98" name="Google Shape;1298;p25"/>
              <p:cNvCxnSpPr/>
              <p:nvPr/>
            </p:nvCxnSpPr>
            <p:spPr>
              <a:xfrm>
                <a:off x="2859808"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299" name="Google Shape;1299;p25"/>
              <p:cNvCxnSpPr/>
              <p:nvPr/>
            </p:nvCxnSpPr>
            <p:spPr>
              <a:xfrm>
                <a:off x="3430284"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00" name="Google Shape;1300;p25"/>
              <p:cNvCxnSpPr/>
              <p:nvPr/>
            </p:nvCxnSpPr>
            <p:spPr>
              <a:xfrm>
                <a:off x="4000761" y="-12175"/>
                <a:ext cx="0" cy="5118900"/>
              </a:xfrm>
              <a:prstGeom prst="straightConnector1">
                <a:avLst/>
              </a:prstGeom>
              <a:noFill/>
              <a:ln w="9525" cap="flat" cmpd="sng">
                <a:solidFill>
                  <a:schemeClr val="accent6"/>
                </a:solidFill>
                <a:prstDash val="solid"/>
                <a:round/>
                <a:headEnd type="none" w="med" len="med"/>
                <a:tailEnd type="none" w="med" len="med"/>
              </a:ln>
            </p:spPr>
          </p:cxnSp>
          <p:cxnSp>
            <p:nvCxnSpPr>
              <p:cNvPr id="1301" name="Google Shape;1301;p25"/>
              <p:cNvCxnSpPr/>
              <p:nvPr/>
            </p:nvCxnSpPr>
            <p:spPr>
              <a:xfrm>
                <a:off x="4571238" y="-12175"/>
                <a:ext cx="0" cy="5118900"/>
              </a:xfrm>
              <a:prstGeom prst="straightConnector1">
                <a:avLst/>
              </a:prstGeom>
              <a:noFill/>
              <a:ln w="9525" cap="flat" cmpd="sng">
                <a:solidFill>
                  <a:schemeClr val="accent6"/>
                </a:solidFill>
                <a:prstDash val="solid"/>
                <a:round/>
                <a:headEnd type="none" w="med" len="med"/>
                <a:tailEnd type="none" w="med" len="med"/>
              </a:ln>
            </p:spPr>
          </p:cxnSp>
        </p:grpSp>
      </p:grpSp>
      <p:grpSp>
        <p:nvGrpSpPr>
          <p:cNvPr id="1302" name="Google Shape;1302;p25"/>
          <p:cNvGrpSpPr/>
          <p:nvPr/>
        </p:nvGrpSpPr>
        <p:grpSpPr>
          <a:xfrm>
            <a:off x="43050" y="85400"/>
            <a:ext cx="1102825" cy="1470925"/>
            <a:chOff x="8269775" y="3716750"/>
            <a:chExt cx="1102825" cy="1470925"/>
          </a:xfrm>
        </p:grpSpPr>
        <p:sp>
          <p:nvSpPr>
            <p:cNvPr id="1303" name="Google Shape;1303;p25"/>
            <p:cNvSpPr/>
            <p:nvPr/>
          </p:nvSpPr>
          <p:spPr>
            <a:xfrm>
              <a:off x="8420425" y="3716750"/>
              <a:ext cx="813575" cy="1012425"/>
            </a:xfrm>
            <a:custGeom>
              <a:avLst/>
              <a:gdLst/>
              <a:ahLst/>
              <a:cxnLst/>
              <a:rect l="l" t="t" r="r" b="b"/>
              <a:pathLst>
                <a:path w="32543" h="40497" extrusionOk="0">
                  <a:moveTo>
                    <a:pt x="2251" y="1"/>
                  </a:moveTo>
                  <a:lnTo>
                    <a:pt x="2351" y="201"/>
                  </a:lnTo>
                  <a:lnTo>
                    <a:pt x="2431" y="422"/>
                  </a:lnTo>
                  <a:lnTo>
                    <a:pt x="2492" y="684"/>
                  </a:lnTo>
                  <a:lnTo>
                    <a:pt x="2512" y="985"/>
                  </a:lnTo>
                  <a:lnTo>
                    <a:pt x="2512" y="1286"/>
                  </a:lnTo>
                  <a:lnTo>
                    <a:pt x="2512" y="1608"/>
                  </a:lnTo>
                  <a:lnTo>
                    <a:pt x="2472" y="1949"/>
                  </a:lnTo>
                  <a:lnTo>
                    <a:pt x="2411" y="2291"/>
                  </a:lnTo>
                  <a:lnTo>
                    <a:pt x="2351" y="2632"/>
                  </a:lnTo>
                  <a:lnTo>
                    <a:pt x="2291" y="2973"/>
                  </a:lnTo>
                  <a:lnTo>
                    <a:pt x="2110" y="3616"/>
                  </a:lnTo>
                  <a:lnTo>
                    <a:pt x="1909" y="4179"/>
                  </a:lnTo>
                  <a:lnTo>
                    <a:pt x="1728" y="4661"/>
                  </a:lnTo>
                  <a:lnTo>
                    <a:pt x="1527" y="5042"/>
                  </a:lnTo>
                  <a:lnTo>
                    <a:pt x="1327" y="5444"/>
                  </a:lnTo>
                  <a:lnTo>
                    <a:pt x="885" y="6208"/>
                  </a:lnTo>
                  <a:lnTo>
                    <a:pt x="664" y="6589"/>
                  </a:lnTo>
                  <a:lnTo>
                    <a:pt x="483" y="6991"/>
                  </a:lnTo>
                  <a:lnTo>
                    <a:pt x="302" y="7393"/>
                  </a:lnTo>
                  <a:lnTo>
                    <a:pt x="162" y="7794"/>
                  </a:lnTo>
                  <a:lnTo>
                    <a:pt x="101" y="8015"/>
                  </a:lnTo>
                  <a:lnTo>
                    <a:pt x="61" y="8236"/>
                  </a:lnTo>
                  <a:lnTo>
                    <a:pt x="21" y="8457"/>
                  </a:lnTo>
                  <a:lnTo>
                    <a:pt x="1" y="8678"/>
                  </a:lnTo>
                  <a:lnTo>
                    <a:pt x="1" y="8899"/>
                  </a:lnTo>
                  <a:lnTo>
                    <a:pt x="1" y="9140"/>
                  </a:lnTo>
                  <a:lnTo>
                    <a:pt x="41" y="9361"/>
                  </a:lnTo>
                  <a:lnTo>
                    <a:pt x="81" y="9562"/>
                  </a:lnTo>
                  <a:lnTo>
                    <a:pt x="121" y="9783"/>
                  </a:lnTo>
                  <a:lnTo>
                    <a:pt x="202" y="9984"/>
                  </a:lnTo>
                  <a:lnTo>
                    <a:pt x="282" y="10185"/>
                  </a:lnTo>
                  <a:lnTo>
                    <a:pt x="403" y="10366"/>
                  </a:lnTo>
                  <a:lnTo>
                    <a:pt x="523" y="10546"/>
                  </a:lnTo>
                  <a:lnTo>
                    <a:pt x="664" y="10687"/>
                  </a:lnTo>
                  <a:lnTo>
                    <a:pt x="824" y="10828"/>
                  </a:lnTo>
                  <a:lnTo>
                    <a:pt x="1005" y="10968"/>
                  </a:lnTo>
                  <a:lnTo>
                    <a:pt x="1246" y="11089"/>
                  </a:lnTo>
                  <a:lnTo>
                    <a:pt x="1487" y="11189"/>
                  </a:lnTo>
                  <a:lnTo>
                    <a:pt x="1748" y="11270"/>
                  </a:lnTo>
                  <a:lnTo>
                    <a:pt x="2030" y="11350"/>
                  </a:lnTo>
                  <a:lnTo>
                    <a:pt x="2291" y="11430"/>
                  </a:lnTo>
                  <a:lnTo>
                    <a:pt x="2552" y="11511"/>
                  </a:lnTo>
                  <a:lnTo>
                    <a:pt x="2793" y="11611"/>
                  </a:lnTo>
                  <a:lnTo>
                    <a:pt x="3034" y="11752"/>
                  </a:lnTo>
                  <a:lnTo>
                    <a:pt x="3235" y="11932"/>
                  </a:lnTo>
                  <a:lnTo>
                    <a:pt x="3416" y="12113"/>
                  </a:lnTo>
                  <a:lnTo>
                    <a:pt x="3556" y="12314"/>
                  </a:lnTo>
                  <a:lnTo>
                    <a:pt x="3677" y="12555"/>
                  </a:lnTo>
                  <a:lnTo>
                    <a:pt x="3757" y="12796"/>
                  </a:lnTo>
                  <a:lnTo>
                    <a:pt x="3817" y="13037"/>
                  </a:lnTo>
                  <a:lnTo>
                    <a:pt x="3858" y="13318"/>
                  </a:lnTo>
                  <a:lnTo>
                    <a:pt x="3878" y="13580"/>
                  </a:lnTo>
                  <a:lnTo>
                    <a:pt x="3858" y="13861"/>
                  </a:lnTo>
                  <a:lnTo>
                    <a:pt x="3837" y="14142"/>
                  </a:lnTo>
                  <a:lnTo>
                    <a:pt x="3797" y="14423"/>
                  </a:lnTo>
                  <a:lnTo>
                    <a:pt x="3737" y="14725"/>
                  </a:lnTo>
                  <a:lnTo>
                    <a:pt x="3596" y="15287"/>
                  </a:lnTo>
                  <a:lnTo>
                    <a:pt x="3396" y="15809"/>
                  </a:lnTo>
                  <a:lnTo>
                    <a:pt x="3215" y="16352"/>
                  </a:lnTo>
                  <a:lnTo>
                    <a:pt x="3034" y="16894"/>
                  </a:lnTo>
                  <a:lnTo>
                    <a:pt x="2893" y="17456"/>
                  </a:lnTo>
                  <a:lnTo>
                    <a:pt x="2833" y="17738"/>
                  </a:lnTo>
                  <a:lnTo>
                    <a:pt x="2793" y="18019"/>
                  </a:lnTo>
                  <a:lnTo>
                    <a:pt x="2773" y="18280"/>
                  </a:lnTo>
                  <a:lnTo>
                    <a:pt x="2773" y="18561"/>
                  </a:lnTo>
                  <a:lnTo>
                    <a:pt x="2793" y="18822"/>
                  </a:lnTo>
                  <a:lnTo>
                    <a:pt x="2853" y="19063"/>
                  </a:lnTo>
                  <a:lnTo>
                    <a:pt x="2934" y="19324"/>
                  </a:lnTo>
                  <a:lnTo>
                    <a:pt x="3034" y="19545"/>
                  </a:lnTo>
                  <a:lnTo>
                    <a:pt x="3175" y="19766"/>
                  </a:lnTo>
                  <a:lnTo>
                    <a:pt x="3335" y="19987"/>
                  </a:lnTo>
                  <a:lnTo>
                    <a:pt x="3456" y="20108"/>
                  </a:lnTo>
                  <a:lnTo>
                    <a:pt x="3596" y="20208"/>
                  </a:lnTo>
                  <a:lnTo>
                    <a:pt x="3737" y="20309"/>
                  </a:lnTo>
                  <a:lnTo>
                    <a:pt x="3878" y="20389"/>
                  </a:lnTo>
                  <a:lnTo>
                    <a:pt x="4199" y="20550"/>
                  </a:lnTo>
                  <a:lnTo>
                    <a:pt x="4541" y="20670"/>
                  </a:lnTo>
                  <a:lnTo>
                    <a:pt x="4882" y="20751"/>
                  </a:lnTo>
                  <a:lnTo>
                    <a:pt x="5244" y="20831"/>
                  </a:lnTo>
                  <a:lnTo>
                    <a:pt x="5967" y="20952"/>
                  </a:lnTo>
                  <a:lnTo>
                    <a:pt x="6328" y="21032"/>
                  </a:lnTo>
                  <a:lnTo>
                    <a:pt x="6690" y="21092"/>
                  </a:lnTo>
                  <a:lnTo>
                    <a:pt x="7011" y="21193"/>
                  </a:lnTo>
                  <a:lnTo>
                    <a:pt x="7333" y="21313"/>
                  </a:lnTo>
                  <a:lnTo>
                    <a:pt x="7634" y="21454"/>
                  </a:lnTo>
                  <a:lnTo>
                    <a:pt x="7754" y="21554"/>
                  </a:lnTo>
                  <a:lnTo>
                    <a:pt x="7875" y="21635"/>
                  </a:lnTo>
                  <a:lnTo>
                    <a:pt x="7996" y="21755"/>
                  </a:lnTo>
                  <a:lnTo>
                    <a:pt x="8096" y="21876"/>
                  </a:lnTo>
                  <a:lnTo>
                    <a:pt x="8196" y="22016"/>
                  </a:lnTo>
                  <a:lnTo>
                    <a:pt x="8277" y="22157"/>
                  </a:lnTo>
                  <a:lnTo>
                    <a:pt x="8337" y="22297"/>
                  </a:lnTo>
                  <a:lnTo>
                    <a:pt x="8397" y="22438"/>
                  </a:lnTo>
                  <a:lnTo>
                    <a:pt x="8437" y="22579"/>
                  </a:lnTo>
                  <a:lnTo>
                    <a:pt x="8458" y="22699"/>
                  </a:lnTo>
                  <a:lnTo>
                    <a:pt x="8478" y="22980"/>
                  </a:lnTo>
                  <a:lnTo>
                    <a:pt x="8437" y="23282"/>
                  </a:lnTo>
                  <a:lnTo>
                    <a:pt x="8397" y="23563"/>
                  </a:lnTo>
                  <a:lnTo>
                    <a:pt x="8317" y="23844"/>
                  </a:lnTo>
                  <a:lnTo>
                    <a:pt x="8196" y="24145"/>
                  </a:lnTo>
                  <a:lnTo>
                    <a:pt x="8096" y="24427"/>
                  </a:lnTo>
                  <a:lnTo>
                    <a:pt x="7855" y="25029"/>
                  </a:lnTo>
                  <a:lnTo>
                    <a:pt x="7734" y="25331"/>
                  </a:lnTo>
                  <a:lnTo>
                    <a:pt x="7614" y="25632"/>
                  </a:lnTo>
                  <a:lnTo>
                    <a:pt x="7534" y="25933"/>
                  </a:lnTo>
                  <a:lnTo>
                    <a:pt x="7473" y="26235"/>
                  </a:lnTo>
                  <a:lnTo>
                    <a:pt x="7433" y="26536"/>
                  </a:lnTo>
                  <a:lnTo>
                    <a:pt x="7433" y="26837"/>
                  </a:lnTo>
                  <a:lnTo>
                    <a:pt x="7473" y="27118"/>
                  </a:lnTo>
                  <a:lnTo>
                    <a:pt x="7554" y="27379"/>
                  </a:lnTo>
                  <a:lnTo>
                    <a:pt x="7654" y="27641"/>
                  </a:lnTo>
                  <a:lnTo>
                    <a:pt x="7795" y="27882"/>
                  </a:lnTo>
                  <a:lnTo>
                    <a:pt x="7955" y="28103"/>
                  </a:lnTo>
                  <a:lnTo>
                    <a:pt x="8136" y="28303"/>
                  </a:lnTo>
                  <a:lnTo>
                    <a:pt x="8337" y="28504"/>
                  </a:lnTo>
                  <a:lnTo>
                    <a:pt x="8558" y="28705"/>
                  </a:lnTo>
                  <a:lnTo>
                    <a:pt x="8779" y="28886"/>
                  </a:lnTo>
                  <a:lnTo>
                    <a:pt x="9040" y="29047"/>
                  </a:lnTo>
                  <a:lnTo>
                    <a:pt x="9281" y="29207"/>
                  </a:lnTo>
                  <a:lnTo>
                    <a:pt x="9562" y="29348"/>
                  </a:lnTo>
                  <a:lnTo>
                    <a:pt x="10105" y="29609"/>
                  </a:lnTo>
                  <a:lnTo>
                    <a:pt x="10647" y="29830"/>
                  </a:lnTo>
                  <a:lnTo>
                    <a:pt x="11189" y="30071"/>
                  </a:lnTo>
                  <a:lnTo>
                    <a:pt x="11752" y="30312"/>
                  </a:lnTo>
                  <a:lnTo>
                    <a:pt x="12274" y="30614"/>
                  </a:lnTo>
                  <a:lnTo>
                    <a:pt x="12535" y="30754"/>
                  </a:lnTo>
                  <a:lnTo>
                    <a:pt x="12776" y="30935"/>
                  </a:lnTo>
                  <a:lnTo>
                    <a:pt x="12997" y="31116"/>
                  </a:lnTo>
                  <a:lnTo>
                    <a:pt x="13198" y="31296"/>
                  </a:lnTo>
                  <a:lnTo>
                    <a:pt x="13399" y="31517"/>
                  </a:lnTo>
                  <a:lnTo>
                    <a:pt x="13560" y="31718"/>
                  </a:lnTo>
                  <a:lnTo>
                    <a:pt x="13700" y="31959"/>
                  </a:lnTo>
                  <a:lnTo>
                    <a:pt x="13821" y="32200"/>
                  </a:lnTo>
                  <a:lnTo>
                    <a:pt x="13921" y="32462"/>
                  </a:lnTo>
                  <a:lnTo>
                    <a:pt x="13982" y="32743"/>
                  </a:lnTo>
                  <a:lnTo>
                    <a:pt x="14002" y="33024"/>
                  </a:lnTo>
                  <a:lnTo>
                    <a:pt x="14002" y="33325"/>
                  </a:lnTo>
                  <a:lnTo>
                    <a:pt x="13961" y="33607"/>
                  </a:lnTo>
                  <a:lnTo>
                    <a:pt x="13921" y="33888"/>
                  </a:lnTo>
                  <a:lnTo>
                    <a:pt x="13841" y="34470"/>
                  </a:lnTo>
                  <a:lnTo>
                    <a:pt x="13801" y="34751"/>
                  </a:lnTo>
                  <a:lnTo>
                    <a:pt x="13801" y="35053"/>
                  </a:lnTo>
                  <a:lnTo>
                    <a:pt x="13801" y="35254"/>
                  </a:lnTo>
                  <a:lnTo>
                    <a:pt x="13821" y="35434"/>
                  </a:lnTo>
                  <a:lnTo>
                    <a:pt x="13861" y="35635"/>
                  </a:lnTo>
                  <a:lnTo>
                    <a:pt x="13901" y="35816"/>
                  </a:lnTo>
                  <a:lnTo>
                    <a:pt x="13961" y="35997"/>
                  </a:lnTo>
                  <a:lnTo>
                    <a:pt x="14022" y="36178"/>
                  </a:lnTo>
                  <a:lnTo>
                    <a:pt x="14202" y="36519"/>
                  </a:lnTo>
                  <a:lnTo>
                    <a:pt x="14403" y="36841"/>
                  </a:lnTo>
                  <a:lnTo>
                    <a:pt x="14644" y="37142"/>
                  </a:lnTo>
                  <a:lnTo>
                    <a:pt x="14926" y="37423"/>
                  </a:lnTo>
                  <a:lnTo>
                    <a:pt x="15227" y="37684"/>
                  </a:lnTo>
                  <a:lnTo>
                    <a:pt x="15568" y="37925"/>
                  </a:lnTo>
                  <a:lnTo>
                    <a:pt x="15910" y="38126"/>
                  </a:lnTo>
                  <a:lnTo>
                    <a:pt x="16292" y="38327"/>
                  </a:lnTo>
                  <a:lnTo>
                    <a:pt x="16673" y="38488"/>
                  </a:lnTo>
                  <a:lnTo>
                    <a:pt x="17075" y="38608"/>
                  </a:lnTo>
                  <a:lnTo>
                    <a:pt x="17477" y="38709"/>
                  </a:lnTo>
                  <a:lnTo>
                    <a:pt x="17878" y="38789"/>
                  </a:lnTo>
                  <a:lnTo>
                    <a:pt x="18280" y="38829"/>
                  </a:lnTo>
                  <a:lnTo>
                    <a:pt x="18682" y="38849"/>
                  </a:lnTo>
                  <a:lnTo>
                    <a:pt x="19084" y="38849"/>
                  </a:lnTo>
                  <a:lnTo>
                    <a:pt x="19485" y="38829"/>
                  </a:lnTo>
                  <a:lnTo>
                    <a:pt x="19887" y="38789"/>
                  </a:lnTo>
                  <a:lnTo>
                    <a:pt x="20691" y="38709"/>
                  </a:lnTo>
                  <a:lnTo>
                    <a:pt x="21494" y="38568"/>
                  </a:lnTo>
                  <a:lnTo>
                    <a:pt x="23081" y="38287"/>
                  </a:lnTo>
                  <a:lnTo>
                    <a:pt x="23884" y="38166"/>
                  </a:lnTo>
                  <a:lnTo>
                    <a:pt x="24688" y="38066"/>
                  </a:lnTo>
                  <a:lnTo>
                    <a:pt x="25090" y="38046"/>
                  </a:lnTo>
                  <a:lnTo>
                    <a:pt x="25512" y="38046"/>
                  </a:lnTo>
                  <a:lnTo>
                    <a:pt x="25913" y="38066"/>
                  </a:lnTo>
                  <a:lnTo>
                    <a:pt x="26335" y="38106"/>
                  </a:lnTo>
                  <a:lnTo>
                    <a:pt x="26757" y="38166"/>
                  </a:lnTo>
                  <a:lnTo>
                    <a:pt x="27159" y="38247"/>
                  </a:lnTo>
                  <a:lnTo>
                    <a:pt x="27540" y="38367"/>
                  </a:lnTo>
                  <a:lnTo>
                    <a:pt x="27942" y="38488"/>
                  </a:lnTo>
                  <a:lnTo>
                    <a:pt x="28304" y="38648"/>
                  </a:lnTo>
                  <a:lnTo>
                    <a:pt x="28665" y="38829"/>
                  </a:lnTo>
                  <a:lnTo>
                    <a:pt x="28987" y="39050"/>
                  </a:lnTo>
                  <a:lnTo>
                    <a:pt x="29308" y="39271"/>
                  </a:lnTo>
                  <a:lnTo>
                    <a:pt x="29589" y="39532"/>
                  </a:lnTo>
                  <a:lnTo>
                    <a:pt x="29850" y="39834"/>
                  </a:lnTo>
                  <a:lnTo>
                    <a:pt x="30071" y="40155"/>
                  </a:lnTo>
                  <a:lnTo>
                    <a:pt x="30252" y="40496"/>
                  </a:lnTo>
                  <a:lnTo>
                    <a:pt x="30152" y="39813"/>
                  </a:lnTo>
                  <a:lnTo>
                    <a:pt x="30071" y="39110"/>
                  </a:lnTo>
                  <a:lnTo>
                    <a:pt x="30011" y="38407"/>
                  </a:lnTo>
                  <a:lnTo>
                    <a:pt x="29971" y="37724"/>
                  </a:lnTo>
                  <a:lnTo>
                    <a:pt x="29971" y="37021"/>
                  </a:lnTo>
                  <a:lnTo>
                    <a:pt x="29991" y="36318"/>
                  </a:lnTo>
                  <a:lnTo>
                    <a:pt x="30051" y="35615"/>
                  </a:lnTo>
                  <a:lnTo>
                    <a:pt x="30112" y="34932"/>
                  </a:lnTo>
                  <a:lnTo>
                    <a:pt x="30212" y="34229"/>
                  </a:lnTo>
                  <a:lnTo>
                    <a:pt x="30332" y="33546"/>
                  </a:lnTo>
                  <a:lnTo>
                    <a:pt x="30473" y="32863"/>
                  </a:lnTo>
                  <a:lnTo>
                    <a:pt x="30654" y="32180"/>
                  </a:lnTo>
                  <a:lnTo>
                    <a:pt x="30855" y="31497"/>
                  </a:lnTo>
                  <a:lnTo>
                    <a:pt x="31076" y="30834"/>
                  </a:lnTo>
                  <a:lnTo>
                    <a:pt x="31317" y="30192"/>
                  </a:lnTo>
                  <a:lnTo>
                    <a:pt x="31598" y="29549"/>
                  </a:lnTo>
                  <a:lnTo>
                    <a:pt x="31839" y="28986"/>
                  </a:lnTo>
                  <a:lnTo>
                    <a:pt x="32060" y="28424"/>
                  </a:lnTo>
                  <a:lnTo>
                    <a:pt x="32281" y="27841"/>
                  </a:lnTo>
                  <a:lnTo>
                    <a:pt x="32361" y="27540"/>
                  </a:lnTo>
                  <a:lnTo>
                    <a:pt x="32442" y="27259"/>
                  </a:lnTo>
                  <a:lnTo>
                    <a:pt x="32502" y="26958"/>
                  </a:lnTo>
                  <a:lnTo>
                    <a:pt x="32542" y="26676"/>
                  </a:lnTo>
                  <a:lnTo>
                    <a:pt x="32542" y="26395"/>
                  </a:lnTo>
                  <a:lnTo>
                    <a:pt x="32542" y="26114"/>
                  </a:lnTo>
                  <a:lnTo>
                    <a:pt x="32482" y="25833"/>
                  </a:lnTo>
                  <a:lnTo>
                    <a:pt x="32422" y="25572"/>
                  </a:lnTo>
                  <a:lnTo>
                    <a:pt x="32321" y="25310"/>
                  </a:lnTo>
                  <a:lnTo>
                    <a:pt x="32160" y="25069"/>
                  </a:lnTo>
                  <a:lnTo>
                    <a:pt x="32080" y="24929"/>
                  </a:lnTo>
                  <a:lnTo>
                    <a:pt x="31980" y="24808"/>
                  </a:lnTo>
                  <a:lnTo>
                    <a:pt x="31739" y="24567"/>
                  </a:lnTo>
                  <a:lnTo>
                    <a:pt x="31498" y="24386"/>
                  </a:lnTo>
                  <a:lnTo>
                    <a:pt x="31216" y="24206"/>
                  </a:lnTo>
                  <a:lnTo>
                    <a:pt x="30915" y="24065"/>
                  </a:lnTo>
                  <a:lnTo>
                    <a:pt x="30614" y="23924"/>
                  </a:lnTo>
                  <a:lnTo>
                    <a:pt x="29971" y="23683"/>
                  </a:lnTo>
                  <a:lnTo>
                    <a:pt x="29328" y="23442"/>
                  </a:lnTo>
                  <a:lnTo>
                    <a:pt x="29007" y="23322"/>
                  </a:lnTo>
                  <a:lnTo>
                    <a:pt x="28705" y="23181"/>
                  </a:lnTo>
                  <a:lnTo>
                    <a:pt x="28404" y="23021"/>
                  </a:lnTo>
                  <a:lnTo>
                    <a:pt x="28143" y="22840"/>
                  </a:lnTo>
                  <a:lnTo>
                    <a:pt x="27882" y="22619"/>
                  </a:lnTo>
                  <a:lnTo>
                    <a:pt x="27661" y="22378"/>
                  </a:lnTo>
                  <a:lnTo>
                    <a:pt x="27520" y="22197"/>
                  </a:lnTo>
                  <a:lnTo>
                    <a:pt x="27420" y="21996"/>
                  </a:lnTo>
                  <a:lnTo>
                    <a:pt x="27319" y="21795"/>
                  </a:lnTo>
                  <a:lnTo>
                    <a:pt x="27219" y="21594"/>
                  </a:lnTo>
                  <a:lnTo>
                    <a:pt x="27159" y="21373"/>
                  </a:lnTo>
                  <a:lnTo>
                    <a:pt x="27119" y="21152"/>
                  </a:lnTo>
                  <a:lnTo>
                    <a:pt x="27078" y="20911"/>
                  </a:lnTo>
                  <a:lnTo>
                    <a:pt x="27038" y="20690"/>
                  </a:lnTo>
                  <a:lnTo>
                    <a:pt x="27018" y="20208"/>
                  </a:lnTo>
                  <a:lnTo>
                    <a:pt x="27018" y="19706"/>
                  </a:lnTo>
                  <a:lnTo>
                    <a:pt x="27058" y="18702"/>
                  </a:lnTo>
                  <a:lnTo>
                    <a:pt x="27098" y="18220"/>
                  </a:lnTo>
                  <a:lnTo>
                    <a:pt x="27098" y="17718"/>
                  </a:lnTo>
                  <a:lnTo>
                    <a:pt x="27078" y="17256"/>
                  </a:lnTo>
                  <a:lnTo>
                    <a:pt x="27018" y="16794"/>
                  </a:lnTo>
                  <a:lnTo>
                    <a:pt x="26978" y="16593"/>
                  </a:lnTo>
                  <a:lnTo>
                    <a:pt x="26918" y="16372"/>
                  </a:lnTo>
                  <a:lnTo>
                    <a:pt x="26837" y="16171"/>
                  </a:lnTo>
                  <a:lnTo>
                    <a:pt x="26757" y="15970"/>
                  </a:lnTo>
                  <a:lnTo>
                    <a:pt x="26657" y="15789"/>
                  </a:lnTo>
                  <a:lnTo>
                    <a:pt x="26516" y="15608"/>
                  </a:lnTo>
                  <a:lnTo>
                    <a:pt x="26375" y="15448"/>
                  </a:lnTo>
                  <a:lnTo>
                    <a:pt x="26215" y="15287"/>
                  </a:lnTo>
                  <a:lnTo>
                    <a:pt x="26054" y="15187"/>
                  </a:lnTo>
                  <a:lnTo>
                    <a:pt x="25913" y="15086"/>
                  </a:lnTo>
                  <a:lnTo>
                    <a:pt x="25753" y="15006"/>
                  </a:lnTo>
                  <a:lnTo>
                    <a:pt x="25592" y="14925"/>
                  </a:lnTo>
                  <a:lnTo>
                    <a:pt x="25250" y="14805"/>
                  </a:lnTo>
                  <a:lnTo>
                    <a:pt x="24889" y="14725"/>
                  </a:lnTo>
                  <a:lnTo>
                    <a:pt x="24507" y="14664"/>
                  </a:lnTo>
                  <a:lnTo>
                    <a:pt x="24126" y="14624"/>
                  </a:lnTo>
                  <a:lnTo>
                    <a:pt x="23342" y="14544"/>
                  </a:lnTo>
                  <a:lnTo>
                    <a:pt x="22960" y="14524"/>
                  </a:lnTo>
                  <a:lnTo>
                    <a:pt x="22599" y="14463"/>
                  </a:lnTo>
                  <a:lnTo>
                    <a:pt x="22237" y="14403"/>
                  </a:lnTo>
                  <a:lnTo>
                    <a:pt x="21896" y="14303"/>
                  </a:lnTo>
                  <a:lnTo>
                    <a:pt x="21595" y="14182"/>
                  </a:lnTo>
                  <a:lnTo>
                    <a:pt x="21434" y="14102"/>
                  </a:lnTo>
                  <a:lnTo>
                    <a:pt x="21293" y="14001"/>
                  </a:lnTo>
                  <a:lnTo>
                    <a:pt x="21173" y="13901"/>
                  </a:lnTo>
                  <a:lnTo>
                    <a:pt x="21052" y="13780"/>
                  </a:lnTo>
                  <a:lnTo>
                    <a:pt x="20932" y="13660"/>
                  </a:lnTo>
                  <a:lnTo>
                    <a:pt x="20831" y="13519"/>
                  </a:lnTo>
                  <a:lnTo>
                    <a:pt x="20751" y="13379"/>
                  </a:lnTo>
                  <a:lnTo>
                    <a:pt x="20691" y="13258"/>
                  </a:lnTo>
                  <a:lnTo>
                    <a:pt x="20610" y="12977"/>
                  </a:lnTo>
                  <a:lnTo>
                    <a:pt x="20550" y="12696"/>
                  </a:lnTo>
                  <a:lnTo>
                    <a:pt x="20530" y="12394"/>
                  </a:lnTo>
                  <a:lnTo>
                    <a:pt x="20550" y="12093"/>
                  </a:lnTo>
                  <a:lnTo>
                    <a:pt x="20570" y="11792"/>
                  </a:lnTo>
                  <a:lnTo>
                    <a:pt x="20671" y="11169"/>
                  </a:lnTo>
                  <a:lnTo>
                    <a:pt x="20771" y="10546"/>
                  </a:lnTo>
                  <a:lnTo>
                    <a:pt x="20811" y="10245"/>
                  </a:lnTo>
                  <a:lnTo>
                    <a:pt x="20851" y="9924"/>
                  </a:lnTo>
                  <a:lnTo>
                    <a:pt x="20851" y="9622"/>
                  </a:lnTo>
                  <a:lnTo>
                    <a:pt x="20811" y="9321"/>
                  </a:lnTo>
                  <a:lnTo>
                    <a:pt x="20751" y="9040"/>
                  </a:lnTo>
                  <a:lnTo>
                    <a:pt x="20650" y="8759"/>
                  </a:lnTo>
                  <a:lnTo>
                    <a:pt x="20550" y="8558"/>
                  </a:lnTo>
                  <a:lnTo>
                    <a:pt x="20429" y="8377"/>
                  </a:lnTo>
                  <a:lnTo>
                    <a:pt x="20269" y="8196"/>
                  </a:lnTo>
                  <a:lnTo>
                    <a:pt x="20108" y="8056"/>
                  </a:lnTo>
                  <a:lnTo>
                    <a:pt x="19947" y="7915"/>
                  </a:lnTo>
                  <a:lnTo>
                    <a:pt x="19747" y="7794"/>
                  </a:lnTo>
                  <a:lnTo>
                    <a:pt x="19546" y="7694"/>
                  </a:lnTo>
                  <a:lnTo>
                    <a:pt x="19345" y="7594"/>
                  </a:lnTo>
                  <a:lnTo>
                    <a:pt x="19124" y="7513"/>
                  </a:lnTo>
                  <a:lnTo>
                    <a:pt x="18903" y="7453"/>
                  </a:lnTo>
                  <a:lnTo>
                    <a:pt x="18441" y="7332"/>
                  </a:lnTo>
                  <a:lnTo>
                    <a:pt x="17959" y="7272"/>
                  </a:lnTo>
                  <a:lnTo>
                    <a:pt x="17497" y="7232"/>
                  </a:lnTo>
                  <a:lnTo>
                    <a:pt x="16553" y="7172"/>
                  </a:lnTo>
                  <a:lnTo>
                    <a:pt x="16091" y="7111"/>
                  </a:lnTo>
                  <a:lnTo>
                    <a:pt x="15629" y="7051"/>
                  </a:lnTo>
                  <a:lnTo>
                    <a:pt x="15167" y="6931"/>
                  </a:lnTo>
                  <a:lnTo>
                    <a:pt x="14966" y="6870"/>
                  </a:lnTo>
                  <a:lnTo>
                    <a:pt x="14745" y="6770"/>
                  </a:lnTo>
                  <a:lnTo>
                    <a:pt x="14544" y="6670"/>
                  </a:lnTo>
                  <a:lnTo>
                    <a:pt x="14363" y="6569"/>
                  </a:lnTo>
                  <a:lnTo>
                    <a:pt x="14182" y="6428"/>
                  </a:lnTo>
                  <a:lnTo>
                    <a:pt x="14002" y="6268"/>
                  </a:lnTo>
                  <a:lnTo>
                    <a:pt x="13781" y="6027"/>
                  </a:lnTo>
                  <a:lnTo>
                    <a:pt x="13600" y="5746"/>
                  </a:lnTo>
                  <a:lnTo>
                    <a:pt x="13459" y="5464"/>
                  </a:lnTo>
                  <a:lnTo>
                    <a:pt x="13319" y="5143"/>
                  </a:lnTo>
                  <a:lnTo>
                    <a:pt x="13218" y="4822"/>
                  </a:lnTo>
                  <a:lnTo>
                    <a:pt x="13118" y="4500"/>
                  </a:lnTo>
                  <a:lnTo>
                    <a:pt x="12957" y="3817"/>
                  </a:lnTo>
                  <a:lnTo>
                    <a:pt x="12796" y="3154"/>
                  </a:lnTo>
                  <a:lnTo>
                    <a:pt x="12696" y="2813"/>
                  </a:lnTo>
                  <a:lnTo>
                    <a:pt x="12575" y="2511"/>
                  </a:lnTo>
                  <a:lnTo>
                    <a:pt x="12435" y="2210"/>
                  </a:lnTo>
                  <a:lnTo>
                    <a:pt x="12274" y="1929"/>
                  </a:lnTo>
                  <a:lnTo>
                    <a:pt x="12073" y="1668"/>
                  </a:lnTo>
                  <a:lnTo>
                    <a:pt x="11852" y="1427"/>
                  </a:lnTo>
                  <a:lnTo>
                    <a:pt x="11631" y="1266"/>
                  </a:lnTo>
                  <a:lnTo>
                    <a:pt x="11410" y="1125"/>
                  </a:lnTo>
                  <a:lnTo>
                    <a:pt x="11169" y="1005"/>
                  </a:lnTo>
                  <a:lnTo>
                    <a:pt x="10928" y="925"/>
                  </a:lnTo>
                  <a:lnTo>
                    <a:pt x="10667" y="864"/>
                  </a:lnTo>
                  <a:lnTo>
                    <a:pt x="10406" y="824"/>
                  </a:lnTo>
                  <a:lnTo>
                    <a:pt x="10145" y="784"/>
                  </a:lnTo>
                  <a:lnTo>
                    <a:pt x="9582" y="784"/>
                  </a:lnTo>
                  <a:lnTo>
                    <a:pt x="9301" y="804"/>
                  </a:lnTo>
                  <a:lnTo>
                    <a:pt x="8739" y="884"/>
                  </a:lnTo>
                  <a:lnTo>
                    <a:pt x="8176" y="985"/>
                  </a:lnTo>
                  <a:lnTo>
                    <a:pt x="7634" y="1105"/>
                  </a:lnTo>
                  <a:lnTo>
                    <a:pt x="7353" y="1166"/>
                  </a:lnTo>
                  <a:lnTo>
                    <a:pt x="7031" y="1186"/>
                  </a:lnTo>
                  <a:lnTo>
                    <a:pt x="6670" y="1226"/>
                  </a:lnTo>
                  <a:lnTo>
                    <a:pt x="5906" y="1226"/>
                  </a:lnTo>
                  <a:lnTo>
                    <a:pt x="5505" y="1206"/>
                  </a:lnTo>
                  <a:lnTo>
                    <a:pt x="5103" y="1166"/>
                  </a:lnTo>
                  <a:lnTo>
                    <a:pt x="4701" y="1125"/>
                  </a:lnTo>
                  <a:lnTo>
                    <a:pt x="4320" y="1045"/>
                  </a:lnTo>
                  <a:lnTo>
                    <a:pt x="3938" y="965"/>
                  </a:lnTo>
                  <a:lnTo>
                    <a:pt x="3576" y="864"/>
                  </a:lnTo>
                  <a:lnTo>
                    <a:pt x="3235" y="724"/>
                  </a:lnTo>
                  <a:lnTo>
                    <a:pt x="2934" y="583"/>
                  </a:lnTo>
                  <a:lnTo>
                    <a:pt x="2652" y="402"/>
                  </a:lnTo>
                  <a:lnTo>
                    <a:pt x="2431" y="201"/>
                  </a:lnTo>
                  <a:lnTo>
                    <a:pt x="2331" y="101"/>
                  </a:lnTo>
                  <a:lnTo>
                    <a:pt x="225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5"/>
            <p:cNvSpPr/>
            <p:nvPr/>
          </p:nvSpPr>
          <p:spPr>
            <a:xfrm>
              <a:off x="8508325" y="3788575"/>
              <a:ext cx="676450" cy="932050"/>
            </a:xfrm>
            <a:custGeom>
              <a:avLst/>
              <a:gdLst/>
              <a:ahLst/>
              <a:cxnLst/>
              <a:rect l="l" t="t" r="r" b="b"/>
              <a:pathLst>
                <a:path w="27058" h="37282" extrusionOk="0">
                  <a:moveTo>
                    <a:pt x="201" y="0"/>
                  </a:moveTo>
                  <a:lnTo>
                    <a:pt x="121" y="20"/>
                  </a:lnTo>
                  <a:lnTo>
                    <a:pt x="60" y="60"/>
                  </a:lnTo>
                  <a:lnTo>
                    <a:pt x="20" y="141"/>
                  </a:lnTo>
                  <a:lnTo>
                    <a:pt x="0" y="201"/>
                  </a:lnTo>
                  <a:lnTo>
                    <a:pt x="20" y="281"/>
                  </a:lnTo>
                  <a:lnTo>
                    <a:pt x="60" y="342"/>
                  </a:lnTo>
                  <a:lnTo>
                    <a:pt x="141" y="382"/>
                  </a:lnTo>
                  <a:lnTo>
                    <a:pt x="342" y="462"/>
                  </a:lnTo>
                  <a:lnTo>
                    <a:pt x="522" y="583"/>
                  </a:lnTo>
                  <a:lnTo>
                    <a:pt x="723" y="703"/>
                  </a:lnTo>
                  <a:lnTo>
                    <a:pt x="884" y="844"/>
                  </a:lnTo>
                  <a:lnTo>
                    <a:pt x="1045" y="1004"/>
                  </a:lnTo>
                  <a:lnTo>
                    <a:pt x="1205" y="1185"/>
                  </a:lnTo>
                  <a:lnTo>
                    <a:pt x="1346" y="1386"/>
                  </a:lnTo>
                  <a:lnTo>
                    <a:pt x="1487" y="1607"/>
                  </a:lnTo>
                  <a:lnTo>
                    <a:pt x="1607" y="1848"/>
                  </a:lnTo>
                  <a:lnTo>
                    <a:pt x="1728" y="2129"/>
                  </a:lnTo>
                  <a:lnTo>
                    <a:pt x="1828" y="2411"/>
                  </a:lnTo>
                  <a:lnTo>
                    <a:pt x="1928" y="2712"/>
                  </a:lnTo>
                  <a:lnTo>
                    <a:pt x="2009" y="3033"/>
                  </a:lnTo>
                  <a:lnTo>
                    <a:pt x="2089" y="3395"/>
                  </a:lnTo>
                  <a:lnTo>
                    <a:pt x="2170" y="3756"/>
                  </a:lnTo>
                  <a:lnTo>
                    <a:pt x="2230" y="4158"/>
                  </a:lnTo>
                  <a:lnTo>
                    <a:pt x="2310" y="4721"/>
                  </a:lnTo>
                  <a:lnTo>
                    <a:pt x="2411" y="5323"/>
                  </a:lnTo>
                  <a:lnTo>
                    <a:pt x="2551" y="5926"/>
                  </a:lnTo>
                  <a:lnTo>
                    <a:pt x="2632" y="6227"/>
                  </a:lnTo>
                  <a:lnTo>
                    <a:pt x="2732" y="6528"/>
                  </a:lnTo>
                  <a:lnTo>
                    <a:pt x="2832" y="6830"/>
                  </a:lnTo>
                  <a:lnTo>
                    <a:pt x="2973" y="7111"/>
                  </a:lnTo>
                  <a:lnTo>
                    <a:pt x="3114" y="7372"/>
                  </a:lnTo>
                  <a:lnTo>
                    <a:pt x="3294" y="7633"/>
                  </a:lnTo>
                  <a:lnTo>
                    <a:pt x="3475" y="7874"/>
                  </a:lnTo>
                  <a:lnTo>
                    <a:pt x="3696" y="8095"/>
                  </a:lnTo>
                  <a:lnTo>
                    <a:pt x="3917" y="8296"/>
                  </a:lnTo>
                  <a:lnTo>
                    <a:pt x="4198" y="8477"/>
                  </a:lnTo>
                  <a:lnTo>
                    <a:pt x="4439" y="8617"/>
                  </a:lnTo>
                  <a:lnTo>
                    <a:pt x="4700" y="8718"/>
                  </a:lnTo>
                  <a:lnTo>
                    <a:pt x="4982" y="8798"/>
                  </a:lnTo>
                  <a:lnTo>
                    <a:pt x="5243" y="8879"/>
                  </a:lnTo>
                  <a:lnTo>
                    <a:pt x="5524" y="8939"/>
                  </a:lnTo>
                  <a:lnTo>
                    <a:pt x="5805" y="8979"/>
                  </a:lnTo>
                  <a:lnTo>
                    <a:pt x="6368" y="9039"/>
                  </a:lnTo>
                  <a:lnTo>
                    <a:pt x="7011" y="9120"/>
                  </a:lnTo>
                  <a:lnTo>
                    <a:pt x="7312" y="9180"/>
                  </a:lnTo>
                  <a:lnTo>
                    <a:pt x="7613" y="9240"/>
                  </a:lnTo>
                  <a:lnTo>
                    <a:pt x="7894" y="9321"/>
                  </a:lnTo>
                  <a:lnTo>
                    <a:pt x="8176" y="9441"/>
                  </a:lnTo>
                  <a:lnTo>
                    <a:pt x="8417" y="9582"/>
                  </a:lnTo>
                  <a:lnTo>
                    <a:pt x="8658" y="9762"/>
                  </a:lnTo>
                  <a:lnTo>
                    <a:pt x="8818" y="9923"/>
                  </a:lnTo>
                  <a:lnTo>
                    <a:pt x="8939" y="10084"/>
                  </a:lnTo>
                  <a:lnTo>
                    <a:pt x="9059" y="10265"/>
                  </a:lnTo>
                  <a:lnTo>
                    <a:pt x="9160" y="10465"/>
                  </a:lnTo>
                  <a:lnTo>
                    <a:pt x="9260" y="10666"/>
                  </a:lnTo>
                  <a:lnTo>
                    <a:pt x="9321" y="10887"/>
                  </a:lnTo>
                  <a:lnTo>
                    <a:pt x="9381" y="11108"/>
                  </a:lnTo>
                  <a:lnTo>
                    <a:pt x="9421" y="11329"/>
                  </a:lnTo>
                  <a:lnTo>
                    <a:pt x="9461" y="11791"/>
                  </a:lnTo>
                  <a:lnTo>
                    <a:pt x="9461" y="12253"/>
                  </a:lnTo>
                  <a:lnTo>
                    <a:pt x="9441" y="12735"/>
                  </a:lnTo>
                  <a:lnTo>
                    <a:pt x="9401" y="13197"/>
                  </a:lnTo>
                  <a:lnTo>
                    <a:pt x="9341" y="13679"/>
                  </a:lnTo>
                  <a:lnTo>
                    <a:pt x="9300" y="14182"/>
                  </a:lnTo>
                  <a:lnTo>
                    <a:pt x="9280" y="14664"/>
                  </a:lnTo>
                  <a:lnTo>
                    <a:pt x="9300" y="15166"/>
                  </a:lnTo>
                  <a:lnTo>
                    <a:pt x="9321" y="15407"/>
                  </a:lnTo>
                  <a:lnTo>
                    <a:pt x="9361" y="15648"/>
                  </a:lnTo>
                  <a:lnTo>
                    <a:pt x="9401" y="15889"/>
                  </a:lnTo>
                  <a:lnTo>
                    <a:pt x="9461" y="16110"/>
                  </a:lnTo>
                  <a:lnTo>
                    <a:pt x="9541" y="16351"/>
                  </a:lnTo>
                  <a:lnTo>
                    <a:pt x="9642" y="16572"/>
                  </a:lnTo>
                  <a:lnTo>
                    <a:pt x="9762" y="16773"/>
                  </a:lnTo>
                  <a:lnTo>
                    <a:pt x="9903" y="16974"/>
                  </a:lnTo>
                  <a:lnTo>
                    <a:pt x="10044" y="17155"/>
                  </a:lnTo>
                  <a:lnTo>
                    <a:pt x="10204" y="17315"/>
                  </a:lnTo>
                  <a:lnTo>
                    <a:pt x="10365" y="17456"/>
                  </a:lnTo>
                  <a:lnTo>
                    <a:pt x="10546" y="17576"/>
                  </a:lnTo>
                  <a:lnTo>
                    <a:pt x="10727" y="17697"/>
                  </a:lnTo>
                  <a:lnTo>
                    <a:pt x="10907" y="17797"/>
                  </a:lnTo>
                  <a:lnTo>
                    <a:pt x="11309" y="17978"/>
                  </a:lnTo>
                  <a:lnTo>
                    <a:pt x="11731" y="18119"/>
                  </a:lnTo>
                  <a:lnTo>
                    <a:pt x="12173" y="18239"/>
                  </a:lnTo>
                  <a:lnTo>
                    <a:pt x="12615" y="18340"/>
                  </a:lnTo>
                  <a:lnTo>
                    <a:pt x="13057" y="18440"/>
                  </a:lnTo>
                  <a:lnTo>
                    <a:pt x="13860" y="18601"/>
                  </a:lnTo>
                  <a:lnTo>
                    <a:pt x="14242" y="18701"/>
                  </a:lnTo>
                  <a:lnTo>
                    <a:pt x="14624" y="18822"/>
                  </a:lnTo>
                  <a:lnTo>
                    <a:pt x="14965" y="18962"/>
                  </a:lnTo>
                  <a:lnTo>
                    <a:pt x="15307" y="19143"/>
                  </a:lnTo>
                  <a:lnTo>
                    <a:pt x="15447" y="19244"/>
                  </a:lnTo>
                  <a:lnTo>
                    <a:pt x="15608" y="19344"/>
                  </a:lnTo>
                  <a:lnTo>
                    <a:pt x="15748" y="19465"/>
                  </a:lnTo>
                  <a:lnTo>
                    <a:pt x="15869" y="19605"/>
                  </a:lnTo>
                  <a:lnTo>
                    <a:pt x="16030" y="19786"/>
                  </a:lnTo>
                  <a:lnTo>
                    <a:pt x="16150" y="19967"/>
                  </a:lnTo>
                  <a:lnTo>
                    <a:pt x="16271" y="20168"/>
                  </a:lnTo>
                  <a:lnTo>
                    <a:pt x="16371" y="20369"/>
                  </a:lnTo>
                  <a:lnTo>
                    <a:pt x="16451" y="20569"/>
                  </a:lnTo>
                  <a:lnTo>
                    <a:pt x="16512" y="20790"/>
                  </a:lnTo>
                  <a:lnTo>
                    <a:pt x="16572" y="21011"/>
                  </a:lnTo>
                  <a:lnTo>
                    <a:pt x="16632" y="21252"/>
                  </a:lnTo>
                  <a:lnTo>
                    <a:pt x="16693" y="21714"/>
                  </a:lnTo>
                  <a:lnTo>
                    <a:pt x="16713" y="22217"/>
                  </a:lnTo>
                  <a:lnTo>
                    <a:pt x="16733" y="22719"/>
                  </a:lnTo>
                  <a:lnTo>
                    <a:pt x="16733" y="23201"/>
                  </a:lnTo>
                  <a:lnTo>
                    <a:pt x="16733" y="23623"/>
                  </a:lnTo>
                  <a:lnTo>
                    <a:pt x="16753" y="24044"/>
                  </a:lnTo>
                  <a:lnTo>
                    <a:pt x="16813" y="24567"/>
                  </a:lnTo>
                  <a:lnTo>
                    <a:pt x="16853" y="24828"/>
                  </a:lnTo>
                  <a:lnTo>
                    <a:pt x="16913" y="25109"/>
                  </a:lnTo>
                  <a:lnTo>
                    <a:pt x="16974" y="25410"/>
                  </a:lnTo>
                  <a:lnTo>
                    <a:pt x="17074" y="25692"/>
                  </a:lnTo>
                  <a:lnTo>
                    <a:pt x="17175" y="25993"/>
                  </a:lnTo>
                  <a:lnTo>
                    <a:pt x="17315" y="26254"/>
                  </a:lnTo>
                  <a:lnTo>
                    <a:pt x="17476" y="26515"/>
                  </a:lnTo>
                  <a:lnTo>
                    <a:pt x="17657" y="26776"/>
                  </a:lnTo>
                  <a:lnTo>
                    <a:pt x="17858" y="26997"/>
                  </a:lnTo>
                  <a:lnTo>
                    <a:pt x="18099" y="27198"/>
                  </a:lnTo>
                  <a:lnTo>
                    <a:pt x="18380" y="27359"/>
                  </a:lnTo>
                  <a:lnTo>
                    <a:pt x="18520" y="27419"/>
                  </a:lnTo>
                  <a:lnTo>
                    <a:pt x="18681" y="27479"/>
                  </a:lnTo>
                  <a:lnTo>
                    <a:pt x="18862" y="27540"/>
                  </a:lnTo>
                  <a:lnTo>
                    <a:pt x="19043" y="27580"/>
                  </a:lnTo>
                  <a:lnTo>
                    <a:pt x="19404" y="27620"/>
                  </a:lnTo>
                  <a:lnTo>
                    <a:pt x="19766" y="27640"/>
                  </a:lnTo>
                  <a:lnTo>
                    <a:pt x="20107" y="27620"/>
                  </a:lnTo>
                  <a:lnTo>
                    <a:pt x="20710" y="27620"/>
                  </a:lnTo>
                  <a:lnTo>
                    <a:pt x="20991" y="27660"/>
                  </a:lnTo>
                  <a:lnTo>
                    <a:pt x="21272" y="27700"/>
                  </a:lnTo>
                  <a:lnTo>
                    <a:pt x="21453" y="27761"/>
                  </a:lnTo>
                  <a:lnTo>
                    <a:pt x="21634" y="27841"/>
                  </a:lnTo>
                  <a:lnTo>
                    <a:pt x="21795" y="27921"/>
                  </a:lnTo>
                  <a:lnTo>
                    <a:pt x="21955" y="28022"/>
                  </a:lnTo>
                  <a:lnTo>
                    <a:pt x="22116" y="28122"/>
                  </a:lnTo>
                  <a:lnTo>
                    <a:pt x="22257" y="28243"/>
                  </a:lnTo>
                  <a:lnTo>
                    <a:pt x="22538" y="28524"/>
                  </a:lnTo>
                  <a:lnTo>
                    <a:pt x="22799" y="28825"/>
                  </a:lnTo>
                  <a:lnTo>
                    <a:pt x="23040" y="29147"/>
                  </a:lnTo>
                  <a:lnTo>
                    <a:pt x="23261" y="29468"/>
                  </a:lnTo>
                  <a:lnTo>
                    <a:pt x="23462" y="29810"/>
                  </a:lnTo>
                  <a:lnTo>
                    <a:pt x="23964" y="30673"/>
                  </a:lnTo>
                  <a:lnTo>
                    <a:pt x="24446" y="31557"/>
                  </a:lnTo>
                  <a:lnTo>
                    <a:pt x="24888" y="32461"/>
                  </a:lnTo>
                  <a:lnTo>
                    <a:pt x="25290" y="33385"/>
                  </a:lnTo>
                  <a:lnTo>
                    <a:pt x="25672" y="34309"/>
                  </a:lnTo>
                  <a:lnTo>
                    <a:pt x="26033" y="35233"/>
                  </a:lnTo>
                  <a:lnTo>
                    <a:pt x="26354" y="36177"/>
                  </a:lnTo>
                  <a:lnTo>
                    <a:pt x="26656" y="37141"/>
                  </a:lnTo>
                  <a:lnTo>
                    <a:pt x="26696" y="37202"/>
                  </a:lnTo>
                  <a:lnTo>
                    <a:pt x="26736" y="37242"/>
                  </a:lnTo>
                  <a:lnTo>
                    <a:pt x="26796" y="37282"/>
                  </a:lnTo>
                  <a:lnTo>
                    <a:pt x="26897" y="37282"/>
                  </a:lnTo>
                  <a:lnTo>
                    <a:pt x="26977" y="37242"/>
                  </a:lnTo>
                  <a:lnTo>
                    <a:pt x="27017" y="37182"/>
                  </a:lnTo>
                  <a:lnTo>
                    <a:pt x="27058" y="37101"/>
                  </a:lnTo>
                  <a:lnTo>
                    <a:pt x="27037" y="37021"/>
                  </a:lnTo>
                  <a:lnTo>
                    <a:pt x="26736" y="36057"/>
                  </a:lnTo>
                  <a:lnTo>
                    <a:pt x="26415" y="35092"/>
                  </a:lnTo>
                  <a:lnTo>
                    <a:pt x="26053" y="34148"/>
                  </a:lnTo>
                  <a:lnTo>
                    <a:pt x="25651" y="33224"/>
                  </a:lnTo>
                  <a:lnTo>
                    <a:pt x="25250" y="32300"/>
                  </a:lnTo>
                  <a:lnTo>
                    <a:pt x="24788" y="31376"/>
                  </a:lnTo>
                  <a:lnTo>
                    <a:pt x="24326" y="30492"/>
                  </a:lnTo>
                  <a:lnTo>
                    <a:pt x="23803" y="29609"/>
                  </a:lnTo>
                  <a:lnTo>
                    <a:pt x="23582" y="29247"/>
                  </a:lnTo>
                  <a:lnTo>
                    <a:pt x="23341" y="28885"/>
                  </a:lnTo>
                  <a:lnTo>
                    <a:pt x="23080" y="28544"/>
                  </a:lnTo>
                  <a:lnTo>
                    <a:pt x="22799" y="28203"/>
                  </a:lnTo>
                  <a:lnTo>
                    <a:pt x="22498" y="27921"/>
                  </a:lnTo>
                  <a:lnTo>
                    <a:pt x="22317" y="27781"/>
                  </a:lnTo>
                  <a:lnTo>
                    <a:pt x="22156" y="27660"/>
                  </a:lnTo>
                  <a:lnTo>
                    <a:pt x="21975" y="27560"/>
                  </a:lnTo>
                  <a:lnTo>
                    <a:pt x="21775" y="27459"/>
                  </a:lnTo>
                  <a:lnTo>
                    <a:pt x="21574" y="27379"/>
                  </a:lnTo>
                  <a:lnTo>
                    <a:pt x="21373" y="27319"/>
                  </a:lnTo>
                  <a:lnTo>
                    <a:pt x="21051" y="27258"/>
                  </a:lnTo>
                  <a:lnTo>
                    <a:pt x="20750" y="27238"/>
                  </a:lnTo>
                  <a:lnTo>
                    <a:pt x="20429" y="27218"/>
                  </a:lnTo>
                  <a:lnTo>
                    <a:pt x="20107" y="27238"/>
                  </a:lnTo>
                  <a:lnTo>
                    <a:pt x="19766" y="27238"/>
                  </a:lnTo>
                  <a:lnTo>
                    <a:pt x="19444" y="27218"/>
                  </a:lnTo>
                  <a:lnTo>
                    <a:pt x="19123" y="27178"/>
                  </a:lnTo>
                  <a:lnTo>
                    <a:pt x="18962" y="27158"/>
                  </a:lnTo>
                  <a:lnTo>
                    <a:pt x="18822" y="27098"/>
                  </a:lnTo>
                  <a:lnTo>
                    <a:pt x="18541" y="26997"/>
                  </a:lnTo>
                  <a:lnTo>
                    <a:pt x="18320" y="26857"/>
                  </a:lnTo>
                  <a:lnTo>
                    <a:pt x="18119" y="26676"/>
                  </a:lnTo>
                  <a:lnTo>
                    <a:pt x="17938" y="26475"/>
                  </a:lnTo>
                  <a:lnTo>
                    <a:pt x="17777" y="26254"/>
                  </a:lnTo>
                  <a:lnTo>
                    <a:pt x="17637" y="26013"/>
                  </a:lnTo>
                  <a:lnTo>
                    <a:pt x="17516" y="25772"/>
                  </a:lnTo>
                  <a:lnTo>
                    <a:pt x="17416" y="25511"/>
                  </a:lnTo>
                  <a:lnTo>
                    <a:pt x="17355" y="25250"/>
                  </a:lnTo>
                  <a:lnTo>
                    <a:pt x="17275" y="24989"/>
                  </a:lnTo>
                  <a:lnTo>
                    <a:pt x="17195" y="24466"/>
                  </a:lnTo>
                  <a:lnTo>
                    <a:pt x="17155" y="24004"/>
                  </a:lnTo>
                  <a:lnTo>
                    <a:pt x="17134" y="23623"/>
                  </a:lnTo>
                  <a:lnTo>
                    <a:pt x="17134" y="23201"/>
                  </a:lnTo>
                  <a:lnTo>
                    <a:pt x="17134" y="22699"/>
                  </a:lnTo>
                  <a:lnTo>
                    <a:pt x="17114" y="22176"/>
                  </a:lnTo>
                  <a:lnTo>
                    <a:pt x="17074" y="21654"/>
                  </a:lnTo>
                  <a:lnTo>
                    <a:pt x="17014" y="21152"/>
                  </a:lnTo>
                  <a:lnTo>
                    <a:pt x="16954" y="20891"/>
                  </a:lnTo>
                  <a:lnTo>
                    <a:pt x="16893" y="20650"/>
                  </a:lnTo>
                  <a:lnTo>
                    <a:pt x="16813" y="20409"/>
                  </a:lnTo>
                  <a:lnTo>
                    <a:pt x="16713" y="20188"/>
                  </a:lnTo>
                  <a:lnTo>
                    <a:pt x="16612" y="19947"/>
                  </a:lnTo>
                  <a:lnTo>
                    <a:pt x="16492" y="19746"/>
                  </a:lnTo>
                  <a:lnTo>
                    <a:pt x="16331" y="19525"/>
                  </a:lnTo>
                  <a:lnTo>
                    <a:pt x="16170" y="19324"/>
                  </a:lnTo>
                  <a:lnTo>
                    <a:pt x="16030" y="19183"/>
                  </a:lnTo>
                  <a:lnTo>
                    <a:pt x="15869" y="19043"/>
                  </a:lnTo>
                  <a:lnTo>
                    <a:pt x="15688" y="18922"/>
                  </a:lnTo>
                  <a:lnTo>
                    <a:pt x="15527" y="18822"/>
                  </a:lnTo>
                  <a:lnTo>
                    <a:pt x="15166" y="18621"/>
                  </a:lnTo>
                  <a:lnTo>
                    <a:pt x="14784" y="18460"/>
                  </a:lnTo>
                  <a:lnTo>
                    <a:pt x="14383" y="18340"/>
                  </a:lnTo>
                  <a:lnTo>
                    <a:pt x="13961" y="18219"/>
                  </a:lnTo>
                  <a:lnTo>
                    <a:pt x="13137" y="18038"/>
                  </a:lnTo>
                  <a:lnTo>
                    <a:pt x="12273" y="17858"/>
                  </a:lnTo>
                  <a:lnTo>
                    <a:pt x="11872" y="17757"/>
                  </a:lnTo>
                  <a:lnTo>
                    <a:pt x="11490" y="17617"/>
                  </a:lnTo>
                  <a:lnTo>
                    <a:pt x="11128" y="17456"/>
                  </a:lnTo>
                  <a:lnTo>
                    <a:pt x="10948" y="17376"/>
                  </a:lnTo>
                  <a:lnTo>
                    <a:pt x="10787" y="17275"/>
                  </a:lnTo>
                  <a:lnTo>
                    <a:pt x="10626" y="17155"/>
                  </a:lnTo>
                  <a:lnTo>
                    <a:pt x="10486" y="17034"/>
                  </a:lnTo>
                  <a:lnTo>
                    <a:pt x="10345" y="16893"/>
                  </a:lnTo>
                  <a:lnTo>
                    <a:pt x="10224" y="16733"/>
                  </a:lnTo>
                  <a:lnTo>
                    <a:pt x="10104" y="16552"/>
                  </a:lnTo>
                  <a:lnTo>
                    <a:pt x="10004" y="16371"/>
                  </a:lnTo>
                  <a:lnTo>
                    <a:pt x="9903" y="16170"/>
                  </a:lnTo>
                  <a:lnTo>
                    <a:pt x="9843" y="15969"/>
                  </a:lnTo>
                  <a:lnTo>
                    <a:pt x="9783" y="15748"/>
                  </a:lnTo>
                  <a:lnTo>
                    <a:pt x="9742" y="15527"/>
                  </a:lnTo>
                  <a:lnTo>
                    <a:pt x="9702" y="15307"/>
                  </a:lnTo>
                  <a:lnTo>
                    <a:pt x="9682" y="15086"/>
                  </a:lnTo>
                  <a:lnTo>
                    <a:pt x="9682" y="14624"/>
                  </a:lnTo>
                  <a:lnTo>
                    <a:pt x="9702" y="14141"/>
                  </a:lnTo>
                  <a:lnTo>
                    <a:pt x="9742" y="13659"/>
                  </a:lnTo>
                  <a:lnTo>
                    <a:pt x="9803" y="13197"/>
                  </a:lnTo>
                  <a:lnTo>
                    <a:pt x="9843" y="12715"/>
                  </a:lnTo>
                  <a:lnTo>
                    <a:pt x="9863" y="12213"/>
                  </a:lnTo>
                  <a:lnTo>
                    <a:pt x="9843" y="11711"/>
                  </a:lnTo>
                  <a:lnTo>
                    <a:pt x="9823" y="11450"/>
                  </a:lnTo>
                  <a:lnTo>
                    <a:pt x="9803" y="11209"/>
                  </a:lnTo>
                  <a:lnTo>
                    <a:pt x="9742" y="10948"/>
                  </a:lnTo>
                  <a:lnTo>
                    <a:pt x="9682" y="10707"/>
                  </a:lnTo>
                  <a:lnTo>
                    <a:pt x="9602" y="10486"/>
                  </a:lnTo>
                  <a:lnTo>
                    <a:pt x="9521" y="10265"/>
                  </a:lnTo>
                  <a:lnTo>
                    <a:pt x="9401" y="10044"/>
                  </a:lnTo>
                  <a:lnTo>
                    <a:pt x="9260" y="9843"/>
                  </a:lnTo>
                  <a:lnTo>
                    <a:pt x="9100" y="9642"/>
                  </a:lnTo>
                  <a:lnTo>
                    <a:pt x="8919" y="9461"/>
                  </a:lnTo>
                  <a:lnTo>
                    <a:pt x="8638" y="9260"/>
                  </a:lnTo>
                  <a:lnTo>
                    <a:pt x="8356" y="9100"/>
                  </a:lnTo>
                  <a:lnTo>
                    <a:pt x="8055" y="8959"/>
                  </a:lnTo>
                  <a:lnTo>
                    <a:pt x="7734" y="8859"/>
                  </a:lnTo>
                  <a:lnTo>
                    <a:pt x="7412" y="8798"/>
                  </a:lnTo>
                  <a:lnTo>
                    <a:pt x="7091" y="8738"/>
                  </a:lnTo>
                  <a:lnTo>
                    <a:pt x="6428" y="8638"/>
                  </a:lnTo>
                  <a:lnTo>
                    <a:pt x="5886" y="8577"/>
                  </a:lnTo>
                  <a:lnTo>
                    <a:pt x="5363" y="8497"/>
                  </a:lnTo>
                  <a:lnTo>
                    <a:pt x="5102" y="8437"/>
                  </a:lnTo>
                  <a:lnTo>
                    <a:pt x="4861" y="8356"/>
                  </a:lnTo>
                  <a:lnTo>
                    <a:pt x="4620" y="8256"/>
                  </a:lnTo>
                  <a:lnTo>
                    <a:pt x="4399" y="8135"/>
                  </a:lnTo>
                  <a:lnTo>
                    <a:pt x="4158" y="7975"/>
                  </a:lnTo>
                  <a:lnTo>
                    <a:pt x="3957" y="7794"/>
                  </a:lnTo>
                  <a:lnTo>
                    <a:pt x="3756" y="7593"/>
                  </a:lnTo>
                  <a:lnTo>
                    <a:pt x="3596" y="7372"/>
                  </a:lnTo>
                  <a:lnTo>
                    <a:pt x="3435" y="7151"/>
                  </a:lnTo>
                  <a:lnTo>
                    <a:pt x="3314" y="6890"/>
                  </a:lnTo>
                  <a:lnTo>
                    <a:pt x="3194" y="6629"/>
                  </a:lnTo>
                  <a:lnTo>
                    <a:pt x="3094" y="6368"/>
                  </a:lnTo>
                  <a:lnTo>
                    <a:pt x="2993" y="6086"/>
                  </a:lnTo>
                  <a:lnTo>
                    <a:pt x="2933" y="5805"/>
                  </a:lnTo>
                  <a:lnTo>
                    <a:pt x="2792" y="5223"/>
                  </a:lnTo>
                  <a:lnTo>
                    <a:pt x="2712" y="4660"/>
                  </a:lnTo>
                  <a:lnTo>
                    <a:pt x="2632" y="4098"/>
                  </a:lnTo>
                  <a:lnTo>
                    <a:pt x="2551" y="3676"/>
                  </a:lnTo>
                  <a:lnTo>
                    <a:pt x="2471" y="3274"/>
                  </a:lnTo>
                  <a:lnTo>
                    <a:pt x="2390" y="2893"/>
                  </a:lnTo>
                  <a:lnTo>
                    <a:pt x="2290" y="2551"/>
                  </a:lnTo>
                  <a:lnTo>
                    <a:pt x="2190" y="2210"/>
                  </a:lnTo>
                  <a:lnTo>
                    <a:pt x="2069" y="1908"/>
                  </a:lnTo>
                  <a:lnTo>
                    <a:pt x="1949" y="1627"/>
                  </a:lnTo>
                  <a:lnTo>
                    <a:pt x="1808" y="1366"/>
                  </a:lnTo>
                  <a:lnTo>
                    <a:pt x="1647" y="1105"/>
                  </a:lnTo>
                  <a:lnTo>
                    <a:pt x="1487" y="884"/>
                  </a:lnTo>
                  <a:lnTo>
                    <a:pt x="1306" y="683"/>
                  </a:lnTo>
                  <a:lnTo>
                    <a:pt x="1125" y="522"/>
                  </a:lnTo>
                  <a:lnTo>
                    <a:pt x="924" y="362"/>
                  </a:lnTo>
                  <a:lnTo>
                    <a:pt x="723" y="221"/>
                  </a:lnTo>
                  <a:lnTo>
                    <a:pt x="502" y="100"/>
                  </a:lnTo>
                  <a:lnTo>
                    <a:pt x="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5"/>
            <p:cNvSpPr/>
            <p:nvPr/>
          </p:nvSpPr>
          <p:spPr>
            <a:xfrm>
              <a:off x="8269775" y="4266150"/>
              <a:ext cx="1102825" cy="921525"/>
            </a:xfrm>
            <a:custGeom>
              <a:avLst/>
              <a:gdLst/>
              <a:ahLst/>
              <a:cxnLst/>
              <a:rect l="l" t="t" r="r" b="b"/>
              <a:pathLst>
                <a:path w="44113" h="36861" extrusionOk="0">
                  <a:moveTo>
                    <a:pt x="4842" y="0"/>
                  </a:moveTo>
                  <a:lnTo>
                    <a:pt x="4500" y="40"/>
                  </a:lnTo>
                  <a:lnTo>
                    <a:pt x="4159" y="80"/>
                  </a:lnTo>
                  <a:lnTo>
                    <a:pt x="3817" y="161"/>
                  </a:lnTo>
                  <a:lnTo>
                    <a:pt x="3476" y="241"/>
                  </a:lnTo>
                  <a:lnTo>
                    <a:pt x="3154" y="341"/>
                  </a:lnTo>
                  <a:lnTo>
                    <a:pt x="2833" y="462"/>
                  </a:lnTo>
                  <a:lnTo>
                    <a:pt x="2512" y="603"/>
                  </a:lnTo>
                  <a:lnTo>
                    <a:pt x="2210" y="763"/>
                  </a:lnTo>
                  <a:lnTo>
                    <a:pt x="1929" y="944"/>
                  </a:lnTo>
                  <a:lnTo>
                    <a:pt x="1648" y="1145"/>
                  </a:lnTo>
                  <a:lnTo>
                    <a:pt x="1387" y="1346"/>
                  </a:lnTo>
                  <a:lnTo>
                    <a:pt x="1146" y="1587"/>
                  </a:lnTo>
                  <a:lnTo>
                    <a:pt x="925" y="1828"/>
                  </a:lnTo>
                  <a:lnTo>
                    <a:pt x="724" y="2109"/>
                  </a:lnTo>
                  <a:lnTo>
                    <a:pt x="543" y="2390"/>
                  </a:lnTo>
                  <a:lnTo>
                    <a:pt x="382" y="2692"/>
                  </a:lnTo>
                  <a:lnTo>
                    <a:pt x="262" y="2973"/>
                  </a:lnTo>
                  <a:lnTo>
                    <a:pt x="161" y="3294"/>
                  </a:lnTo>
                  <a:lnTo>
                    <a:pt x="101" y="3596"/>
                  </a:lnTo>
                  <a:lnTo>
                    <a:pt x="41" y="3917"/>
                  </a:lnTo>
                  <a:lnTo>
                    <a:pt x="1" y="4238"/>
                  </a:lnTo>
                  <a:lnTo>
                    <a:pt x="1" y="4560"/>
                  </a:lnTo>
                  <a:lnTo>
                    <a:pt x="1" y="4881"/>
                  </a:lnTo>
                  <a:lnTo>
                    <a:pt x="41" y="5203"/>
                  </a:lnTo>
                  <a:lnTo>
                    <a:pt x="81" y="5544"/>
                  </a:lnTo>
                  <a:lnTo>
                    <a:pt x="141" y="5865"/>
                  </a:lnTo>
                  <a:lnTo>
                    <a:pt x="222" y="6187"/>
                  </a:lnTo>
                  <a:lnTo>
                    <a:pt x="302" y="6488"/>
                  </a:lnTo>
                  <a:lnTo>
                    <a:pt x="423" y="6810"/>
                  </a:lnTo>
                  <a:lnTo>
                    <a:pt x="543" y="7111"/>
                  </a:lnTo>
                  <a:lnTo>
                    <a:pt x="664" y="7412"/>
                  </a:lnTo>
                  <a:lnTo>
                    <a:pt x="965" y="7995"/>
                  </a:lnTo>
                  <a:lnTo>
                    <a:pt x="1306" y="8557"/>
                  </a:lnTo>
                  <a:lnTo>
                    <a:pt x="1668" y="9100"/>
                  </a:lnTo>
                  <a:lnTo>
                    <a:pt x="2050" y="9622"/>
                  </a:lnTo>
                  <a:lnTo>
                    <a:pt x="2451" y="10144"/>
                  </a:lnTo>
                  <a:lnTo>
                    <a:pt x="2853" y="10666"/>
                  </a:lnTo>
                  <a:lnTo>
                    <a:pt x="3657" y="11691"/>
                  </a:lnTo>
                  <a:lnTo>
                    <a:pt x="4078" y="12233"/>
                  </a:lnTo>
                  <a:lnTo>
                    <a:pt x="4480" y="12796"/>
                  </a:lnTo>
                  <a:lnTo>
                    <a:pt x="5264" y="13941"/>
                  </a:lnTo>
                  <a:lnTo>
                    <a:pt x="6007" y="15106"/>
                  </a:lnTo>
                  <a:lnTo>
                    <a:pt x="6730" y="16271"/>
                  </a:lnTo>
                  <a:lnTo>
                    <a:pt x="7433" y="17476"/>
                  </a:lnTo>
                  <a:lnTo>
                    <a:pt x="8116" y="18681"/>
                  </a:lnTo>
                  <a:lnTo>
                    <a:pt x="9482" y="21092"/>
                  </a:lnTo>
                  <a:lnTo>
                    <a:pt x="10185" y="22277"/>
                  </a:lnTo>
                  <a:lnTo>
                    <a:pt x="10888" y="23462"/>
                  </a:lnTo>
                  <a:lnTo>
                    <a:pt x="11611" y="24627"/>
                  </a:lnTo>
                  <a:lnTo>
                    <a:pt x="12374" y="25772"/>
                  </a:lnTo>
                  <a:lnTo>
                    <a:pt x="12776" y="26334"/>
                  </a:lnTo>
                  <a:lnTo>
                    <a:pt x="13178" y="26897"/>
                  </a:lnTo>
                  <a:lnTo>
                    <a:pt x="13580" y="27439"/>
                  </a:lnTo>
                  <a:lnTo>
                    <a:pt x="14001" y="27982"/>
                  </a:lnTo>
                  <a:lnTo>
                    <a:pt x="14443" y="28524"/>
                  </a:lnTo>
                  <a:lnTo>
                    <a:pt x="14885" y="29046"/>
                  </a:lnTo>
                  <a:lnTo>
                    <a:pt x="15347" y="29548"/>
                  </a:lnTo>
                  <a:lnTo>
                    <a:pt x="15829" y="30051"/>
                  </a:lnTo>
                  <a:lnTo>
                    <a:pt x="16432" y="30633"/>
                  </a:lnTo>
                  <a:lnTo>
                    <a:pt x="17095" y="31216"/>
                  </a:lnTo>
                  <a:lnTo>
                    <a:pt x="17778" y="31738"/>
                  </a:lnTo>
                  <a:lnTo>
                    <a:pt x="18501" y="32260"/>
                  </a:lnTo>
                  <a:lnTo>
                    <a:pt x="19264" y="32742"/>
                  </a:lnTo>
                  <a:lnTo>
                    <a:pt x="20048" y="33204"/>
                  </a:lnTo>
                  <a:lnTo>
                    <a:pt x="20851" y="33646"/>
                  </a:lnTo>
                  <a:lnTo>
                    <a:pt x="21695" y="34048"/>
                  </a:lnTo>
                  <a:lnTo>
                    <a:pt x="22559" y="34430"/>
                  </a:lnTo>
                  <a:lnTo>
                    <a:pt x="23442" y="34771"/>
                  </a:lnTo>
                  <a:lnTo>
                    <a:pt x="24346" y="35092"/>
                  </a:lnTo>
                  <a:lnTo>
                    <a:pt x="25270" y="35394"/>
                  </a:lnTo>
                  <a:lnTo>
                    <a:pt x="26194" y="35655"/>
                  </a:lnTo>
                  <a:lnTo>
                    <a:pt x="27159" y="35896"/>
                  </a:lnTo>
                  <a:lnTo>
                    <a:pt x="28103" y="36117"/>
                  </a:lnTo>
                  <a:lnTo>
                    <a:pt x="29087" y="36298"/>
                  </a:lnTo>
                  <a:lnTo>
                    <a:pt x="30051" y="36458"/>
                  </a:lnTo>
                  <a:lnTo>
                    <a:pt x="31035" y="36599"/>
                  </a:lnTo>
                  <a:lnTo>
                    <a:pt x="32020" y="36699"/>
                  </a:lnTo>
                  <a:lnTo>
                    <a:pt x="33004" y="36780"/>
                  </a:lnTo>
                  <a:lnTo>
                    <a:pt x="33968" y="36840"/>
                  </a:lnTo>
                  <a:lnTo>
                    <a:pt x="34952" y="36860"/>
                  </a:lnTo>
                  <a:lnTo>
                    <a:pt x="35917" y="36860"/>
                  </a:lnTo>
                  <a:lnTo>
                    <a:pt x="36881" y="36820"/>
                  </a:lnTo>
                  <a:lnTo>
                    <a:pt x="37845" y="36760"/>
                  </a:lnTo>
                  <a:lnTo>
                    <a:pt x="38769" y="36679"/>
                  </a:lnTo>
                  <a:lnTo>
                    <a:pt x="39693" y="36559"/>
                  </a:lnTo>
                  <a:lnTo>
                    <a:pt x="40617" y="36418"/>
                  </a:lnTo>
                  <a:lnTo>
                    <a:pt x="41501" y="36257"/>
                  </a:lnTo>
                  <a:lnTo>
                    <a:pt x="42365" y="36057"/>
                  </a:lnTo>
                  <a:lnTo>
                    <a:pt x="43208" y="35836"/>
                  </a:lnTo>
                  <a:lnTo>
                    <a:pt x="44032" y="35574"/>
                  </a:lnTo>
                  <a:lnTo>
                    <a:pt x="44092" y="34791"/>
                  </a:lnTo>
                  <a:lnTo>
                    <a:pt x="44112" y="33988"/>
                  </a:lnTo>
                  <a:lnTo>
                    <a:pt x="44092" y="33164"/>
                  </a:lnTo>
                  <a:lnTo>
                    <a:pt x="44052" y="32361"/>
                  </a:lnTo>
                  <a:lnTo>
                    <a:pt x="43972" y="31537"/>
                  </a:lnTo>
                  <a:lnTo>
                    <a:pt x="43871" y="30713"/>
                  </a:lnTo>
                  <a:lnTo>
                    <a:pt x="43751" y="29890"/>
                  </a:lnTo>
                  <a:lnTo>
                    <a:pt x="43590" y="29066"/>
                  </a:lnTo>
                  <a:lnTo>
                    <a:pt x="43409" y="28263"/>
                  </a:lnTo>
                  <a:lnTo>
                    <a:pt x="43188" y="27439"/>
                  </a:lnTo>
                  <a:lnTo>
                    <a:pt x="42967" y="26616"/>
                  </a:lnTo>
                  <a:lnTo>
                    <a:pt x="42706" y="25792"/>
                  </a:lnTo>
                  <a:lnTo>
                    <a:pt x="42425" y="24989"/>
                  </a:lnTo>
                  <a:lnTo>
                    <a:pt x="42103" y="24185"/>
                  </a:lnTo>
                  <a:lnTo>
                    <a:pt x="41782" y="23382"/>
                  </a:lnTo>
                  <a:lnTo>
                    <a:pt x="41420" y="22598"/>
                  </a:lnTo>
                  <a:lnTo>
                    <a:pt x="41059" y="21815"/>
                  </a:lnTo>
                  <a:lnTo>
                    <a:pt x="40657" y="21051"/>
                  </a:lnTo>
                  <a:lnTo>
                    <a:pt x="40235" y="20288"/>
                  </a:lnTo>
                  <a:lnTo>
                    <a:pt x="39813" y="19545"/>
                  </a:lnTo>
                  <a:lnTo>
                    <a:pt x="39351" y="18822"/>
                  </a:lnTo>
                  <a:lnTo>
                    <a:pt x="38889" y="18099"/>
                  </a:lnTo>
                  <a:lnTo>
                    <a:pt x="38387" y="17416"/>
                  </a:lnTo>
                  <a:lnTo>
                    <a:pt x="37885" y="16733"/>
                  </a:lnTo>
                  <a:lnTo>
                    <a:pt x="37363" y="16070"/>
                  </a:lnTo>
                  <a:lnTo>
                    <a:pt x="36820" y="15427"/>
                  </a:lnTo>
                  <a:lnTo>
                    <a:pt x="36278" y="14804"/>
                  </a:lnTo>
                  <a:lnTo>
                    <a:pt x="35716" y="14202"/>
                  </a:lnTo>
                  <a:lnTo>
                    <a:pt x="35133" y="13619"/>
                  </a:lnTo>
                  <a:lnTo>
                    <a:pt x="34531" y="13057"/>
                  </a:lnTo>
                  <a:lnTo>
                    <a:pt x="33928" y="12534"/>
                  </a:lnTo>
                  <a:lnTo>
                    <a:pt x="33305" y="12032"/>
                  </a:lnTo>
                  <a:lnTo>
                    <a:pt x="32683" y="11550"/>
                  </a:lnTo>
                  <a:lnTo>
                    <a:pt x="32040" y="11088"/>
                  </a:lnTo>
                  <a:lnTo>
                    <a:pt x="31397" y="10626"/>
                  </a:lnTo>
                  <a:lnTo>
                    <a:pt x="30754" y="10184"/>
                  </a:lnTo>
                  <a:lnTo>
                    <a:pt x="30091" y="9762"/>
                  </a:lnTo>
                  <a:lnTo>
                    <a:pt x="29408" y="9341"/>
                  </a:lnTo>
                  <a:lnTo>
                    <a:pt x="28745" y="8919"/>
                  </a:lnTo>
                  <a:lnTo>
                    <a:pt x="28062" y="8537"/>
                  </a:lnTo>
                  <a:lnTo>
                    <a:pt x="26676" y="7774"/>
                  </a:lnTo>
                  <a:lnTo>
                    <a:pt x="25270" y="7051"/>
                  </a:lnTo>
                  <a:lnTo>
                    <a:pt x="23844" y="6348"/>
                  </a:lnTo>
                  <a:lnTo>
                    <a:pt x="22418" y="5705"/>
                  </a:lnTo>
                  <a:lnTo>
                    <a:pt x="20952" y="5062"/>
                  </a:lnTo>
                  <a:lnTo>
                    <a:pt x="19485" y="4459"/>
                  </a:lnTo>
                  <a:lnTo>
                    <a:pt x="17999" y="3877"/>
                  </a:lnTo>
                  <a:lnTo>
                    <a:pt x="16512" y="3314"/>
                  </a:lnTo>
                  <a:lnTo>
                    <a:pt x="15026" y="2772"/>
                  </a:lnTo>
                  <a:lnTo>
                    <a:pt x="13519" y="2230"/>
                  </a:lnTo>
                  <a:lnTo>
                    <a:pt x="10526" y="1185"/>
                  </a:lnTo>
                  <a:lnTo>
                    <a:pt x="9221" y="743"/>
                  </a:lnTo>
                  <a:lnTo>
                    <a:pt x="8558" y="542"/>
                  </a:lnTo>
                  <a:lnTo>
                    <a:pt x="7895" y="341"/>
                  </a:lnTo>
                  <a:lnTo>
                    <a:pt x="7232" y="201"/>
                  </a:lnTo>
                  <a:lnTo>
                    <a:pt x="6549" y="80"/>
                  </a:lnTo>
                  <a:lnTo>
                    <a:pt x="6208" y="40"/>
                  </a:lnTo>
                  <a:lnTo>
                    <a:pt x="5886" y="20"/>
                  </a:lnTo>
                  <a:lnTo>
                    <a:pt x="55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5"/>
            <p:cNvSpPr/>
            <p:nvPr/>
          </p:nvSpPr>
          <p:spPr>
            <a:xfrm>
              <a:off x="8356650" y="4365575"/>
              <a:ext cx="1005400" cy="778400"/>
            </a:xfrm>
            <a:custGeom>
              <a:avLst/>
              <a:gdLst/>
              <a:ahLst/>
              <a:cxnLst/>
              <a:rect l="l" t="t" r="r" b="b"/>
              <a:pathLst>
                <a:path w="40216" h="31136" extrusionOk="0">
                  <a:moveTo>
                    <a:pt x="141" y="0"/>
                  </a:moveTo>
                  <a:lnTo>
                    <a:pt x="61" y="40"/>
                  </a:lnTo>
                  <a:lnTo>
                    <a:pt x="21" y="101"/>
                  </a:lnTo>
                  <a:lnTo>
                    <a:pt x="1" y="181"/>
                  </a:lnTo>
                  <a:lnTo>
                    <a:pt x="1" y="261"/>
                  </a:lnTo>
                  <a:lnTo>
                    <a:pt x="41" y="322"/>
                  </a:lnTo>
                  <a:lnTo>
                    <a:pt x="101" y="382"/>
                  </a:lnTo>
                  <a:lnTo>
                    <a:pt x="1065" y="864"/>
                  </a:lnTo>
                  <a:lnTo>
                    <a:pt x="1989" y="1366"/>
                  </a:lnTo>
                  <a:lnTo>
                    <a:pt x="2913" y="1909"/>
                  </a:lnTo>
                  <a:lnTo>
                    <a:pt x="3837" y="2451"/>
                  </a:lnTo>
                  <a:lnTo>
                    <a:pt x="4741" y="3013"/>
                  </a:lnTo>
                  <a:lnTo>
                    <a:pt x="5625" y="3616"/>
                  </a:lnTo>
                  <a:lnTo>
                    <a:pt x="6509" y="4199"/>
                  </a:lnTo>
                  <a:lnTo>
                    <a:pt x="7393" y="4821"/>
                  </a:lnTo>
                  <a:lnTo>
                    <a:pt x="8257" y="5444"/>
                  </a:lnTo>
                  <a:lnTo>
                    <a:pt x="9100" y="6067"/>
                  </a:lnTo>
                  <a:lnTo>
                    <a:pt x="10808" y="7352"/>
                  </a:lnTo>
                  <a:lnTo>
                    <a:pt x="12475" y="8658"/>
                  </a:lnTo>
                  <a:lnTo>
                    <a:pt x="14142" y="9964"/>
                  </a:lnTo>
                  <a:lnTo>
                    <a:pt x="15870" y="11329"/>
                  </a:lnTo>
                  <a:lnTo>
                    <a:pt x="17758" y="12836"/>
                  </a:lnTo>
                  <a:lnTo>
                    <a:pt x="21836" y="16150"/>
                  </a:lnTo>
                  <a:lnTo>
                    <a:pt x="26094" y="19646"/>
                  </a:lnTo>
                  <a:lnTo>
                    <a:pt x="30232" y="23060"/>
                  </a:lnTo>
                  <a:lnTo>
                    <a:pt x="37021" y="28705"/>
                  </a:lnTo>
                  <a:lnTo>
                    <a:pt x="39874" y="31095"/>
                  </a:lnTo>
                  <a:lnTo>
                    <a:pt x="39934" y="31135"/>
                  </a:lnTo>
                  <a:lnTo>
                    <a:pt x="40014" y="31135"/>
                  </a:lnTo>
                  <a:lnTo>
                    <a:pt x="40095" y="31115"/>
                  </a:lnTo>
                  <a:lnTo>
                    <a:pt x="40155" y="31075"/>
                  </a:lnTo>
                  <a:lnTo>
                    <a:pt x="40195" y="30995"/>
                  </a:lnTo>
                  <a:lnTo>
                    <a:pt x="40215" y="30915"/>
                  </a:lnTo>
                  <a:lnTo>
                    <a:pt x="40175" y="30854"/>
                  </a:lnTo>
                  <a:lnTo>
                    <a:pt x="40135" y="30794"/>
                  </a:lnTo>
                  <a:lnTo>
                    <a:pt x="37262" y="28404"/>
                  </a:lnTo>
                  <a:lnTo>
                    <a:pt x="30473" y="22759"/>
                  </a:lnTo>
                  <a:lnTo>
                    <a:pt x="26335" y="19324"/>
                  </a:lnTo>
                  <a:lnTo>
                    <a:pt x="22077" y="15849"/>
                  </a:lnTo>
                  <a:lnTo>
                    <a:pt x="17999" y="12535"/>
                  </a:lnTo>
                  <a:lnTo>
                    <a:pt x="16111" y="11008"/>
                  </a:lnTo>
                  <a:lnTo>
                    <a:pt x="14383" y="9642"/>
                  </a:lnTo>
                  <a:lnTo>
                    <a:pt x="12716" y="8336"/>
                  </a:lnTo>
                  <a:lnTo>
                    <a:pt x="11049" y="7031"/>
                  </a:lnTo>
                  <a:lnTo>
                    <a:pt x="9341" y="5745"/>
                  </a:lnTo>
                  <a:lnTo>
                    <a:pt x="8478" y="5102"/>
                  </a:lnTo>
                  <a:lnTo>
                    <a:pt x="7614" y="4480"/>
                  </a:lnTo>
                  <a:lnTo>
                    <a:pt x="6730" y="3877"/>
                  </a:lnTo>
                  <a:lnTo>
                    <a:pt x="5846" y="3274"/>
                  </a:lnTo>
                  <a:lnTo>
                    <a:pt x="4942" y="2672"/>
                  </a:lnTo>
                  <a:lnTo>
                    <a:pt x="4038" y="2109"/>
                  </a:lnTo>
                  <a:lnTo>
                    <a:pt x="3114" y="1547"/>
                  </a:lnTo>
                  <a:lnTo>
                    <a:pt x="2190" y="1025"/>
                  </a:lnTo>
                  <a:lnTo>
                    <a:pt x="1246" y="502"/>
                  </a:lnTo>
                  <a:lnTo>
                    <a:pt x="282" y="20"/>
                  </a:lnTo>
                  <a:lnTo>
                    <a:pt x="20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5"/>
            <p:cNvSpPr/>
            <p:nvPr/>
          </p:nvSpPr>
          <p:spPr>
            <a:xfrm>
              <a:off x="8383275" y="4350000"/>
              <a:ext cx="84400" cy="98950"/>
            </a:xfrm>
            <a:custGeom>
              <a:avLst/>
              <a:gdLst/>
              <a:ahLst/>
              <a:cxnLst/>
              <a:rect l="l" t="t" r="r" b="b"/>
              <a:pathLst>
                <a:path w="3376" h="3958" extrusionOk="0">
                  <a:moveTo>
                    <a:pt x="2491" y="1"/>
                  </a:moveTo>
                  <a:lnTo>
                    <a:pt x="2411" y="41"/>
                  </a:lnTo>
                  <a:lnTo>
                    <a:pt x="2351" y="101"/>
                  </a:lnTo>
                  <a:lnTo>
                    <a:pt x="2330" y="161"/>
                  </a:lnTo>
                  <a:lnTo>
                    <a:pt x="2330" y="242"/>
                  </a:lnTo>
                  <a:lnTo>
                    <a:pt x="2933" y="2953"/>
                  </a:lnTo>
                  <a:lnTo>
                    <a:pt x="141" y="3576"/>
                  </a:lnTo>
                  <a:lnTo>
                    <a:pt x="81" y="3596"/>
                  </a:lnTo>
                  <a:lnTo>
                    <a:pt x="20" y="3656"/>
                  </a:lnTo>
                  <a:lnTo>
                    <a:pt x="0" y="3737"/>
                  </a:lnTo>
                  <a:lnTo>
                    <a:pt x="0" y="3817"/>
                  </a:lnTo>
                  <a:lnTo>
                    <a:pt x="20" y="3877"/>
                  </a:lnTo>
                  <a:lnTo>
                    <a:pt x="61" y="3918"/>
                  </a:lnTo>
                  <a:lnTo>
                    <a:pt x="121" y="3958"/>
                  </a:lnTo>
                  <a:lnTo>
                    <a:pt x="241" y="3958"/>
                  </a:lnTo>
                  <a:lnTo>
                    <a:pt x="3214" y="3295"/>
                  </a:lnTo>
                  <a:lnTo>
                    <a:pt x="3295" y="3255"/>
                  </a:lnTo>
                  <a:lnTo>
                    <a:pt x="3335" y="3194"/>
                  </a:lnTo>
                  <a:lnTo>
                    <a:pt x="3375" y="3134"/>
                  </a:lnTo>
                  <a:lnTo>
                    <a:pt x="3375" y="3054"/>
                  </a:lnTo>
                  <a:lnTo>
                    <a:pt x="2712" y="161"/>
                  </a:lnTo>
                  <a:lnTo>
                    <a:pt x="2692" y="81"/>
                  </a:lnTo>
                  <a:lnTo>
                    <a:pt x="2632" y="41"/>
                  </a:lnTo>
                  <a:lnTo>
                    <a:pt x="2572"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5"/>
            <p:cNvSpPr/>
            <p:nvPr/>
          </p:nvSpPr>
          <p:spPr>
            <a:xfrm>
              <a:off x="8473675" y="4370600"/>
              <a:ext cx="194350" cy="247100"/>
            </a:xfrm>
            <a:custGeom>
              <a:avLst/>
              <a:gdLst/>
              <a:ahLst/>
              <a:cxnLst/>
              <a:rect l="l" t="t" r="r" b="b"/>
              <a:pathLst>
                <a:path w="7774" h="9884" extrusionOk="0">
                  <a:moveTo>
                    <a:pt x="5765" y="0"/>
                  </a:moveTo>
                  <a:lnTo>
                    <a:pt x="5705" y="20"/>
                  </a:lnTo>
                  <a:lnTo>
                    <a:pt x="5645" y="81"/>
                  </a:lnTo>
                  <a:lnTo>
                    <a:pt x="5624" y="161"/>
                  </a:lnTo>
                  <a:lnTo>
                    <a:pt x="5624" y="241"/>
                  </a:lnTo>
                  <a:lnTo>
                    <a:pt x="7332" y="7874"/>
                  </a:lnTo>
                  <a:lnTo>
                    <a:pt x="161" y="9481"/>
                  </a:lnTo>
                  <a:lnTo>
                    <a:pt x="80" y="9521"/>
                  </a:lnTo>
                  <a:lnTo>
                    <a:pt x="20" y="9582"/>
                  </a:lnTo>
                  <a:lnTo>
                    <a:pt x="0" y="9642"/>
                  </a:lnTo>
                  <a:lnTo>
                    <a:pt x="0" y="9722"/>
                  </a:lnTo>
                  <a:lnTo>
                    <a:pt x="20" y="9783"/>
                  </a:lnTo>
                  <a:lnTo>
                    <a:pt x="80" y="9843"/>
                  </a:lnTo>
                  <a:lnTo>
                    <a:pt x="121" y="9863"/>
                  </a:lnTo>
                  <a:lnTo>
                    <a:pt x="201" y="9883"/>
                  </a:lnTo>
                  <a:lnTo>
                    <a:pt x="241" y="9883"/>
                  </a:lnTo>
                  <a:lnTo>
                    <a:pt x="7613" y="8216"/>
                  </a:lnTo>
                  <a:lnTo>
                    <a:pt x="7693" y="8196"/>
                  </a:lnTo>
                  <a:lnTo>
                    <a:pt x="7754" y="8135"/>
                  </a:lnTo>
                  <a:lnTo>
                    <a:pt x="7774" y="8055"/>
                  </a:lnTo>
                  <a:lnTo>
                    <a:pt x="7774" y="7975"/>
                  </a:lnTo>
                  <a:lnTo>
                    <a:pt x="6006" y="141"/>
                  </a:lnTo>
                  <a:lnTo>
                    <a:pt x="5986" y="81"/>
                  </a:lnTo>
                  <a:lnTo>
                    <a:pt x="5926" y="20"/>
                  </a:lnTo>
                  <a:lnTo>
                    <a:pt x="5845"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5"/>
            <p:cNvSpPr/>
            <p:nvPr/>
          </p:nvSpPr>
          <p:spPr>
            <a:xfrm>
              <a:off x="8655450" y="4474050"/>
              <a:ext cx="247100" cy="368125"/>
            </a:xfrm>
            <a:custGeom>
              <a:avLst/>
              <a:gdLst/>
              <a:ahLst/>
              <a:cxnLst/>
              <a:rect l="l" t="t" r="r" b="b"/>
              <a:pathLst>
                <a:path w="9884" h="14725" extrusionOk="0">
                  <a:moveTo>
                    <a:pt x="9622" y="0"/>
                  </a:moveTo>
                  <a:lnTo>
                    <a:pt x="9542" y="20"/>
                  </a:lnTo>
                  <a:lnTo>
                    <a:pt x="9482" y="60"/>
                  </a:lnTo>
                  <a:lnTo>
                    <a:pt x="9442" y="121"/>
                  </a:lnTo>
                  <a:lnTo>
                    <a:pt x="9422" y="201"/>
                  </a:lnTo>
                  <a:lnTo>
                    <a:pt x="9502" y="11149"/>
                  </a:lnTo>
                  <a:lnTo>
                    <a:pt x="141" y="14322"/>
                  </a:lnTo>
                  <a:lnTo>
                    <a:pt x="61" y="14362"/>
                  </a:lnTo>
                  <a:lnTo>
                    <a:pt x="21" y="14423"/>
                  </a:lnTo>
                  <a:lnTo>
                    <a:pt x="1" y="14503"/>
                  </a:lnTo>
                  <a:lnTo>
                    <a:pt x="21" y="14583"/>
                  </a:lnTo>
                  <a:lnTo>
                    <a:pt x="41" y="14644"/>
                  </a:lnTo>
                  <a:lnTo>
                    <a:pt x="81" y="14684"/>
                  </a:lnTo>
                  <a:lnTo>
                    <a:pt x="141" y="14704"/>
                  </a:lnTo>
                  <a:lnTo>
                    <a:pt x="202" y="14724"/>
                  </a:lnTo>
                  <a:lnTo>
                    <a:pt x="262" y="14704"/>
                  </a:lnTo>
                  <a:lnTo>
                    <a:pt x="9763" y="11470"/>
                  </a:lnTo>
                  <a:lnTo>
                    <a:pt x="9803" y="11450"/>
                  </a:lnTo>
                  <a:lnTo>
                    <a:pt x="9863" y="11410"/>
                  </a:lnTo>
                  <a:lnTo>
                    <a:pt x="9884" y="11349"/>
                  </a:lnTo>
                  <a:lnTo>
                    <a:pt x="9884" y="11289"/>
                  </a:lnTo>
                  <a:lnTo>
                    <a:pt x="9823" y="201"/>
                  </a:lnTo>
                  <a:lnTo>
                    <a:pt x="9803" y="121"/>
                  </a:lnTo>
                  <a:lnTo>
                    <a:pt x="9763" y="60"/>
                  </a:lnTo>
                  <a:lnTo>
                    <a:pt x="9703" y="20"/>
                  </a:lnTo>
                  <a:lnTo>
                    <a:pt x="962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5"/>
            <p:cNvSpPr/>
            <p:nvPr/>
          </p:nvSpPr>
          <p:spPr>
            <a:xfrm>
              <a:off x="8875900" y="4683450"/>
              <a:ext cx="282750" cy="361100"/>
            </a:xfrm>
            <a:custGeom>
              <a:avLst/>
              <a:gdLst/>
              <a:ahLst/>
              <a:cxnLst/>
              <a:rect l="l" t="t" r="r" b="b"/>
              <a:pathLst>
                <a:path w="11310" h="14444" extrusionOk="0">
                  <a:moveTo>
                    <a:pt x="11129" y="0"/>
                  </a:moveTo>
                  <a:lnTo>
                    <a:pt x="11049" y="21"/>
                  </a:lnTo>
                  <a:lnTo>
                    <a:pt x="10989" y="61"/>
                  </a:lnTo>
                  <a:lnTo>
                    <a:pt x="10928" y="121"/>
                  </a:lnTo>
                  <a:lnTo>
                    <a:pt x="10908" y="201"/>
                  </a:lnTo>
                  <a:lnTo>
                    <a:pt x="10647" y="10968"/>
                  </a:lnTo>
                  <a:lnTo>
                    <a:pt x="142" y="14062"/>
                  </a:lnTo>
                  <a:lnTo>
                    <a:pt x="61" y="14082"/>
                  </a:lnTo>
                  <a:lnTo>
                    <a:pt x="21" y="14142"/>
                  </a:lnTo>
                  <a:lnTo>
                    <a:pt x="1" y="14222"/>
                  </a:lnTo>
                  <a:lnTo>
                    <a:pt x="1" y="14303"/>
                  </a:lnTo>
                  <a:lnTo>
                    <a:pt x="21" y="14363"/>
                  </a:lnTo>
                  <a:lnTo>
                    <a:pt x="81" y="14403"/>
                  </a:lnTo>
                  <a:lnTo>
                    <a:pt x="121" y="14443"/>
                  </a:lnTo>
                  <a:lnTo>
                    <a:pt x="242" y="14443"/>
                  </a:lnTo>
                  <a:lnTo>
                    <a:pt x="10888" y="11310"/>
                  </a:lnTo>
                  <a:lnTo>
                    <a:pt x="10948" y="11269"/>
                  </a:lnTo>
                  <a:lnTo>
                    <a:pt x="10989" y="11229"/>
                  </a:lnTo>
                  <a:lnTo>
                    <a:pt x="11029" y="11189"/>
                  </a:lnTo>
                  <a:lnTo>
                    <a:pt x="11029" y="11109"/>
                  </a:lnTo>
                  <a:lnTo>
                    <a:pt x="11310" y="221"/>
                  </a:lnTo>
                  <a:lnTo>
                    <a:pt x="11310" y="141"/>
                  </a:lnTo>
                  <a:lnTo>
                    <a:pt x="11250" y="81"/>
                  </a:lnTo>
                  <a:lnTo>
                    <a:pt x="11189" y="21"/>
                  </a:lnTo>
                  <a:lnTo>
                    <a:pt x="11129"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25"/>
          <p:cNvGrpSpPr/>
          <p:nvPr/>
        </p:nvGrpSpPr>
        <p:grpSpPr>
          <a:xfrm>
            <a:off x="43050" y="378150"/>
            <a:ext cx="9057900" cy="4584350"/>
            <a:chOff x="43050" y="378150"/>
            <a:chExt cx="9057900" cy="4584350"/>
          </a:xfrm>
        </p:grpSpPr>
        <p:grpSp>
          <p:nvGrpSpPr>
            <p:cNvPr id="1312" name="Google Shape;1312;p25"/>
            <p:cNvGrpSpPr/>
            <p:nvPr/>
          </p:nvGrpSpPr>
          <p:grpSpPr>
            <a:xfrm>
              <a:off x="125517" y="1054571"/>
              <a:ext cx="8878403" cy="3722222"/>
              <a:chOff x="125517" y="1054571"/>
              <a:chExt cx="8878403" cy="3722222"/>
            </a:xfrm>
          </p:grpSpPr>
          <p:sp>
            <p:nvSpPr>
              <p:cNvPr id="1313" name="Google Shape;1313;p25"/>
              <p:cNvSpPr/>
              <p:nvPr/>
            </p:nvSpPr>
            <p:spPr>
              <a:xfrm>
                <a:off x="276025" y="3682425"/>
                <a:ext cx="8615100" cy="3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5"/>
              <p:cNvSpPr/>
              <p:nvPr/>
            </p:nvSpPr>
            <p:spPr>
              <a:xfrm>
                <a:off x="276025" y="1853625"/>
                <a:ext cx="8615100" cy="3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25"/>
              <p:cNvGrpSpPr/>
              <p:nvPr/>
            </p:nvGrpSpPr>
            <p:grpSpPr>
              <a:xfrm>
                <a:off x="8710521" y="1054571"/>
                <a:ext cx="293400" cy="3722222"/>
                <a:chOff x="8710521" y="1196850"/>
                <a:chExt cx="293400" cy="3722222"/>
              </a:xfrm>
            </p:grpSpPr>
            <p:sp>
              <p:nvSpPr>
                <p:cNvPr id="1316" name="Google Shape;1316;p25"/>
                <p:cNvSpPr/>
                <p:nvPr/>
              </p:nvSpPr>
              <p:spPr>
                <a:xfrm>
                  <a:off x="8838600" y="1196850"/>
                  <a:ext cx="77400" cy="3595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5"/>
                <p:cNvSpPr/>
                <p:nvPr/>
              </p:nvSpPr>
              <p:spPr>
                <a:xfrm>
                  <a:off x="8710521" y="4746872"/>
                  <a:ext cx="293400" cy="172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25"/>
              <p:cNvGrpSpPr/>
              <p:nvPr/>
            </p:nvGrpSpPr>
            <p:grpSpPr>
              <a:xfrm>
                <a:off x="125517" y="1054571"/>
                <a:ext cx="293400" cy="3722222"/>
                <a:chOff x="8710521" y="1196850"/>
                <a:chExt cx="293400" cy="3722222"/>
              </a:xfrm>
            </p:grpSpPr>
            <p:sp>
              <p:nvSpPr>
                <p:cNvPr id="1319" name="Google Shape;1319;p25"/>
                <p:cNvSpPr/>
                <p:nvPr/>
              </p:nvSpPr>
              <p:spPr>
                <a:xfrm>
                  <a:off x="8838600" y="1196850"/>
                  <a:ext cx="77400" cy="3595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5"/>
                <p:cNvSpPr/>
                <p:nvPr/>
              </p:nvSpPr>
              <p:spPr>
                <a:xfrm>
                  <a:off x="8710521" y="4746872"/>
                  <a:ext cx="293400" cy="172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1" name="Google Shape;1321;p25"/>
            <p:cNvGrpSpPr/>
            <p:nvPr/>
          </p:nvGrpSpPr>
          <p:grpSpPr>
            <a:xfrm>
              <a:off x="43050" y="378150"/>
              <a:ext cx="9057900" cy="4584350"/>
              <a:chOff x="35650" y="378150"/>
              <a:chExt cx="9057900" cy="4584350"/>
            </a:xfrm>
          </p:grpSpPr>
          <p:sp>
            <p:nvSpPr>
              <p:cNvPr id="1322" name="Google Shape;1322;p25"/>
              <p:cNvSpPr/>
              <p:nvPr/>
            </p:nvSpPr>
            <p:spPr>
              <a:xfrm>
                <a:off x="35650" y="4587200"/>
                <a:ext cx="90579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5"/>
              <p:cNvSpPr/>
              <p:nvPr/>
            </p:nvSpPr>
            <p:spPr>
              <a:xfrm>
                <a:off x="499650" y="378150"/>
                <a:ext cx="8144700" cy="4387200"/>
              </a:xfrm>
              <a:prstGeom prst="roundRect">
                <a:avLst>
                  <a:gd name="adj" fmla="val 5321"/>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4" name="Google Shape;1324;p25"/>
          <p:cNvGrpSpPr/>
          <p:nvPr/>
        </p:nvGrpSpPr>
        <p:grpSpPr>
          <a:xfrm>
            <a:off x="7511052" y="3659459"/>
            <a:ext cx="919723" cy="908168"/>
            <a:chOff x="1756600" y="-1013525"/>
            <a:chExt cx="1158050" cy="1143500"/>
          </a:xfrm>
        </p:grpSpPr>
        <p:sp>
          <p:nvSpPr>
            <p:cNvPr id="1325" name="Google Shape;1325;p25"/>
            <p:cNvSpPr/>
            <p:nvPr/>
          </p:nvSpPr>
          <p:spPr>
            <a:xfrm>
              <a:off x="1933875" y="-950250"/>
              <a:ext cx="945125" cy="1072175"/>
            </a:xfrm>
            <a:custGeom>
              <a:avLst/>
              <a:gdLst/>
              <a:ahLst/>
              <a:cxnLst/>
              <a:rect l="l" t="t" r="r" b="b"/>
              <a:pathLst>
                <a:path w="37805" h="42887" extrusionOk="0">
                  <a:moveTo>
                    <a:pt x="36117" y="1"/>
                  </a:moveTo>
                  <a:lnTo>
                    <a:pt x="35957" y="21"/>
                  </a:lnTo>
                  <a:lnTo>
                    <a:pt x="35816" y="41"/>
                  </a:lnTo>
                  <a:lnTo>
                    <a:pt x="35675" y="101"/>
                  </a:lnTo>
                  <a:lnTo>
                    <a:pt x="35535" y="141"/>
                  </a:lnTo>
                  <a:lnTo>
                    <a:pt x="35394" y="221"/>
                  </a:lnTo>
                  <a:lnTo>
                    <a:pt x="35253" y="302"/>
                  </a:lnTo>
                  <a:lnTo>
                    <a:pt x="35133" y="402"/>
                  </a:lnTo>
                  <a:lnTo>
                    <a:pt x="35033" y="523"/>
                  </a:lnTo>
                  <a:lnTo>
                    <a:pt x="34932" y="643"/>
                  </a:lnTo>
                  <a:lnTo>
                    <a:pt x="34832" y="784"/>
                  </a:lnTo>
                  <a:lnTo>
                    <a:pt x="23402" y="19967"/>
                  </a:lnTo>
                  <a:lnTo>
                    <a:pt x="18320" y="11410"/>
                  </a:lnTo>
                  <a:lnTo>
                    <a:pt x="18199" y="11229"/>
                  </a:lnTo>
                  <a:lnTo>
                    <a:pt x="18059" y="11069"/>
                  </a:lnTo>
                  <a:lnTo>
                    <a:pt x="17898" y="10948"/>
                  </a:lnTo>
                  <a:lnTo>
                    <a:pt x="17717" y="10828"/>
                  </a:lnTo>
                  <a:lnTo>
                    <a:pt x="17537" y="10747"/>
                  </a:lnTo>
                  <a:lnTo>
                    <a:pt x="17336" y="10667"/>
                  </a:lnTo>
                  <a:lnTo>
                    <a:pt x="17115" y="10647"/>
                  </a:lnTo>
                  <a:lnTo>
                    <a:pt x="16914" y="10627"/>
                  </a:lnTo>
                  <a:lnTo>
                    <a:pt x="16693" y="10647"/>
                  </a:lnTo>
                  <a:lnTo>
                    <a:pt x="16492" y="10687"/>
                  </a:lnTo>
                  <a:lnTo>
                    <a:pt x="16291" y="10767"/>
                  </a:lnTo>
                  <a:lnTo>
                    <a:pt x="16110" y="10868"/>
                  </a:lnTo>
                  <a:lnTo>
                    <a:pt x="15930" y="10988"/>
                  </a:lnTo>
                  <a:lnTo>
                    <a:pt x="15789" y="11129"/>
                  </a:lnTo>
                  <a:lnTo>
                    <a:pt x="15648" y="11290"/>
                  </a:lnTo>
                  <a:lnTo>
                    <a:pt x="15528" y="11470"/>
                  </a:lnTo>
                  <a:lnTo>
                    <a:pt x="181" y="40537"/>
                  </a:lnTo>
                  <a:lnTo>
                    <a:pt x="121" y="40697"/>
                  </a:lnTo>
                  <a:lnTo>
                    <a:pt x="61" y="40838"/>
                  </a:lnTo>
                  <a:lnTo>
                    <a:pt x="21" y="40999"/>
                  </a:lnTo>
                  <a:lnTo>
                    <a:pt x="0" y="41159"/>
                  </a:lnTo>
                  <a:lnTo>
                    <a:pt x="0" y="41300"/>
                  </a:lnTo>
                  <a:lnTo>
                    <a:pt x="21" y="41461"/>
                  </a:lnTo>
                  <a:lnTo>
                    <a:pt x="41" y="41601"/>
                  </a:lnTo>
                  <a:lnTo>
                    <a:pt x="81" y="41762"/>
                  </a:lnTo>
                  <a:lnTo>
                    <a:pt x="121" y="41902"/>
                  </a:lnTo>
                  <a:lnTo>
                    <a:pt x="201" y="42043"/>
                  </a:lnTo>
                  <a:lnTo>
                    <a:pt x="282" y="42184"/>
                  </a:lnTo>
                  <a:lnTo>
                    <a:pt x="362" y="42304"/>
                  </a:lnTo>
                  <a:lnTo>
                    <a:pt x="462" y="42425"/>
                  </a:lnTo>
                  <a:lnTo>
                    <a:pt x="583" y="42525"/>
                  </a:lnTo>
                  <a:lnTo>
                    <a:pt x="724" y="42626"/>
                  </a:lnTo>
                  <a:lnTo>
                    <a:pt x="864" y="42706"/>
                  </a:lnTo>
                  <a:lnTo>
                    <a:pt x="1045" y="42786"/>
                  </a:lnTo>
                  <a:lnTo>
                    <a:pt x="1226" y="42847"/>
                  </a:lnTo>
                  <a:lnTo>
                    <a:pt x="1407" y="42867"/>
                  </a:lnTo>
                  <a:lnTo>
                    <a:pt x="1607" y="42887"/>
                  </a:lnTo>
                  <a:lnTo>
                    <a:pt x="1808" y="42867"/>
                  </a:lnTo>
                  <a:lnTo>
                    <a:pt x="2029" y="42826"/>
                  </a:lnTo>
                  <a:lnTo>
                    <a:pt x="2230" y="42766"/>
                  </a:lnTo>
                  <a:lnTo>
                    <a:pt x="2411" y="42666"/>
                  </a:lnTo>
                  <a:lnTo>
                    <a:pt x="2592" y="42545"/>
                  </a:lnTo>
                  <a:lnTo>
                    <a:pt x="2752" y="42405"/>
                  </a:lnTo>
                  <a:lnTo>
                    <a:pt x="2893" y="42224"/>
                  </a:lnTo>
                  <a:lnTo>
                    <a:pt x="3014" y="42043"/>
                  </a:lnTo>
                  <a:lnTo>
                    <a:pt x="17034" y="15488"/>
                  </a:lnTo>
                  <a:lnTo>
                    <a:pt x="22036" y="23924"/>
                  </a:lnTo>
                  <a:lnTo>
                    <a:pt x="22157" y="24085"/>
                  </a:lnTo>
                  <a:lnTo>
                    <a:pt x="22277" y="24246"/>
                  </a:lnTo>
                  <a:lnTo>
                    <a:pt x="22438" y="24386"/>
                  </a:lnTo>
                  <a:lnTo>
                    <a:pt x="22619" y="24487"/>
                  </a:lnTo>
                  <a:lnTo>
                    <a:pt x="22799" y="24587"/>
                  </a:lnTo>
                  <a:lnTo>
                    <a:pt x="23000" y="24648"/>
                  </a:lnTo>
                  <a:lnTo>
                    <a:pt x="23201" y="24688"/>
                  </a:lnTo>
                  <a:lnTo>
                    <a:pt x="23402" y="24708"/>
                  </a:lnTo>
                  <a:lnTo>
                    <a:pt x="23603" y="24688"/>
                  </a:lnTo>
                  <a:lnTo>
                    <a:pt x="23824" y="24648"/>
                  </a:lnTo>
                  <a:lnTo>
                    <a:pt x="24005" y="24587"/>
                  </a:lnTo>
                  <a:lnTo>
                    <a:pt x="24185" y="24487"/>
                  </a:lnTo>
                  <a:lnTo>
                    <a:pt x="24366" y="24386"/>
                  </a:lnTo>
                  <a:lnTo>
                    <a:pt x="24527" y="24246"/>
                  </a:lnTo>
                  <a:lnTo>
                    <a:pt x="24668" y="24085"/>
                  </a:lnTo>
                  <a:lnTo>
                    <a:pt x="24768" y="23924"/>
                  </a:lnTo>
                  <a:lnTo>
                    <a:pt x="37584" y="2411"/>
                  </a:lnTo>
                  <a:lnTo>
                    <a:pt x="37664" y="2270"/>
                  </a:lnTo>
                  <a:lnTo>
                    <a:pt x="37724" y="2130"/>
                  </a:lnTo>
                  <a:lnTo>
                    <a:pt x="37764" y="1969"/>
                  </a:lnTo>
                  <a:lnTo>
                    <a:pt x="37784" y="1808"/>
                  </a:lnTo>
                  <a:lnTo>
                    <a:pt x="37805" y="1668"/>
                  </a:lnTo>
                  <a:lnTo>
                    <a:pt x="37805" y="1507"/>
                  </a:lnTo>
                  <a:lnTo>
                    <a:pt x="37784" y="1346"/>
                  </a:lnTo>
                  <a:lnTo>
                    <a:pt x="37764" y="1206"/>
                  </a:lnTo>
                  <a:lnTo>
                    <a:pt x="37704" y="1065"/>
                  </a:lnTo>
                  <a:lnTo>
                    <a:pt x="37644" y="925"/>
                  </a:lnTo>
                  <a:lnTo>
                    <a:pt x="37584" y="784"/>
                  </a:lnTo>
                  <a:lnTo>
                    <a:pt x="37503" y="643"/>
                  </a:lnTo>
                  <a:lnTo>
                    <a:pt x="37403" y="523"/>
                  </a:lnTo>
                  <a:lnTo>
                    <a:pt x="37282" y="422"/>
                  </a:lnTo>
                  <a:lnTo>
                    <a:pt x="37162" y="322"/>
                  </a:lnTo>
                  <a:lnTo>
                    <a:pt x="37021" y="221"/>
                  </a:lnTo>
                  <a:lnTo>
                    <a:pt x="36881" y="141"/>
                  </a:lnTo>
                  <a:lnTo>
                    <a:pt x="36740" y="81"/>
                  </a:lnTo>
                  <a:lnTo>
                    <a:pt x="36579" y="41"/>
                  </a:lnTo>
                  <a:lnTo>
                    <a:pt x="36419" y="21"/>
                  </a:lnTo>
                  <a:lnTo>
                    <a:pt x="36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5"/>
            <p:cNvSpPr/>
            <p:nvPr/>
          </p:nvSpPr>
          <p:spPr>
            <a:xfrm>
              <a:off x="2754950" y="-1013525"/>
              <a:ext cx="159700" cy="152700"/>
            </a:xfrm>
            <a:custGeom>
              <a:avLst/>
              <a:gdLst/>
              <a:ahLst/>
              <a:cxnLst/>
              <a:rect l="l" t="t" r="r" b="b"/>
              <a:pathLst>
                <a:path w="6388" h="6108" extrusionOk="0">
                  <a:moveTo>
                    <a:pt x="5022" y="1"/>
                  </a:moveTo>
                  <a:lnTo>
                    <a:pt x="4861" y="21"/>
                  </a:lnTo>
                  <a:lnTo>
                    <a:pt x="4721" y="81"/>
                  </a:lnTo>
                  <a:lnTo>
                    <a:pt x="362" y="2250"/>
                  </a:lnTo>
                  <a:lnTo>
                    <a:pt x="261" y="2311"/>
                  </a:lnTo>
                  <a:lnTo>
                    <a:pt x="201" y="2371"/>
                  </a:lnTo>
                  <a:lnTo>
                    <a:pt x="141" y="2431"/>
                  </a:lnTo>
                  <a:lnTo>
                    <a:pt x="80" y="2491"/>
                  </a:lnTo>
                  <a:lnTo>
                    <a:pt x="20" y="2652"/>
                  </a:lnTo>
                  <a:lnTo>
                    <a:pt x="0" y="2833"/>
                  </a:lnTo>
                  <a:lnTo>
                    <a:pt x="20" y="2994"/>
                  </a:lnTo>
                  <a:lnTo>
                    <a:pt x="80" y="3154"/>
                  </a:lnTo>
                  <a:lnTo>
                    <a:pt x="141" y="3214"/>
                  </a:lnTo>
                  <a:lnTo>
                    <a:pt x="201" y="3295"/>
                  </a:lnTo>
                  <a:lnTo>
                    <a:pt x="261" y="3355"/>
                  </a:lnTo>
                  <a:lnTo>
                    <a:pt x="342" y="3395"/>
                  </a:lnTo>
                  <a:lnTo>
                    <a:pt x="2893" y="4721"/>
                  </a:lnTo>
                  <a:lnTo>
                    <a:pt x="5444" y="6047"/>
                  </a:lnTo>
                  <a:lnTo>
                    <a:pt x="5544" y="6067"/>
                  </a:lnTo>
                  <a:lnTo>
                    <a:pt x="5624" y="6107"/>
                  </a:lnTo>
                  <a:lnTo>
                    <a:pt x="5805" y="6107"/>
                  </a:lnTo>
                  <a:lnTo>
                    <a:pt x="5966" y="6067"/>
                  </a:lnTo>
                  <a:lnTo>
                    <a:pt x="6107" y="5987"/>
                  </a:lnTo>
                  <a:lnTo>
                    <a:pt x="6247" y="5866"/>
                  </a:lnTo>
                  <a:lnTo>
                    <a:pt x="6327" y="5725"/>
                  </a:lnTo>
                  <a:lnTo>
                    <a:pt x="6368" y="5645"/>
                  </a:lnTo>
                  <a:lnTo>
                    <a:pt x="6368" y="5565"/>
                  </a:lnTo>
                  <a:lnTo>
                    <a:pt x="6388" y="5464"/>
                  </a:lnTo>
                  <a:lnTo>
                    <a:pt x="6368" y="5384"/>
                  </a:lnTo>
                  <a:lnTo>
                    <a:pt x="5645" y="543"/>
                  </a:lnTo>
                  <a:lnTo>
                    <a:pt x="5584" y="402"/>
                  </a:lnTo>
                  <a:lnTo>
                    <a:pt x="5524" y="262"/>
                  </a:lnTo>
                  <a:lnTo>
                    <a:pt x="5424" y="161"/>
                  </a:lnTo>
                  <a:lnTo>
                    <a:pt x="5303" y="81"/>
                  </a:lnTo>
                  <a:lnTo>
                    <a:pt x="5162" y="21"/>
                  </a:lnTo>
                  <a:lnTo>
                    <a:pt x="50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5"/>
            <p:cNvSpPr/>
            <p:nvPr/>
          </p:nvSpPr>
          <p:spPr>
            <a:xfrm>
              <a:off x="1756600" y="-478700"/>
              <a:ext cx="1022475" cy="608675"/>
            </a:xfrm>
            <a:custGeom>
              <a:avLst/>
              <a:gdLst/>
              <a:ahLst/>
              <a:cxnLst/>
              <a:rect l="l" t="t" r="r" b="b"/>
              <a:pathLst>
                <a:path w="40899" h="24347" extrusionOk="0">
                  <a:moveTo>
                    <a:pt x="35796" y="0"/>
                  </a:moveTo>
                  <a:lnTo>
                    <a:pt x="35615" y="21"/>
                  </a:lnTo>
                  <a:lnTo>
                    <a:pt x="35414" y="41"/>
                  </a:lnTo>
                  <a:lnTo>
                    <a:pt x="35234" y="101"/>
                  </a:lnTo>
                  <a:lnTo>
                    <a:pt x="35073" y="161"/>
                  </a:lnTo>
                  <a:lnTo>
                    <a:pt x="34912" y="262"/>
                  </a:lnTo>
                  <a:lnTo>
                    <a:pt x="34752" y="382"/>
                  </a:lnTo>
                  <a:lnTo>
                    <a:pt x="34631" y="503"/>
                  </a:lnTo>
                  <a:lnTo>
                    <a:pt x="34510" y="643"/>
                  </a:lnTo>
                  <a:lnTo>
                    <a:pt x="34390" y="804"/>
                  </a:lnTo>
                  <a:lnTo>
                    <a:pt x="23623" y="19405"/>
                  </a:lnTo>
                  <a:lnTo>
                    <a:pt x="13339" y="3998"/>
                  </a:lnTo>
                  <a:lnTo>
                    <a:pt x="13218" y="3837"/>
                  </a:lnTo>
                  <a:lnTo>
                    <a:pt x="13077" y="3696"/>
                  </a:lnTo>
                  <a:lnTo>
                    <a:pt x="12917" y="3556"/>
                  </a:lnTo>
                  <a:lnTo>
                    <a:pt x="12736" y="3455"/>
                  </a:lnTo>
                  <a:lnTo>
                    <a:pt x="12555" y="3375"/>
                  </a:lnTo>
                  <a:lnTo>
                    <a:pt x="12374" y="3335"/>
                  </a:lnTo>
                  <a:lnTo>
                    <a:pt x="12174" y="3295"/>
                  </a:lnTo>
                  <a:lnTo>
                    <a:pt x="11953" y="3295"/>
                  </a:lnTo>
                  <a:lnTo>
                    <a:pt x="11752" y="3315"/>
                  </a:lnTo>
                  <a:lnTo>
                    <a:pt x="11571" y="3355"/>
                  </a:lnTo>
                  <a:lnTo>
                    <a:pt x="11370" y="3415"/>
                  </a:lnTo>
                  <a:lnTo>
                    <a:pt x="11189" y="3516"/>
                  </a:lnTo>
                  <a:lnTo>
                    <a:pt x="11029" y="3616"/>
                  </a:lnTo>
                  <a:lnTo>
                    <a:pt x="10888" y="3757"/>
                  </a:lnTo>
                  <a:lnTo>
                    <a:pt x="10747" y="3917"/>
                  </a:lnTo>
                  <a:lnTo>
                    <a:pt x="10627" y="4078"/>
                  </a:lnTo>
                  <a:lnTo>
                    <a:pt x="222" y="21936"/>
                  </a:lnTo>
                  <a:lnTo>
                    <a:pt x="141" y="22076"/>
                  </a:lnTo>
                  <a:lnTo>
                    <a:pt x="81" y="22237"/>
                  </a:lnTo>
                  <a:lnTo>
                    <a:pt x="41" y="22378"/>
                  </a:lnTo>
                  <a:lnTo>
                    <a:pt x="1" y="22538"/>
                  </a:lnTo>
                  <a:lnTo>
                    <a:pt x="1" y="22699"/>
                  </a:lnTo>
                  <a:lnTo>
                    <a:pt x="1" y="22840"/>
                  </a:lnTo>
                  <a:lnTo>
                    <a:pt x="21" y="23000"/>
                  </a:lnTo>
                  <a:lnTo>
                    <a:pt x="41" y="23141"/>
                  </a:lnTo>
                  <a:lnTo>
                    <a:pt x="101" y="23302"/>
                  </a:lnTo>
                  <a:lnTo>
                    <a:pt x="161" y="23442"/>
                  </a:lnTo>
                  <a:lnTo>
                    <a:pt x="222" y="23563"/>
                  </a:lnTo>
                  <a:lnTo>
                    <a:pt x="322" y="23703"/>
                  </a:lnTo>
                  <a:lnTo>
                    <a:pt x="423" y="23824"/>
                  </a:lnTo>
                  <a:lnTo>
                    <a:pt x="523" y="23924"/>
                  </a:lnTo>
                  <a:lnTo>
                    <a:pt x="643" y="24025"/>
                  </a:lnTo>
                  <a:lnTo>
                    <a:pt x="784" y="24125"/>
                  </a:lnTo>
                  <a:lnTo>
                    <a:pt x="985" y="24226"/>
                  </a:lnTo>
                  <a:lnTo>
                    <a:pt x="1186" y="24286"/>
                  </a:lnTo>
                  <a:lnTo>
                    <a:pt x="1387" y="24326"/>
                  </a:lnTo>
                  <a:lnTo>
                    <a:pt x="1588" y="24346"/>
                  </a:lnTo>
                  <a:lnTo>
                    <a:pt x="1788" y="24326"/>
                  </a:lnTo>
                  <a:lnTo>
                    <a:pt x="1989" y="24286"/>
                  </a:lnTo>
                  <a:lnTo>
                    <a:pt x="2190" y="24226"/>
                  </a:lnTo>
                  <a:lnTo>
                    <a:pt x="2371" y="24125"/>
                  </a:lnTo>
                  <a:lnTo>
                    <a:pt x="2552" y="24025"/>
                  </a:lnTo>
                  <a:lnTo>
                    <a:pt x="2712" y="23884"/>
                  </a:lnTo>
                  <a:lnTo>
                    <a:pt x="2853" y="23723"/>
                  </a:lnTo>
                  <a:lnTo>
                    <a:pt x="2974" y="23543"/>
                  </a:lnTo>
                  <a:lnTo>
                    <a:pt x="12093" y="7895"/>
                  </a:lnTo>
                  <a:lnTo>
                    <a:pt x="22398" y="23322"/>
                  </a:lnTo>
                  <a:lnTo>
                    <a:pt x="22518" y="23482"/>
                  </a:lnTo>
                  <a:lnTo>
                    <a:pt x="22659" y="23623"/>
                  </a:lnTo>
                  <a:lnTo>
                    <a:pt x="22820" y="23744"/>
                  </a:lnTo>
                  <a:lnTo>
                    <a:pt x="23001" y="23844"/>
                  </a:lnTo>
                  <a:lnTo>
                    <a:pt x="23181" y="23924"/>
                  </a:lnTo>
                  <a:lnTo>
                    <a:pt x="23382" y="23985"/>
                  </a:lnTo>
                  <a:lnTo>
                    <a:pt x="23583" y="24025"/>
                  </a:lnTo>
                  <a:lnTo>
                    <a:pt x="23784" y="24025"/>
                  </a:lnTo>
                  <a:lnTo>
                    <a:pt x="23985" y="24005"/>
                  </a:lnTo>
                  <a:lnTo>
                    <a:pt x="24186" y="23964"/>
                  </a:lnTo>
                  <a:lnTo>
                    <a:pt x="24366" y="23884"/>
                  </a:lnTo>
                  <a:lnTo>
                    <a:pt x="24547" y="23804"/>
                  </a:lnTo>
                  <a:lnTo>
                    <a:pt x="24708" y="23683"/>
                  </a:lnTo>
                  <a:lnTo>
                    <a:pt x="24869" y="23543"/>
                  </a:lnTo>
                  <a:lnTo>
                    <a:pt x="24989" y="23402"/>
                  </a:lnTo>
                  <a:lnTo>
                    <a:pt x="25110" y="23221"/>
                  </a:lnTo>
                  <a:lnTo>
                    <a:pt x="36077" y="4299"/>
                  </a:lnTo>
                  <a:lnTo>
                    <a:pt x="38126" y="6549"/>
                  </a:lnTo>
                  <a:lnTo>
                    <a:pt x="38247" y="6669"/>
                  </a:lnTo>
                  <a:lnTo>
                    <a:pt x="38367" y="6770"/>
                  </a:lnTo>
                  <a:lnTo>
                    <a:pt x="38488" y="6850"/>
                  </a:lnTo>
                  <a:lnTo>
                    <a:pt x="38628" y="6931"/>
                  </a:lnTo>
                  <a:lnTo>
                    <a:pt x="38769" y="6991"/>
                  </a:lnTo>
                  <a:lnTo>
                    <a:pt x="38930" y="7031"/>
                  </a:lnTo>
                  <a:lnTo>
                    <a:pt x="39070" y="7051"/>
                  </a:lnTo>
                  <a:lnTo>
                    <a:pt x="39231" y="7071"/>
                  </a:lnTo>
                  <a:lnTo>
                    <a:pt x="39392" y="7071"/>
                  </a:lnTo>
                  <a:lnTo>
                    <a:pt x="39532" y="7051"/>
                  </a:lnTo>
                  <a:lnTo>
                    <a:pt x="39693" y="7031"/>
                  </a:lnTo>
                  <a:lnTo>
                    <a:pt x="39834" y="6991"/>
                  </a:lnTo>
                  <a:lnTo>
                    <a:pt x="39974" y="6931"/>
                  </a:lnTo>
                  <a:lnTo>
                    <a:pt x="40115" y="6850"/>
                  </a:lnTo>
                  <a:lnTo>
                    <a:pt x="40255" y="6750"/>
                  </a:lnTo>
                  <a:lnTo>
                    <a:pt x="40376" y="6649"/>
                  </a:lnTo>
                  <a:lnTo>
                    <a:pt x="40496" y="6549"/>
                  </a:lnTo>
                  <a:lnTo>
                    <a:pt x="40597" y="6408"/>
                  </a:lnTo>
                  <a:lnTo>
                    <a:pt x="40677" y="6288"/>
                  </a:lnTo>
                  <a:lnTo>
                    <a:pt x="40758" y="6147"/>
                  </a:lnTo>
                  <a:lnTo>
                    <a:pt x="40818" y="6006"/>
                  </a:lnTo>
                  <a:lnTo>
                    <a:pt x="40858" y="5846"/>
                  </a:lnTo>
                  <a:lnTo>
                    <a:pt x="40878" y="5705"/>
                  </a:lnTo>
                  <a:lnTo>
                    <a:pt x="40898" y="5544"/>
                  </a:lnTo>
                  <a:lnTo>
                    <a:pt x="40898" y="5404"/>
                  </a:lnTo>
                  <a:lnTo>
                    <a:pt x="40878" y="5243"/>
                  </a:lnTo>
                  <a:lnTo>
                    <a:pt x="40858" y="5082"/>
                  </a:lnTo>
                  <a:lnTo>
                    <a:pt x="40818" y="4942"/>
                  </a:lnTo>
                  <a:lnTo>
                    <a:pt x="40758" y="4801"/>
                  </a:lnTo>
                  <a:lnTo>
                    <a:pt x="40677" y="4661"/>
                  </a:lnTo>
                  <a:lnTo>
                    <a:pt x="40597" y="4520"/>
                  </a:lnTo>
                  <a:lnTo>
                    <a:pt x="40476" y="4400"/>
                  </a:lnTo>
                  <a:lnTo>
                    <a:pt x="36961" y="523"/>
                  </a:lnTo>
                  <a:lnTo>
                    <a:pt x="36821" y="402"/>
                  </a:lnTo>
                  <a:lnTo>
                    <a:pt x="36680" y="282"/>
                  </a:lnTo>
                  <a:lnTo>
                    <a:pt x="36519" y="181"/>
                  </a:lnTo>
                  <a:lnTo>
                    <a:pt x="36338" y="101"/>
                  </a:lnTo>
                  <a:lnTo>
                    <a:pt x="36178" y="61"/>
                  </a:lnTo>
                  <a:lnTo>
                    <a:pt x="35977" y="21"/>
                  </a:lnTo>
                  <a:lnTo>
                    <a:pt x="357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5"/>
            <p:cNvSpPr/>
            <p:nvPr/>
          </p:nvSpPr>
          <p:spPr>
            <a:xfrm>
              <a:off x="2672575" y="-393825"/>
              <a:ext cx="149675" cy="153675"/>
            </a:xfrm>
            <a:custGeom>
              <a:avLst/>
              <a:gdLst/>
              <a:ahLst/>
              <a:cxnLst/>
              <a:rect l="l" t="t" r="r" b="b"/>
              <a:pathLst>
                <a:path w="5987" h="6147" extrusionOk="0">
                  <a:moveTo>
                    <a:pt x="5063" y="0"/>
                  </a:moveTo>
                  <a:lnTo>
                    <a:pt x="4982" y="20"/>
                  </a:lnTo>
                  <a:lnTo>
                    <a:pt x="4902" y="40"/>
                  </a:lnTo>
                  <a:lnTo>
                    <a:pt x="4822" y="81"/>
                  </a:lnTo>
                  <a:lnTo>
                    <a:pt x="4741" y="141"/>
                  </a:lnTo>
                  <a:lnTo>
                    <a:pt x="2492" y="1929"/>
                  </a:lnTo>
                  <a:lnTo>
                    <a:pt x="242" y="3716"/>
                  </a:lnTo>
                  <a:lnTo>
                    <a:pt x="182" y="3777"/>
                  </a:lnTo>
                  <a:lnTo>
                    <a:pt x="121" y="3857"/>
                  </a:lnTo>
                  <a:lnTo>
                    <a:pt x="61" y="3937"/>
                  </a:lnTo>
                  <a:lnTo>
                    <a:pt x="41" y="4018"/>
                  </a:lnTo>
                  <a:lnTo>
                    <a:pt x="1" y="4178"/>
                  </a:lnTo>
                  <a:lnTo>
                    <a:pt x="21" y="4339"/>
                  </a:lnTo>
                  <a:lnTo>
                    <a:pt x="61" y="4500"/>
                  </a:lnTo>
                  <a:lnTo>
                    <a:pt x="161" y="4640"/>
                  </a:lnTo>
                  <a:lnTo>
                    <a:pt x="222" y="4701"/>
                  </a:lnTo>
                  <a:lnTo>
                    <a:pt x="302" y="4761"/>
                  </a:lnTo>
                  <a:lnTo>
                    <a:pt x="382" y="4801"/>
                  </a:lnTo>
                  <a:lnTo>
                    <a:pt x="463" y="4841"/>
                  </a:lnTo>
                  <a:lnTo>
                    <a:pt x="5183" y="6127"/>
                  </a:lnTo>
                  <a:lnTo>
                    <a:pt x="5324" y="6147"/>
                  </a:lnTo>
                  <a:lnTo>
                    <a:pt x="5485" y="6147"/>
                  </a:lnTo>
                  <a:lnTo>
                    <a:pt x="5625" y="6087"/>
                  </a:lnTo>
                  <a:lnTo>
                    <a:pt x="5746" y="6006"/>
                  </a:lnTo>
                  <a:lnTo>
                    <a:pt x="5846" y="5906"/>
                  </a:lnTo>
                  <a:lnTo>
                    <a:pt x="5926" y="5785"/>
                  </a:lnTo>
                  <a:lnTo>
                    <a:pt x="5967" y="5645"/>
                  </a:lnTo>
                  <a:lnTo>
                    <a:pt x="5987" y="5484"/>
                  </a:lnTo>
                  <a:lnTo>
                    <a:pt x="5786" y="603"/>
                  </a:lnTo>
                  <a:lnTo>
                    <a:pt x="5766" y="522"/>
                  </a:lnTo>
                  <a:lnTo>
                    <a:pt x="5746" y="422"/>
                  </a:lnTo>
                  <a:lnTo>
                    <a:pt x="5705" y="342"/>
                  </a:lnTo>
                  <a:lnTo>
                    <a:pt x="5665" y="261"/>
                  </a:lnTo>
                  <a:lnTo>
                    <a:pt x="5545" y="141"/>
                  </a:lnTo>
                  <a:lnTo>
                    <a:pt x="5404" y="60"/>
                  </a:lnTo>
                  <a:lnTo>
                    <a:pt x="52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25"/>
          <p:cNvGrpSpPr/>
          <p:nvPr/>
        </p:nvGrpSpPr>
        <p:grpSpPr>
          <a:xfrm>
            <a:off x="782500" y="539500"/>
            <a:ext cx="1141975" cy="1020450"/>
            <a:chOff x="2851325" y="4297250"/>
            <a:chExt cx="1141975" cy="1020450"/>
          </a:xfrm>
        </p:grpSpPr>
        <p:sp>
          <p:nvSpPr>
            <p:cNvPr id="1330" name="Google Shape;1330;p25"/>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5"/>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5"/>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5"/>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5"/>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5"/>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612648"/>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800"/>
              <a:buFont typeface="Didact Gothic"/>
              <a:buNone/>
              <a:defRPr sz="3800" b="1">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500"/>
              <a:buFont typeface="Bebas Neue"/>
              <a:buNone/>
              <a:defRPr sz="500">
                <a:solidFill>
                  <a:schemeClr val="dk1"/>
                </a:solidFill>
                <a:latin typeface="Bebas Neue"/>
                <a:ea typeface="Bebas Neue"/>
                <a:cs typeface="Bebas Neue"/>
                <a:sym typeface="Bebas Neue"/>
              </a:defRPr>
            </a:lvl2pPr>
            <a:lvl3pPr lvl="2" rtl="0">
              <a:spcBef>
                <a:spcPts val="0"/>
              </a:spcBef>
              <a:spcAft>
                <a:spcPts val="0"/>
              </a:spcAft>
              <a:buClr>
                <a:schemeClr val="dk1"/>
              </a:buClr>
              <a:buSzPts val="500"/>
              <a:buFont typeface="Bebas Neue"/>
              <a:buNone/>
              <a:defRPr sz="500">
                <a:solidFill>
                  <a:schemeClr val="dk1"/>
                </a:solidFill>
                <a:latin typeface="Bebas Neue"/>
                <a:ea typeface="Bebas Neue"/>
                <a:cs typeface="Bebas Neue"/>
                <a:sym typeface="Bebas Neue"/>
              </a:defRPr>
            </a:lvl3pPr>
            <a:lvl4pPr lvl="3" rtl="0">
              <a:spcBef>
                <a:spcPts val="0"/>
              </a:spcBef>
              <a:spcAft>
                <a:spcPts val="0"/>
              </a:spcAft>
              <a:buClr>
                <a:schemeClr val="dk1"/>
              </a:buClr>
              <a:buSzPts val="500"/>
              <a:buFont typeface="Bebas Neue"/>
              <a:buNone/>
              <a:defRPr sz="500">
                <a:solidFill>
                  <a:schemeClr val="dk1"/>
                </a:solidFill>
                <a:latin typeface="Bebas Neue"/>
                <a:ea typeface="Bebas Neue"/>
                <a:cs typeface="Bebas Neue"/>
                <a:sym typeface="Bebas Neue"/>
              </a:defRPr>
            </a:lvl4pPr>
            <a:lvl5pPr lvl="4" rtl="0">
              <a:spcBef>
                <a:spcPts val="0"/>
              </a:spcBef>
              <a:spcAft>
                <a:spcPts val="0"/>
              </a:spcAft>
              <a:buClr>
                <a:schemeClr val="dk1"/>
              </a:buClr>
              <a:buSzPts val="500"/>
              <a:buFont typeface="Bebas Neue"/>
              <a:buNone/>
              <a:defRPr sz="500">
                <a:solidFill>
                  <a:schemeClr val="dk1"/>
                </a:solidFill>
                <a:latin typeface="Bebas Neue"/>
                <a:ea typeface="Bebas Neue"/>
                <a:cs typeface="Bebas Neue"/>
                <a:sym typeface="Bebas Neue"/>
              </a:defRPr>
            </a:lvl5pPr>
            <a:lvl6pPr lvl="5" rtl="0">
              <a:spcBef>
                <a:spcPts val="0"/>
              </a:spcBef>
              <a:spcAft>
                <a:spcPts val="0"/>
              </a:spcAft>
              <a:buClr>
                <a:schemeClr val="dk1"/>
              </a:buClr>
              <a:buSzPts val="500"/>
              <a:buFont typeface="Bebas Neue"/>
              <a:buNone/>
              <a:defRPr sz="500">
                <a:solidFill>
                  <a:schemeClr val="dk1"/>
                </a:solidFill>
                <a:latin typeface="Bebas Neue"/>
                <a:ea typeface="Bebas Neue"/>
                <a:cs typeface="Bebas Neue"/>
                <a:sym typeface="Bebas Neue"/>
              </a:defRPr>
            </a:lvl6pPr>
            <a:lvl7pPr lvl="6" rtl="0">
              <a:spcBef>
                <a:spcPts val="0"/>
              </a:spcBef>
              <a:spcAft>
                <a:spcPts val="0"/>
              </a:spcAft>
              <a:buClr>
                <a:schemeClr val="dk1"/>
              </a:buClr>
              <a:buSzPts val="500"/>
              <a:buFont typeface="Bebas Neue"/>
              <a:buNone/>
              <a:defRPr sz="500">
                <a:solidFill>
                  <a:schemeClr val="dk1"/>
                </a:solidFill>
                <a:latin typeface="Bebas Neue"/>
                <a:ea typeface="Bebas Neue"/>
                <a:cs typeface="Bebas Neue"/>
                <a:sym typeface="Bebas Neue"/>
              </a:defRPr>
            </a:lvl7pPr>
            <a:lvl8pPr lvl="7" rtl="0">
              <a:spcBef>
                <a:spcPts val="0"/>
              </a:spcBef>
              <a:spcAft>
                <a:spcPts val="0"/>
              </a:spcAft>
              <a:buClr>
                <a:schemeClr val="dk1"/>
              </a:buClr>
              <a:buSzPts val="500"/>
              <a:buFont typeface="Bebas Neue"/>
              <a:buNone/>
              <a:defRPr sz="500">
                <a:solidFill>
                  <a:schemeClr val="dk1"/>
                </a:solidFill>
                <a:latin typeface="Bebas Neue"/>
                <a:ea typeface="Bebas Neue"/>
                <a:cs typeface="Bebas Neue"/>
                <a:sym typeface="Bebas Neue"/>
              </a:defRPr>
            </a:lvl8pPr>
            <a:lvl9pPr lvl="8" rtl="0">
              <a:spcBef>
                <a:spcPts val="0"/>
              </a:spcBef>
              <a:spcAft>
                <a:spcPts val="0"/>
              </a:spcAft>
              <a:buClr>
                <a:schemeClr val="dk1"/>
              </a:buClr>
              <a:buSzPts val="500"/>
              <a:buFont typeface="Bebas Neue"/>
              <a:buNone/>
              <a:defRPr sz="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Barlow Medium"/>
              <a:buChar char="●"/>
              <a:defRPr sz="1500">
                <a:solidFill>
                  <a:schemeClr val="dk1"/>
                </a:solidFill>
                <a:latin typeface="Barlow Medium"/>
                <a:ea typeface="Barlow Medium"/>
                <a:cs typeface="Barlow Medium"/>
                <a:sym typeface="Barlow Medium"/>
              </a:defRPr>
            </a:lvl1pPr>
            <a:lvl2pPr marL="914400" lvl="1" indent="-323850">
              <a:lnSpc>
                <a:spcPct val="100000"/>
              </a:lnSpc>
              <a:spcBef>
                <a:spcPts val="0"/>
              </a:spcBef>
              <a:spcAft>
                <a:spcPts val="0"/>
              </a:spcAft>
              <a:buClr>
                <a:schemeClr val="dk1"/>
              </a:buClr>
              <a:buSzPts val="1500"/>
              <a:buFont typeface="Barlow Medium"/>
              <a:buChar char="○"/>
              <a:defRPr sz="1500">
                <a:solidFill>
                  <a:schemeClr val="dk1"/>
                </a:solidFill>
                <a:latin typeface="Barlow Medium"/>
                <a:ea typeface="Barlow Medium"/>
                <a:cs typeface="Barlow Medium"/>
                <a:sym typeface="Barlow Medium"/>
              </a:defRPr>
            </a:lvl2pPr>
            <a:lvl3pPr marL="1371600" lvl="2" indent="-323850">
              <a:lnSpc>
                <a:spcPct val="100000"/>
              </a:lnSpc>
              <a:spcBef>
                <a:spcPts val="0"/>
              </a:spcBef>
              <a:spcAft>
                <a:spcPts val="0"/>
              </a:spcAft>
              <a:buClr>
                <a:schemeClr val="dk1"/>
              </a:buClr>
              <a:buSzPts val="1500"/>
              <a:buFont typeface="Barlow Medium"/>
              <a:buChar char="■"/>
              <a:defRPr sz="1500">
                <a:solidFill>
                  <a:schemeClr val="dk1"/>
                </a:solidFill>
                <a:latin typeface="Barlow Medium"/>
                <a:ea typeface="Barlow Medium"/>
                <a:cs typeface="Barlow Medium"/>
                <a:sym typeface="Barlow Medium"/>
              </a:defRPr>
            </a:lvl3pPr>
            <a:lvl4pPr marL="1828800" lvl="3" indent="-323850">
              <a:lnSpc>
                <a:spcPct val="100000"/>
              </a:lnSpc>
              <a:spcBef>
                <a:spcPts val="0"/>
              </a:spcBef>
              <a:spcAft>
                <a:spcPts val="0"/>
              </a:spcAft>
              <a:buClr>
                <a:schemeClr val="dk1"/>
              </a:buClr>
              <a:buSzPts val="1500"/>
              <a:buFont typeface="Barlow Medium"/>
              <a:buChar char="●"/>
              <a:defRPr sz="1500">
                <a:solidFill>
                  <a:schemeClr val="dk1"/>
                </a:solidFill>
                <a:latin typeface="Barlow Medium"/>
                <a:ea typeface="Barlow Medium"/>
                <a:cs typeface="Barlow Medium"/>
                <a:sym typeface="Barlow Medium"/>
              </a:defRPr>
            </a:lvl4pPr>
            <a:lvl5pPr marL="2286000" lvl="4" indent="-323850">
              <a:lnSpc>
                <a:spcPct val="100000"/>
              </a:lnSpc>
              <a:spcBef>
                <a:spcPts val="0"/>
              </a:spcBef>
              <a:spcAft>
                <a:spcPts val="0"/>
              </a:spcAft>
              <a:buClr>
                <a:schemeClr val="dk1"/>
              </a:buClr>
              <a:buSzPts val="1500"/>
              <a:buFont typeface="Barlow Medium"/>
              <a:buChar char="○"/>
              <a:defRPr sz="1500">
                <a:solidFill>
                  <a:schemeClr val="dk1"/>
                </a:solidFill>
                <a:latin typeface="Barlow Medium"/>
                <a:ea typeface="Barlow Medium"/>
                <a:cs typeface="Barlow Medium"/>
                <a:sym typeface="Barlow Medium"/>
              </a:defRPr>
            </a:lvl5pPr>
            <a:lvl6pPr marL="2743200" lvl="5" indent="-323850">
              <a:lnSpc>
                <a:spcPct val="100000"/>
              </a:lnSpc>
              <a:spcBef>
                <a:spcPts val="0"/>
              </a:spcBef>
              <a:spcAft>
                <a:spcPts val="0"/>
              </a:spcAft>
              <a:buClr>
                <a:schemeClr val="dk1"/>
              </a:buClr>
              <a:buSzPts val="1500"/>
              <a:buFont typeface="Barlow Medium"/>
              <a:buChar char="■"/>
              <a:defRPr sz="1500">
                <a:solidFill>
                  <a:schemeClr val="dk1"/>
                </a:solidFill>
                <a:latin typeface="Barlow Medium"/>
                <a:ea typeface="Barlow Medium"/>
                <a:cs typeface="Barlow Medium"/>
                <a:sym typeface="Barlow Medium"/>
              </a:defRPr>
            </a:lvl6pPr>
            <a:lvl7pPr marL="3200400" lvl="6" indent="-323850">
              <a:lnSpc>
                <a:spcPct val="100000"/>
              </a:lnSpc>
              <a:spcBef>
                <a:spcPts val="0"/>
              </a:spcBef>
              <a:spcAft>
                <a:spcPts val="0"/>
              </a:spcAft>
              <a:buClr>
                <a:schemeClr val="dk1"/>
              </a:buClr>
              <a:buSzPts val="1500"/>
              <a:buFont typeface="Barlow Medium"/>
              <a:buChar char="●"/>
              <a:defRPr sz="1500">
                <a:solidFill>
                  <a:schemeClr val="dk1"/>
                </a:solidFill>
                <a:latin typeface="Barlow Medium"/>
                <a:ea typeface="Barlow Medium"/>
                <a:cs typeface="Barlow Medium"/>
                <a:sym typeface="Barlow Medium"/>
              </a:defRPr>
            </a:lvl7pPr>
            <a:lvl8pPr marL="3657600" lvl="7" indent="-323850">
              <a:lnSpc>
                <a:spcPct val="100000"/>
              </a:lnSpc>
              <a:spcBef>
                <a:spcPts val="0"/>
              </a:spcBef>
              <a:spcAft>
                <a:spcPts val="0"/>
              </a:spcAft>
              <a:buClr>
                <a:schemeClr val="dk1"/>
              </a:buClr>
              <a:buSzPts val="1500"/>
              <a:buFont typeface="Barlow Medium"/>
              <a:buChar char="○"/>
              <a:defRPr sz="1500">
                <a:solidFill>
                  <a:schemeClr val="dk1"/>
                </a:solidFill>
                <a:latin typeface="Barlow Medium"/>
                <a:ea typeface="Barlow Medium"/>
                <a:cs typeface="Barlow Medium"/>
                <a:sym typeface="Barlow Medium"/>
              </a:defRPr>
            </a:lvl8pPr>
            <a:lvl9pPr marL="4114800" lvl="8" indent="-323850">
              <a:lnSpc>
                <a:spcPct val="100000"/>
              </a:lnSpc>
              <a:spcBef>
                <a:spcPts val="0"/>
              </a:spcBef>
              <a:spcAft>
                <a:spcPts val="0"/>
              </a:spcAft>
              <a:buClr>
                <a:schemeClr val="dk1"/>
              </a:buClr>
              <a:buSzPts val="1500"/>
              <a:buFont typeface="Barlow Medium"/>
              <a:buChar char="■"/>
              <a:defRPr sz="15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4" r:id="rId7"/>
    <p:sldLayoutId id="2147483665" r:id="rId8"/>
    <p:sldLayoutId id="2147483671"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grpSp>
        <p:nvGrpSpPr>
          <p:cNvPr id="1469" name="Google Shape;1469;p30"/>
          <p:cNvGrpSpPr/>
          <p:nvPr/>
        </p:nvGrpSpPr>
        <p:grpSpPr>
          <a:xfrm>
            <a:off x="64150" y="2090000"/>
            <a:ext cx="1102825" cy="1470925"/>
            <a:chOff x="8269775" y="3716750"/>
            <a:chExt cx="1102825" cy="1470925"/>
          </a:xfrm>
        </p:grpSpPr>
        <p:sp>
          <p:nvSpPr>
            <p:cNvPr id="1470" name="Google Shape;1470;p30"/>
            <p:cNvSpPr/>
            <p:nvPr/>
          </p:nvSpPr>
          <p:spPr>
            <a:xfrm>
              <a:off x="8420425" y="3716750"/>
              <a:ext cx="813575" cy="1012425"/>
            </a:xfrm>
            <a:custGeom>
              <a:avLst/>
              <a:gdLst/>
              <a:ahLst/>
              <a:cxnLst/>
              <a:rect l="l" t="t" r="r" b="b"/>
              <a:pathLst>
                <a:path w="32543" h="40497" extrusionOk="0">
                  <a:moveTo>
                    <a:pt x="2251" y="1"/>
                  </a:moveTo>
                  <a:lnTo>
                    <a:pt x="2351" y="201"/>
                  </a:lnTo>
                  <a:lnTo>
                    <a:pt x="2431" y="422"/>
                  </a:lnTo>
                  <a:lnTo>
                    <a:pt x="2492" y="684"/>
                  </a:lnTo>
                  <a:lnTo>
                    <a:pt x="2512" y="985"/>
                  </a:lnTo>
                  <a:lnTo>
                    <a:pt x="2512" y="1286"/>
                  </a:lnTo>
                  <a:lnTo>
                    <a:pt x="2512" y="1608"/>
                  </a:lnTo>
                  <a:lnTo>
                    <a:pt x="2472" y="1949"/>
                  </a:lnTo>
                  <a:lnTo>
                    <a:pt x="2411" y="2291"/>
                  </a:lnTo>
                  <a:lnTo>
                    <a:pt x="2351" y="2632"/>
                  </a:lnTo>
                  <a:lnTo>
                    <a:pt x="2291" y="2973"/>
                  </a:lnTo>
                  <a:lnTo>
                    <a:pt x="2110" y="3616"/>
                  </a:lnTo>
                  <a:lnTo>
                    <a:pt x="1909" y="4179"/>
                  </a:lnTo>
                  <a:lnTo>
                    <a:pt x="1728" y="4661"/>
                  </a:lnTo>
                  <a:lnTo>
                    <a:pt x="1527" y="5042"/>
                  </a:lnTo>
                  <a:lnTo>
                    <a:pt x="1327" y="5444"/>
                  </a:lnTo>
                  <a:lnTo>
                    <a:pt x="885" y="6208"/>
                  </a:lnTo>
                  <a:lnTo>
                    <a:pt x="664" y="6589"/>
                  </a:lnTo>
                  <a:lnTo>
                    <a:pt x="483" y="6991"/>
                  </a:lnTo>
                  <a:lnTo>
                    <a:pt x="302" y="7393"/>
                  </a:lnTo>
                  <a:lnTo>
                    <a:pt x="162" y="7794"/>
                  </a:lnTo>
                  <a:lnTo>
                    <a:pt x="101" y="8015"/>
                  </a:lnTo>
                  <a:lnTo>
                    <a:pt x="61" y="8236"/>
                  </a:lnTo>
                  <a:lnTo>
                    <a:pt x="21" y="8457"/>
                  </a:lnTo>
                  <a:lnTo>
                    <a:pt x="1" y="8678"/>
                  </a:lnTo>
                  <a:lnTo>
                    <a:pt x="1" y="8899"/>
                  </a:lnTo>
                  <a:lnTo>
                    <a:pt x="1" y="9140"/>
                  </a:lnTo>
                  <a:lnTo>
                    <a:pt x="41" y="9361"/>
                  </a:lnTo>
                  <a:lnTo>
                    <a:pt x="81" y="9562"/>
                  </a:lnTo>
                  <a:lnTo>
                    <a:pt x="121" y="9783"/>
                  </a:lnTo>
                  <a:lnTo>
                    <a:pt x="202" y="9984"/>
                  </a:lnTo>
                  <a:lnTo>
                    <a:pt x="282" y="10185"/>
                  </a:lnTo>
                  <a:lnTo>
                    <a:pt x="403" y="10366"/>
                  </a:lnTo>
                  <a:lnTo>
                    <a:pt x="523" y="10546"/>
                  </a:lnTo>
                  <a:lnTo>
                    <a:pt x="664" y="10687"/>
                  </a:lnTo>
                  <a:lnTo>
                    <a:pt x="824" y="10828"/>
                  </a:lnTo>
                  <a:lnTo>
                    <a:pt x="1005" y="10968"/>
                  </a:lnTo>
                  <a:lnTo>
                    <a:pt x="1246" y="11089"/>
                  </a:lnTo>
                  <a:lnTo>
                    <a:pt x="1487" y="11189"/>
                  </a:lnTo>
                  <a:lnTo>
                    <a:pt x="1748" y="11270"/>
                  </a:lnTo>
                  <a:lnTo>
                    <a:pt x="2030" y="11350"/>
                  </a:lnTo>
                  <a:lnTo>
                    <a:pt x="2291" y="11430"/>
                  </a:lnTo>
                  <a:lnTo>
                    <a:pt x="2552" y="11511"/>
                  </a:lnTo>
                  <a:lnTo>
                    <a:pt x="2793" y="11611"/>
                  </a:lnTo>
                  <a:lnTo>
                    <a:pt x="3034" y="11752"/>
                  </a:lnTo>
                  <a:lnTo>
                    <a:pt x="3235" y="11932"/>
                  </a:lnTo>
                  <a:lnTo>
                    <a:pt x="3416" y="12113"/>
                  </a:lnTo>
                  <a:lnTo>
                    <a:pt x="3556" y="12314"/>
                  </a:lnTo>
                  <a:lnTo>
                    <a:pt x="3677" y="12555"/>
                  </a:lnTo>
                  <a:lnTo>
                    <a:pt x="3757" y="12796"/>
                  </a:lnTo>
                  <a:lnTo>
                    <a:pt x="3817" y="13037"/>
                  </a:lnTo>
                  <a:lnTo>
                    <a:pt x="3858" y="13318"/>
                  </a:lnTo>
                  <a:lnTo>
                    <a:pt x="3878" y="13580"/>
                  </a:lnTo>
                  <a:lnTo>
                    <a:pt x="3858" y="13861"/>
                  </a:lnTo>
                  <a:lnTo>
                    <a:pt x="3837" y="14142"/>
                  </a:lnTo>
                  <a:lnTo>
                    <a:pt x="3797" y="14423"/>
                  </a:lnTo>
                  <a:lnTo>
                    <a:pt x="3737" y="14725"/>
                  </a:lnTo>
                  <a:lnTo>
                    <a:pt x="3596" y="15287"/>
                  </a:lnTo>
                  <a:lnTo>
                    <a:pt x="3396" y="15809"/>
                  </a:lnTo>
                  <a:lnTo>
                    <a:pt x="3215" y="16352"/>
                  </a:lnTo>
                  <a:lnTo>
                    <a:pt x="3034" y="16894"/>
                  </a:lnTo>
                  <a:lnTo>
                    <a:pt x="2893" y="17456"/>
                  </a:lnTo>
                  <a:lnTo>
                    <a:pt x="2833" y="17738"/>
                  </a:lnTo>
                  <a:lnTo>
                    <a:pt x="2793" y="18019"/>
                  </a:lnTo>
                  <a:lnTo>
                    <a:pt x="2773" y="18280"/>
                  </a:lnTo>
                  <a:lnTo>
                    <a:pt x="2773" y="18561"/>
                  </a:lnTo>
                  <a:lnTo>
                    <a:pt x="2793" y="18822"/>
                  </a:lnTo>
                  <a:lnTo>
                    <a:pt x="2853" y="19063"/>
                  </a:lnTo>
                  <a:lnTo>
                    <a:pt x="2934" y="19324"/>
                  </a:lnTo>
                  <a:lnTo>
                    <a:pt x="3034" y="19545"/>
                  </a:lnTo>
                  <a:lnTo>
                    <a:pt x="3175" y="19766"/>
                  </a:lnTo>
                  <a:lnTo>
                    <a:pt x="3335" y="19987"/>
                  </a:lnTo>
                  <a:lnTo>
                    <a:pt x="3456" y="20108"/>
                  </a:lnTo>
                  <a:lnTo>
                    <a:pt x="3596" y="20208"/>
                  </a:lnTo>
                  <a:lnTo>
                    <a:pt x="3737" y="20309"/>
                  </a:lnTo>
                  <a:lnTo>
                    <a:pt x="3878" y="20389"/>
                  </a:lnTo>
                  <a:lnTo>
                    <a:pt x="4199" y="20550"/>
                  </a:lnTo>
                  <a:lnTo>
                    <a:pt x="4541" y="20670"/>
                  </a:lnTo>
                  <a:lnTo>
                    <a:pt x="4882" y="20751"/>
                  </a:lnTo>
                  <a:lnTo>
                    <a:pt x="5244" y="20831"/>
                  </a:lnTo>
                  <a:lnTo>
                    <a:pt x="5967" y="20952"/>
                  </a:lnTo>
                  <a:lnTo>
                    <a:pt x="6328" y="21032"/>
                  </a:lnTo>
                  <a:lnTo>
                    <a:pt x="6690" y="21092"/>
                  </a:lnTo>
                  <a:lnTo>
                    <a:pt x="7011" y="21193"/>
                  </a:lnTo>
                  <a:lnTo>
                    <a:pt x="7333" y="21313"/>
                  </a:lnTo>
                  <a:lnTo>
                    <a:pt x="7634" y="21454"/>
                  </a:lnTo>
                  <a:lnTo>
                    <a:pt x="7754" y="21554"/>
                  </a:lnTo>
                  <a:lnTo>
                    <a:pt x="7875" y="21635"/>
                  </a:lnTo>
                  <a:lnTo>
                    <a:pt x="7996" y="21755"/>
                  </a:lnTo>
                  <a:lnTo>
                    <a:pt x="8096" y="21876"/>
                  </a:lnTo>
                  <a:lnTo>
                    <a:pt x="8196" y="22016"/>
                  </a:lnTo>
                  <a:lnTo>
                    <a:pt x="8277" y="22157"/>
                  </a:lnTo>
                  <a:lnTo>
                    <a:pt x="8337" y="22297"/>
                  </a:lnTo>
                  <a:lnTo>
                    <a:pt x="8397" y="22438"/>
                  </a:lnTo>
                  <a:lnTo>
                    <a:pt x="8437" y="22579"/>
                  </a:lnTo>
                  <a:lnTo>
                    <a:pt x="8458" y="22699"/>
                  </a:lnTo>
                  <a:lnTo>
                    <a:pt x="8478" y="22980"/>
                  </a:lnTo>
                  <a:lnTo>
                    <a:pt x="8437" y="23282"/>
                  </a:lnTo>
                  <a:lnTo>
                    <a:pt x="8397" y="23563"/>
                  </a:lnTo>
                  <a:lnTo>
                    <a:pt x="8317" y="23844"/>
                  </a:lnTo>
                  <a:lnTo>
                    <a:pt x="8196" y="24145"/>
                  </a:lnTo>
                  <a:lnTo>
                    <a:pt x="8096" y="24427"/>
                  </a:lnTo>
                  <a:lnTo>
                    <a:pt x="7855" y="25029"/>
                  </a:lnTo>
                  <a:lnTo>
                    <a:pt x="7734" y="25331"/>
                  </a:lnTo>
                  <a:lnTo>
                    <a:pt x="7614" y="25632"/>
                  </a:lnTo>
                  <a:lnTo>
                    <a:pt x="7534" y="25933"/>
                  </a:lnTo>
                  <a:lnTo>
                    <a:pt x="7473" y="26235"/>
                  </a:lnTo>
                  <a:lnTo>
                    <a:pt x="7433" y="26536"/>
                  </a:lnTo>
                  <a:lnTo>
                    <a:pt x="7433" y="26837"/>
                  </a:lnTo>
                  <a:lnTo>
                    <a:pt x="7473" y="27118"/>
                  </a:lnTo>
                  <a:lnTo>
                    <a:pt x="7554" y="27379"/>
                  </a:lnTo>
                  <a:lnTo>
                    <a:pt x="7654" y="27641"/>
                  </a:lnTo>
                  <a:lnTo>
                    <a:pt x="7795" y="27882"/>
                  </a:lnTo>
                  <a:lnTo>
                    <a:pt x="7955" y="28103"/>
                  </a:lnTo>
                  <a:lnTo>
                    <a:pt x="8136" y="28303"/>
                  </a:lnTo>
                  <a:lnTo>
                    <a:pt x="8337" y="28504"/>
                  </a:lnTo>
                  <a:lnTo>
                    <a:pt x="8558" y="28705"/>
                  </a:lnTo>
                  <a:lnTo>
                    <a:pt x="8779" y="28886"/>
                  </a:lnTo>
                  <a:lnTo>
                    <a:pt x="9040" y="29047"/>
                  </a:lnTo>
                  <a:lnTo>
                    <a:pt x="9281" y="29207"/>
                  </a:lnTo>
                  <a:lnTo>
                    <a:pt x="9562" y="29348"/>
                  </a:lnTo>
                  <a:lnTo>
                    <a:pt x="10105" y="29609"/>
                  </a:lnTo>
                  <a:lnTo>
                    <a:pt x="10647" y="29830"/>
                  </a:lnTo>
                  <a:lnTo>
                    <a:pt x="11189" y="30071"/>
                  </a:lnTo>
                  <a:lnTo>
                    <a:pt x="11752" y="30312"/>
                  </a:lnTo>
                  <a:lnTo>
                    <a:pt x="12274" y="30614"/>
                  </a:lnTo>
                  <a:lnTo>
                    <a:pt x="12535" y="30754"/>
                  </a:lnTo>
                  <a:lnTo>
                    <a:pt x="12776" y="30935"/>
                  </a:lnTo>
                  <a:lnTo>
                    <a:pt x="12997" y="31116"/>
                  </a:lnTo>
                  <a:lnTo>
                    <a:pt x="13198" y="31296"/>
                  </a:lnTo>
                  <a:lnTo>
                    <a:pt x="13399" y="31517"/>
                  </a:lnTo>
                  <a:lnTo>
                    <a:pt x="13560" y="31718"/>
                  </a:lnTo>
                  <a:lnTo>
                    <a:pt x="13700" y="31959"/>
                  </a:lnTo>
                  <a:lnTo>
                    <a:pt x="13821" y="32200"/>
                  </a:lnTo>
                  <a:lnTo>
                    <a:pt x="13921" y="32462"/>
                  </a:lnTo>
                  <a:lnTo>
                    <a:pt x="13982" y="32743"/>
                  </a:lnTo>
                  <a:lnTo>
                    <a:pt x="14002" y="33024"/>
                  </a:lnTo>
                  <a:lnTo>
                    <a:pt x="14002" y="33325"/>
                  </a:lnTo>
                  <a:lnTo>
                    <a:pt x="13961" y="33607"/>
                  </a:lnTo>
                  <a:lnTo>
                    <a:pt x="13921" y="33888"/>
                  </a:lnTo>
                  <a:lnTo>
                    <a:pt x="13841" y="34470"/>
                  </a:lnTo>
                  <a:lnTo>
                    <a:pt x="13801" y="34751"/>
                  </a:lnTo>
                  <a:lnTo>
                    <a:pt x="13801" y="35053"/>
                  </a:lnTo>
                  <a:lnTo>
                    <a:pt x="13801" y="35254"/>
                  </a:lnTo>
                  <a:lnTo>
                    <a:pt x="13821" y="35434"/>
                  </a:lnTo>
                  <a:lnTo>
                    <a:pt x="13861" y="35635"/>
                  </a:lnTo>
                  <a:lnTo>
                    <a:pt x="13901" y="35816"/>
                  </a:lnTo>
                  <a:lnTo>
                    <a:pt x="13961" y="35997"/>
                  </a:lnTo>
                  <a:lnTo>
                    <a:pt x="14022" y="36178"/>
                  </a:lnTo>
                  <a:lnTo>
                    <a:pt x="14202" y="36519"/>
                  </a:lnTo>
                  <a:lnTo>
                    <a:pt x="14403" y="36841"/>
                  </a:lnTo>
                  <a:lnTo>
                    <a:pt x="14644" y="37142"/>
                  </a:lnTo>
                  <a:lnTo>
                    <a:pt x="14926" y="37423"/>
                  </a:lnTo>
                  <a:lnTo>
                    <a:pt x="15227" y="37684"/>
                  </a:lnTo>
                  <a:lnTo>
                    <a:pt x="15568" y="37925"/>
                  </a:lnTo>
                  <a:lnTo>
                    <a:pt x="15910" y="38126"/>
                  </a:lnTo>
                  <a:lnTo>
                    <a:pt x="16292" y="38327"/>
                  </a:lnTo>
                  <a:lnTo>
                    <a:pt x="16673" y="38488"/>
                  </a:lnTo>
                  <a:lnTo>
                    <a:pt x="17075" y="38608"/>
                  </a:lnTo>
                  <a:lnTo>
                    <a:pt x="17477" y="38709"/>
                  </a:lnTo>
                  <a:lnTo>
                    <a:pt x="17878" y="38789"/>
                  </a:lnTo>
                  <a:lnTo>
                    <a:pt x="18280" y="38829"/>
                  </a:lnTo>
                  <a:lnTo>
                    <a:pt x="18682" y="38849"/>
                  </a:lnTo>
                  <a:lnTo>
                    <a:pt x="19084" y="38849"/>
                  </a:lnTo>
                  <a:lnTo>
                    <a:pt x="19485" y="38829"/>
                  </a:lnTo>
                  <a:lnTo>
                    <a:pt x="19887" y="38789"/>
                  </a:lnTo>
                  <a:lnTo>
                    <a:pt x="20691" y="38709"/>
                  </a:lnTo>
                  <a:lnTo>
                    <a:pt x="21494" y="38568"/>
                  </a:lnTo>
                  <a:lnTo>
                    <a:pt x="23081" y="38287"/>
                  </a:lnTo>
                  <a:lnTo>
                    <a:pt x="23884" y="38166"/>
                  </a:lnTo>
                  <a:lnTo>
                    <a:pt x="24688" y="38066"/>
                  </a:lnTo>
                  <a:lnTo>
                    <a:pt x="25090" y="38046"/>
                  </a:lnTo>
                  <a:lnTo>
                    <a:pt x="25512" y="38046"/>
                  </a:lnTo>
                  <a:lnTo>
                    <a:pt x="25913" y="38066"/>
                  </a:lnTo>
                  <a:lnTo>
                    <a:pt x="26335" y="38106"/>
                  </a:lnTo>
                  <a:lnTo>
                    <a:pt x="26757" y="38166"/>
                  </a:lnTo>
                  <a:lnTo>
                    <a:pt x="27159" y="38247"/>
                  </a:lnTo>
                  <a:lnTo>
                    <a:pt x="27540" y="38367"/>
                  </a:lnTo>
                  <a:lnTo>
                    <a:pt x="27942" y="38488"/>
                  </a:lnTo>
                  <a:lnTo>
                    <a:pt x="28304" y="38648"/>
                  </a:lnTo>
                  <a:lnTo>
                    <a:pt x="28665" y="38829"/>
                  </a:lnTo>
                  <a:lnTo>
                    <a:pt x="28987" y="39050"/>
                  </a:lnTo>
                  <a:lnTo>
                    <a:pt x="29308" y="39271"/>
                  </a:lnTo>
                  <a:lnTo>
                    <a:pt x="29589" y="39532"/>
                  </a:lnTo>
                  <a:lnTo>
                    <a:pt x="29850" y="39834"/>
                  </a:lnTo>
                  <a:lnTo>
                    <a:pt x="30071" y="40155"/>
                  </a:lnTo>
                  <a:lnTo>
                    <a:pt x="30252" y="40496"/>
                  </a:lnTo>
                  <a:lnTo>
                    <a:pt x="30152" y="39813"/>
                  </a:lnTo>
                  <a:lnTo>
                    <a:pt x="30071" y="39110"/>
                  </a:lnTo>
                  <a:lnTo>
                    <a:pt x="30011" y="38407"/>
                  </a:lnTo>
                  <a:lnTo>
                    <a:pt x="29971" y="37724"/>
                  </a:lnTo>
                  <a:lnTo>
                    <a:pt x="29971" y="37021"/>
                  </a:lnTo>
                  <a:lnTo>
                    <a:pt x="29991" y="36318"/>
                  </a:lnTo>
                  <a:lnTo>
                    <a:pt x="30051" y="35615"/>
                  </a:lnTo>
                  <a:lnTo>
                    <a:pt x="30112" y="34932"/>
                  </a:lnTo>
                  <a:lnTo>
                    <a:pt x="30212" y="34229"/>
                  </a:lnTo>
                  <a:lnTo>
                    <a:pt x="30332" y="33546"/>
                  </a:lnTo>
                  <a:lnTo>
                    <a:pt x="30473" y="32863"/>
                  </a:lnTo>
                  <a:lnTo>
                    <a:pt x="30654" y="32180"/>
                  </a:lnTo>
                  <a:lnTo>
                    <a:pt x="30855" y="31497"/>
                  </a:lnTo>
                  <a:lnTo>
                    <a:pt x="31076" y="30834"/>
                  </a:lnTo>
                  <a:lnTo>
                    <a:pt x="31317" y="30192"/>
                  </a:lnTo>
                  <a:lnTo>
                    <a:pt x="31598" y="29549"/>
                  </a:lnTo>
                  <a:lnTo>
                    <a:pt x="31839" y="28986"/>
                  </a:lnTo>
                  <a:lnTo>
                    <a:pt x="32060" y="28424"/>
                  </a:lnTo>
                  <a:lnTo>
                    <a:pt x="32281" y="27841"/>
                  </a:lnTo>
                  <a:lnTo>
                    <a:pt x="32361" y="27540"/>
                  </a:lnTo>
                  <a:lnTo>
                    <a:pt x="32442" y="27259"/>
                  </a:lnTo>
                  <a:lnTo>
                    <a:pt x="32502" y="26958"/>
                  </a:lnTo>
                  <a:lnTo>
                    <a:pt x="32542" y="26676"/>
                  </a:lnTo>
                  <a:lnTo>
                    <a:pt x="32542" y="26395"/>
                  </a:lnTo>
                  <a:lnTo>
                    <a:pt x="32542" y="26114"/>
                  </a:lnTo>
                  <a:lnTo>
                    <a:pt x="32482" y="25833"/>
                  </a:lnTo>
                  <a:lnTo>
                    <a:pt x="32422" y="25572"/>
                  </a:lnTo>
                  <a:lnTo>
                    <a:pt x="32321" y="25310"/>
                  </a:lnTo>
                  <a:lnTo>
                    <a:pt x="32160" y="25069"/>
                  </a:lnTo>
                  <a:lnTo>
                    <a:pt x="32080" y="24929"/>
                  </a:lnTo>
                  <a:lnTo>
                    <a:pt x="31980" y="24808"/>
                  </a:lnTo>
                  <a:lnTo>
                    <a:pt x="31739" y="24567"/>
                  </a:lnTo>
                  <a:lnTo>
                    <a:pt x="31498" y="24386"/>
                  </a:lnTo>
                  <a:lnTo>
                    <a:pt x="31216" y="24206"/>
                  </a:lnTo>
                  <a:lnTo>
                    <a:pt x="30915" y="24065"/>
                  </a:lnTo>
                  <a:lnTo>
                    <a:pt x="30614" y="23924"/>
                  </a:lnTo>
                  <a:lnTo>
                    <a:pt x="29971" y="23683"/>
                  </a:lnTo>
                  <a:lnTo>
                    <a:pt x="29328" y="23442"/>
                  </a:lnTo>
                  <a:lnTo>
                    <a:pt x="29007" y="23322"/>
                  </a:lnTo>
                  <a:lnTo>
                    <a:pt x="28705" y="23181"/>
                  </a:lnTo>
                  <a:lnTo>
                    <a:pt x="28404" y="23021"/>
                  </a:lnTo>
                  <a:lnTo>
                    <a:pt x="28143" y="22840"/>
                  </a:lnTo>
                  <a:lnTo>
                    <a:pt x="27882" y="22619"/>
                  </a:lnTo>
                  <a:lnTo>
                    <a:pt x="27661" y="22378"/>
                  </a:lnTo>
                  <a:lnTo>
                    <a:pt x="27520" y="22197"/>
                  </a:lnTo>
                  <a:lnTo>
                    <a:pt x="27420" y="21996"/>
                  </a:lnTo>
                  <a:lnTo>
                    <a:pt x="27319" y="21795"/>
                  </a:lnTo>
                  <a:lnTo>
                    <a:pt x="27219" y="21594"/>
                  </a:lnTo>
                  <a:lnTo>
                    <a:pt x="27159" y="21373"/>
                  </a:lnTo>
                  <a:lnTo>
                    <a:pt x="27119" y="21152"/>
                  </a:lnTo>
                  <a:lnTo>
                    <a:pt x="27078" y="20911"/>
                  </a:lnTo>
                  <a:lnTo>
                    <a:pt x="27038" y="20690"/>
                  </a:lnTo>
                  <a:lnTo>
                    <a:pt x="27018" y="20208"/>
                  </a:lnTo>
                  <a:lnTo>
                    <a:pt x="27018" y="19706"/>
                  </a:lnTo>
                  <a:lnTo>
                    <a:pt x="27058" y="18702"/>
                  </a:lnTo>
                  <a:lnTo>
                    <a:pt x="27098" y="18220"/>
                  </a:lnTo>
                  <a:lnTo>
                    <a:pt x="27098" y="17718"/>
                  </a:lnTo>
                  <a:lnTo>
                    <a:pt x="27078" y="17256"/>
                  </a:lnTo>
                  <a:lnTo>
                    <a:pt x="27018" y="16794"/>
                  </a:lnTo>
                  <a:lnTo>
                    <a:pt x="26978" y="16593"/>
                  </a:lnTo>
                  <a:lnTo>
                    <a:pt x="26918" y="16372"/>
                  </a:lnTo>
                  <a:lnTo>
                    <a:pt x="26837" y="16171"/>
                  </a:lnTo>
                  <a:lnTo>
                    <a:pt x="26757" y="15970"/>
                  </a:lnTo>
                  <a:lnTo>
                    <a:pt x="26657" y="15789"/>
                  </a:lnTo>
                  <a:lnTo>
                    <a:pt x="26516" y="15608"/>
                  </a:lnTo>
                  <a:lnTo>
                    <a:pt x="26375" y="15448"/>
                  </a:lnTo>
                  <a:lnTo>
                    <a:pt x="26215" y="15287"/>
                  </a:lnTo>
                  <a:lnTo>
                    <a:pt x="26054" y="15187"/>
                  </a:lnTo>
                  <a:lnTo>
                    <a:pt x="25913" y="15086"/>
                  </a:lnTo>
                  <a:lnTo>
                    <a:pt x="25753" y="15006"/>
                  </a:lnTo>
                  <a:lnTo>
                    <a:pt x="25592" y="14925"/>
                  </a:lnTo>
                  <a:lnTo>
                    <a:pt x="25250" y="14805"/>
                  </a:lnTo>
                  <a:lnTo>
                    <a:pt x="24889" y="14725"/>
                  </a:lnTo>
                  <a:lnTo>
                    <a:pt x="24507" y="14664"/>
                  </a:lnTo>
                  <a:lnTo>
                    <a:pt x="24126" y="14624"/>
                  </a:lnTo>
                  <a:lnTo>
                    <a:pt x="23342" y="14544"/>
                  </a:lnTo>
                  <a:lnTo>
                    <a:pt x="22960" y="14524"/>
                  </a:lnTo>
                  <a:lnTo>
                    <a:pt x="22599" y="14463"/>
                  </a:lnTo>
                  <a:lnTo>
                    <a:pt x="22237" y="14403"/>
                  </a:lnTo>
                  <a:lnTo>
                    <a:pt x="21896" y="14303"/>
                  </a:lnTo>
                  <a:lnTo>
                    <a:pt x="21595" y="14182"/>
                  </a:lnTo>
                  <a:lnTo>
                    <a:pt x="21434" y="14102"/>
                  </a:lnTo>
                  <a:lnTo>
                    <a:pt x="21293" y="14001"/>
                  </a:lnTo>
                  <a:lnTo>
                    <a:pt x="21173" y="13901"/>
                  </a:lnTo>
                  <a:lnTo>
                    <a:pt x="21052" y="13780"/>
                  </a:lnTo>
                  <a:lnTo>
                    <a:pt x="20932" y="13660"/>
                  </a:lnTo>
                  <a:lnTo>
                    <a:pt x="20831" y="13519"/>
                  </a:lnTo>
                  <a:lnTo>
                    <a:pt x="20751" y="13379"/>
                  </a:lnTo>
                  <a:lnTo>
                    <a:pt x="20691" y="13258"/>
                  </a:lnTo>
                  <a:lnTo>
                    <a:pt x="20610" y="12977"/>
                  </a:lnTo>
                  <a:lnTo>
                    <a:pt x="20550" y="12696"/>
                  </a:lnTo>
                  <a:lnTo>
                    <a:pt x="20530" y="12394"/>
                  </a:lnTo>
                  <a:lnTo>
                    <a:pt x="20550" y="12093"/>
                  </a:lnTo>
                  <a:lnTo>
                    <a:pt x="20570" y="11792"/>
                  </a:lnTo>
                  <a:lnTo>
                    <a:pt x="20671" y="11169"/>
                  </a:lnTo>
                  <a:lnTo>
                    <a:pt x="20771" y="10546"/>
                  </a:lnTo>
                  <a:lnTo>
                    <a:pt x="20811" y="10245"/>
                  </a:lnTo>
                  <a:lnTo>
                    <a:pt x="20851" y="9924"/>
                  </a:lnTo>
                  <a:lnTo>
                    <a:pt x="20851" y="9622"/>
                  </a:lnTo>
                  <a:lnTo>
                    <a:pt x="20811" y="9321"/>
                  </a:lnTo>
                  <a:lnTo>
                    <a:pt x="20751" y="9040"/>
                  </a:lnTo>
                  <a:lnTo>
                    <a:pt x="20650" y="8759"/>
                  </a:lnTo>
                  <a:lnTo>
                    <a:pt x="20550" y="8558"/>
                  </a:lnTo>
                  <a:lnTo>
                    <a:pt x="20429" y="8377"/>
                  </a:lnTo>
                  <a:lnTo>
                    <a:pt x="20269" y="8196"/>
                  </a:lnTo>
                  <a:lnTo>
                    <a:pt x="20108" y="8056"/>
                  </a:lnTo>
                  <a:lnTo>
                    <a:pt x="19947" y="7915"/>
                  </a:lnTo>
                  <a:lnTo>
                    <a:pt x="19747" y="7794"/>
                  </a:lnTo>
                  <a:lnTo>
                    <a:pt x="19546" y="7694"/>
                  </a:lnTo>
                  <a:lnTo>
                    <a:pt x="19345" y="7594"/>
                  </a:lnTo>
                  <a:lnTo>
                    <a:pt x="19124" y="7513"/>
                  </a:lnTo>
                  <a:lnTo>
                    <a:pt x="18903" y="7453"/>
                  </a:lnTo>
                  <a:lnTo>
                    <a:pt x="18441" y="7332"/>
                  </a:lnTo>
                  <a:lnTo>
                    <a:pt x="17959" y="7272"/>
                  </a:lnTo>
                  <a:lnTo>
                    <a:pt x="17497" y="7232"/>
                  </a:lnTo>
                  <a:lnTo>
                    <a:pt x="16553" y="7172"/>
                  </a:lnTo>
                  <a:lnTo>
                    <a:pt x="16091" y="7111"/>
                  </a:lnTo>
                  <a:lnTo>
                    <a:pt x="15629" y="7051"/>
                  </a:lnTo>
                  <a:lnTo>
                    <a:pt x="15167" y="6931"/>
                  </a:lnTo>
                  <a:lnTo>
                    <a:pt x="14966" y="6870"/>
                  </a:lnTo>
                  <a:lnTo>
                    <a:pt x="14745" y="6770"/>
                  </a:lnTo>
                  <a:lnTo>
                    <a:pt x="14544" y="6670"/>
                  </a:lnTo>
                  <a:lnTo>
                    <a:pt x="14363" y="6569"/>
                  </a:lnTo>
                  <a:lnTo>
                    <a:pt x="14182" y="6428"/>
                  </a:lnTo>
                  <a:lnTo>
                    <a:pt x="14002" y="6268"/>
                  </a:lnTo>
                  <a:lnTo>
                    <a:pt x="13781" y="6027"/>
                  </a:lnTo>
                  <a:lnTo>
                    <a:pt x="13600" y="5746"/>
                  </a:lnTo>
                  <a:lnTo>
                    <a:pt x="13459" y="5464"/>
                  </a:lnTo>
                  <a:lnTo>
                    <a:pt x="13319" y="5143"/>
                  </a:lnTo>
                  <a:lnTo>
                    <a:pt x="13218" y="4822"/>
                  </a:lnTo>
                  <a:lnTo>
                    <a:pt x="13118" y="4500"/>
                  </a:lnTo>
                  <a:lnTo>
                    <a:pt x="12957" y="3817"/>
                  </a:lnTo>
                  <a:lnTo>
                    <a:pt x="12796" y="3154"/>
                  </a:lnTo>
                  <a:lnTo>
                    <a:pt x="12696" y="2813"/>
                  </a:lnTo>
                  <a:lnTo>
                    <a:pt x="12575" y="2511"/>
                  </a:lnTo>
                  <a:lnTo>
                    <a:pt x="12435" y="2210"/>
                  </a:lnTo>
                  <a:lnTo>
                    <a:pt x="12274" y="1929"/>
                  </a:lnTo>
                  <a:lnTo>
                    <a:pt x="12073" y="1668"/>
                  </a:lnTo>
                  <a:lnTo>
                    <a:pt x="11852" y="1427"/>
                  </a:lnTo>
                  <a:lnTo>
                    <a:pt x="11631" y="1266"/>
                  </a:lnTo>
                  <a:lnTo>
                    <a:pt x="11410" y="1125"/>
                  </a:lnTo>
                  <a:lnTo>
                    <a:pt x="11169" y="1005"/>
                  </a:lnTo>
                  <a:lnTo>
                    <a:pt x="10928" y="925"/>
                  </a:lnTo>
                  <a:lnTo>
                    <a:pt x="10667" y="864"/>
                  </a:lnTo>
                  <a:lnTo>
                    <a:pt x="10406" y="824"/>
                  </a:lnTo>
                  <a:lnTo>
                    <a:pt x="10145" y="784"/>
                  </a:lnTo>
                  <a:lnTo>
                    <a:pt x="9582" y="784"/>
                  </a:lnTo>
                  <a:lnTo>
                    <a:pt x="9301" y="804"/>
                  </a:lnTo>
                  <a:lnTo>
                    <a:pt x="8739" y="884"/>
                  </a:lnTo>
                  <a:lnTo>
                    <a:pt x="8176" y="985"/>
                  </a:lnTo>
                  <a:lnTo>
                    <a:pt x="7634" y="1105"/>
                  </a:lnTo>
                  <a:lnTo>
                    <a:pt x="7353" y="1166"/>
                  </a:lnTo>
                  <a:lnTo>
                    <a:pt x="7031" y="1186"/>
                  </a:lnTo>
                  <a:lnTo>
                    <a:pt x="6670" y="1226"/>
                  </a:lnTo>
                  <a:lnTo>
                    <a:pt x="5906" y="1226"/>
                  </a:lnTo>
                  <a:lnTo>
                    <a:pt x="5505" y="1206"/>
                  </a:lnTo>
                  <a:lnTo>
                    <a:pt x="5103" y="1166"/>
                  </a:lnTo>
                  <a:lnTo>
                    <a:pt x="4701" y="1125"/>
                  </a:lnTo>
                  <a:lnTo>
                    <a:pt x="4320" y="1045"/>
                  </a:lnTo>
                  <a:lnTo>
                    <a:pt x="3938" y="965"/>
                  </a:lnTo>
                  <a:lnTo>
                    <a:pt x="3576" y="864"/>
                  </a:lnTo>
                  <a:lnTo>
                    <a:pt x="3235" y="724"/>
                  </a:lnTo>
                  <a:lnTo>
                    <a:pt x="2934" y="583"/>
                  </a:lnTo>
                  <a:lnTo>
                    <a:pt x="2652" y="402"/>
                  </a:lnTo>
                  <a:lnTo>
                    <a:pt x="2431" y="201"/>
                  </a:lnTo>
                  <a:lnTo>
                    <a:pt x="2331" y="101"/>
                  </a:lnTo>
                  <a:lnTo>
                    <a:pt x="225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8508325" y="3788575"/>
              <a:ext cx="676450" cy="932050"/>
            </a:xfrm>
            <a:custGeom>
              <a:avLst/>
              <a:gdLst/>
              <a:ahLst/>
              <a:cxnLst/>
              <a:rect l="l" t="t" r="r" b="b"/>
              <a:pathLst>
                <a:path w="27058" h="37282" extrusionOk="0">
                  <a:moveTo>
                    <a:pt x="201" y="0"/>
                  </a:moveTo>
                  <a:lnTo>
                    <a:pt x="121" y="20"/>
                  </a:lnTo>
                  <a:lnTo>
                    <a:pt x="60" y="60"/>
                  </a:lnTo>
                  <a:lnTo>
                    <a:pt x="20" y="141"/>
                  </a:lnTo>
                  <a:lnTo>
                    <a:pt x="0" y="201"/>
                  </a:lnTo>
                  <a:lnTo>
                    <a:pt x="20" y="281"/>
                  </a:lnTo>
                  <a:lnTo>
                    <a:pt x="60" y="342"/>
                  </a:lnTo>
                  <a:lnTo>
                    <a:pt x="141" y="382"/>
                  </a:lnTo>
                  <a:lnTo>
                    <a:pt x="342" y="462"/>
                  </a:lnTo>
                  <a:lnTo>
                    <a:pt x="522" y="583"/>
                  </a:lnTo>
                  <a:lnTo>
                    <a:pt x="723" y="703"/>
                  </a:lnTo>
                  <a:lnTo>
                    <a:pt x="884" y="844"/>
                  </a:lnTo>
                  <a:lnTo>
                    <a:pt x="1045" y="1004"/>
                  </a:lnTo>
                  <a:lnTo>
                    <a:pt x="1205" y="1185"/>
                  </a:lnTo>
                  <a:lnTo>
                    <a:pt x="1346" y="1386"/>
                  </a:lnTo>
                  <a:lnTo>
                    <a:pt x="1487" y="1607"/>
                  </a:lnTo>
                  <a:lnTo>
                    <a:pt x="1607" y="1848"/>
                  </a:lnTo>
                  <a:lnTo>
                    <a:pt x="1728" y="2129"/>
                  </a:lnTo>
                  <a:lnTo>
                    <a:pt x="1828" y="2411"/>
                  </a:lnTo>
                  <a:lnTo>
                    <a:pt x="1928" y="2712"/>
                  </a:lnTo>
                  <a:lnTo>
                    <a:pt x="2009" y="3033"/>
                  </a:lnTo>
                  <a:lnTo>
                    <a:pt x="2089" y="3395"/>
                  </a:lnTo>
                  <a:lnTo>
                    <a:pt x="2170" y="3756"/>
                  </a:lnTo>
                  <a:lnTo>
                    <a:pt x="2230" y="4158"/>
                  </a:lnTo>
                  <a:lnTo>
                    <a:pt x="2310" y="4721"/>
                  </a:lnTo>
                  <a:lnTo>
                    <a:pt x="2411" y="5323"/>
                  </a:lnTo>
                  <a:lnTo>
                    <a:pt x="2551" y="5926"/>
                  </a:lnTo>
                  <a:lnTo>
                    <a:pt x="2632" y="6227"/>
                  </a:lnTo>
                  <a:lnTo>
                    <a:pt x="2732" y="6528"/>
                  </a:lnTo>
                  <a:lnTo>
                    <a:pt x="2832" y="6830"/>
                  </a:lnTo>
                  <a:lnTo>
                    <a:pt x="2973" y="7111"/>
                  </a:lnTo>
                  <a:lnTo>
                    <a:pt x="3114" y="7372"/>
                  </a:lnTo>
                  <a:lnTo>
                    <a:pt x="3294" y="7633"/>
                  </a:lnTo>
                  <a:lnTo>
                    <a:pt x="3475" y="7874"/>
                  </a:lnTo>
                  <a:lnTo>
                    <a:pt x="3696" y="8095"/>
                  </a:lnTo>
                  <a:lnTo>
                    <a:pt x="3917" y="8296"/>
                  </a:lnTo>
                  <a:lnTo>
                    <a:pt x="4198" y="8477"/>
                  </a:lnTo>
                  <a:lnTo>
                    <a:pt x="4439" y="8617"/>
                  </a:lnTo>
                  <a:lnTo>
                    <a:pt x="4700" y="8718"/>
                  </a:lnTo>
                  <a:lnTo>
                    <a:pt x="4982" y="8798"/>
                  </a:lnTo>
                  <a:lnTo>
                    <a:pt x="5243" y="8879"/>
                  </a:lnTo>
                  <a:lnTo>
                    <a:pt x="5524" y="8939"/>
                  </a:lnTo>
                  <a:lnTo>
                    <a:pt x="5805" y="8979"/>
                  </a:lnTo>
                  <a:lnTo>
                    <a:pt x="6368" y="9039"/>
                  </a:lnTo>
                  <a:lnTo>
                    <a:pt x="7011" y="9120"/>
                  </a:lnTo>
                  <a:lnTo>
                    <a:pt x="7312" y="9180"/>
                  </a:lnTo>
                  <a:lnTo>
                    <a:pt x="7613" y="9240"/>
                  </a:lnTo>
                  <a:lnTo>
                    <a:pt x="7894" y="9321"/>
                  </a:lnTo>
                  <a:lnTo>
                    <a:pt x="8176" y="9441"/>
                  </a:lnTo>
                  <a:lnTo>
                    <a:pt x="8417" y="9582"/>
                  </a:lnTo>
                  <a:lnTo>
                    <a:pt x="8658" y="9762"/>
                  </a:lnTo>
                  <a:lnTo>
                    <a:pt x="8818" y="9923"/>
                  </a:lnTo>
                  <a:lnTo>
                    <a:pt x="8939" y="10084"/>
                  </a:lnTo>
                  <a:lnTo>
                    <a:pt x="9059" y="10265"/>
                  </a:lnTo>
                  <a:lnTo>
                    <a:pt x="9160" y="10465"/>
                  </a:lnTo>
                  <a:lnTo>
                    <a:pt x="9260" y="10666"/>
                  </a:lnTo>
                  <a:lnTo>
                    <a:pt x="9321" y="10887"/>
                  </a:lnTo>
                  <a:lnTo>
                    <a:pt x="9381" y="11108"/>
                  </a:lnTo>
                  <a:lnTo>
                    <a:pt x="9421" y="11329"/>
                  </a:lnTo>
                  <a:lnTo>
                    <a:pt x="9461" y="11791"/>
                  </a:lnTo>
                  <a:lnTo>
                    <a:pt x="9461" y="12253"/>
                  </a:lnTo>
                  <a:lnTo>
                    <a:pt x="9441" y="12735"/>
                  </a:lnTo>
                  <a:lnTo>
                    <a:pt x="9401" y="13197"/>
                  </a:lnTo>
                  <a:lnTo>
                    <a:pt x="9341" y="13679"/>
                  </a:lnTo>
                  <a:lnTo>
                    <a:pt x="9300" y="14182"/>
                  </a:lnTo>
                  <a:lnTo>
                    <a:pt x="9280" y="14664"/>
                  </a:lnTo>
                  <a:lnTo>
                    <a:pt x="9300" y="15166"/>
                  </a:lnTo>
                  <a:lnTo>
                    <a:pt x="9321" y="15407"/>
                  </a:lnTo>
                  <a:lnTo>
                    <a:pt x="9361" y="15648"/>
                  </a:lnTo>
                  <a:lnTo>
                    <a:pt x="9401" y="15889"/>
                  </a:lnTo>
                  <a:lnTo>
                    <a:pt x="9461" y="16110"/>
                  </a:lnTo>
                  <a:lnTo>
                    <a:pt x="9541" y="16351"/>
                  </a:lnTo>
                  <a:lnTo>
                    <a:pt x="9642" y="16572"/>
                  </a:lnTo>
                  <a:lnTo>
                    <a:pt x="9762" y="16773"/>
                  </a:lnTo>
                  <a:lnTo>
                    <a:pt x="9903" y="16974"/>
                  </a:lnTo>
                  <a:lnTo>
                    <a:pt x="10044" y="17155"/>
                  </a:lnTo>
                  <a:lnTo>
                    <a:pt x="10204" y="17315"/>
                  </a:lnTo>
                  <a:lnTo>
                    <a:pt x="10365" y="17456"/>
                  </a:lnTo>
                  <a:lnTo>
                    <a:pt x="10546" y="17576"/>
                  </a:lnTo>
                  <a:lnTo>
                    <a:pt x="10727" y="17697"/>
                  </a:lnTo>
                  <a:lnTo>
                    <a:pt x="10907" y="17797"/>
                  </a:lnTo>
                  <a:lnTo>
                    <a:pt x="11309" y="17978"/>
                  </a:lnTo>
                  <a:lnTo>
                    <a:pt x="11731" y="18119"/>
                  </a:lnTo>
                  <a:lnTo>
                    <a:pt x="12173" y="18239"/>
                  </a:lnTo>
                  <a:lnTo>
                    <a:pt x="12615" y="18340"/>
                  </a:lnTo>
                  <a:lnTo>
                    <a:pt x="13057" y="18440"/>
                  </a:lnTo>
                  <a:lnTo>
                    <a:pt x="13860" y="18601"/>
                  </a:lnTo>
                  <a:lnTo>
                    <a:pt x="14242" y="18701"/>
                  </a:lnTo>
                  <a:lnTo>
                    <a:pt x="14624" y="18822"/>
                  </a:lnTo>
                  <a:lnTo>
                    <a:pt x="14965" y="18962"/>
                  </a:lnTo>
                  <a:lnTo>
                    <a:pt x="15307" y="19143"/>
                  </a:lnTo>
                  <a:lnTo>
                    <a:pt x="15447" y="19244"/>
                  </a:lnTo>
                  <a:lnTo>
                    <a:pt x="15608" y="19344"/>
                  </a:lnTo>
                  <a:lnTo>
                    <a:pt x="15748" y="19465"/>
                  </a:lnTo>
                  <a:lnTo>
                    <a:pt x="15869" y="19605"/>
                  </a:lnTo>
                  <a:lnTo>
                    <a:pt x="16030" y="19786"/>
                  </a:lnTo>
                  <a:lnTo>
                    <a:pt x="16150" y="19967"/>
                  </a:lnTo>
                  <a:lnTo>
                    <a:pt x="16271" y="20168"/>
                  </a:lnTo>
                  <a:lnTo>
                    <a:pt x="16371" y="20369"/>
                  </a:lnTo>
                  <a:lnTo>
                    <a:pt x="16451" y="20569"/>
                  </a:lnTo>
                  <a:lnTo>
                    <a:pt x="16512" y="20790"/>
                  </a:lnTo>
                  <a:lnTo>
                    <a:pt x="16572" y="21011"/>
                  </a:lnTo>
                  <a:lnTo>
                    <a:pt x="16632" y="21252"/>
                  </a:lnTo>
                  <a:lnTo>
                    <a:pt x="16693" y="21714"/>
                  </a:lnTo>
                  <a:lnTo>
                    <a:pt x="16713" y="22217"/>
                  </a:lnTo>
                  <a:lnTo>
                    <a:pt x="16733" y="22719"/>
                  </a:lnTo>
                  <a:lnTo>
                    <a:pt x="16733" y="23201"/>
                  </a:lnTo>
                  <a:lnTo>
                    <a:pt x="16733" y="23623"/>
                  </a:lnTo>
                  <a:lnTo>
                    <a:pt x="16753" y="24044"/>
                  </a:lnTo>
                  <a:lnTo>
                    <a:pt x="16813" y="24567"/>
                  </a:lnTo>
                  <a:lnTo>
                    <a:pt x="16853" y="24828"/>
                  </a:lnTo>
                  <a:lnTo>
                    <a:pt x="16913" y="25109"/>
                  </a:lnTo>
                  <a:lnTo>
                    <a:pt x="16974" y="25410"/>
                  </a:lnTo>
                  <a:lnTo>
                    <a:pt x="17074" y="25692"/>
                  </a:lnTo>
                  <a:lnTo>
                    <a:pt x="17175" y="25993"/>
                  </a:lnTo>
                  <a:lnTo>
                    <a:pt x="17315" y="26254"/>
                  </a:lnTo>
                  <a:lnTo>
                    <a:pt x="17476" y="26515"/>
                  </a:lnTo>
                  <a:lnTo>
                    <a:pt x="17657" y="26776"/>
                  </a:lnTo>
                  <a:lnTo>
                    <a:pt x="17858" y="26997"/>
                  </a:lnTo>
                  <a:lnTo>
                    <a:pt x="18099" y="27198"/>
                  </a:lnTo>
                  <a:lnTo>
                    <a:pt x="18380" y="27359"/>
                  </a:lnTo>
                  <a:lnTo>
                    <a:pt x="18520" y="27419"/>
                  </a:lnTo>
                  <a:lnTo>
                    <a:pt x="18681" y="27479"/>
                  </a:lnTo>
                  <a:lnTo>
                    <a:pt x="18862" y="27540"/>
                  </a:lnTo>
                  <a:lnTo>
                    <a:pt x="19043" y="27580"/>
                  </a:lnTo>
                  <a:lnTo>
                    <a:pt x="19404" y="27620"/>
                  </a:lnTo>
                  <a:lnTo>
                    <a:pt x="19766" y="27640"/>
                  </a:lnTo>
                  <a:lnTo>
                    <a:pt x="20107" y="27620"/>
                  </a:lnTo>
                  <a:lnTo>
                    <a:pt x="20710" y="27620"/>
                  </a:lnTo>
                  <a:lnTo>
                    <a:pt x="20991" y="27660"/>
                  </a:lnTo>
                  <a:lnTo>
                    <a:pt x="21272" y="27700"/>
                  </a:lnTo>
                  <a:lnTo>
                    <a:pt x="21453" y="27761"/>
                  </a:lnTo>
                  <a:lnTo>
                    <a:pt x="21634" y="27841"/>
                  </a:lnTo>
                  <a:lnTo>
                    <a:pt x="21795" y="27921"/>
                  </a:lnTo>
                  <a:lnTo>
                    <a:pt x="21955" y="28022"/>
                  </a:lnTo>
                  <a:lnTo>
                    <a:pt x="22116" y="28122"/>
                  </a:lnTo>
                  <a:lnTo>
                    <a:pt x="22257" y="28243"/>
                  </a:lnTo>
                  <a:lnTo>
                    <a:pt x="22538" y="28524"/>
                  </a:lnTo>
                  <a:lnTo>
                    <a:pt x="22799" y="28825"/>
                  </a:lnTo>
                  <a:lnTo>
                    <a:pt x="23040" y="29147"/>
                  </a:lnTo>
                  <a:lnTo>
                    <a:pt x="23261" y="29468"/>
                  </a:lnTo>
                  <a:lnTo>
                    <a:pt x="23462" y="29810"/>
                  </a:lnTo>
                  <a:lnTo>
                    <a:pt x="23964" y="30673"/>
                  </a:lnTo>
                  <a:lnTo>
                    <a:pt x="24446" y="31557"/>
                  </a:lnTo>
                  <a:lnTo>
                    <a:pt x="24888" y="32461"/>
                  </a:lnTo>
                  <a:lnTo>
                    <a:pt x="25290" y="33385"/>
                  </a:lnTo>
                  <a:lnTo>
                    <a:pt x="25672" y="34309"/>
                  </a:lnTo>
                  <a:lnTo>
                    <a:pt x="26033" y="35233"/>
                  </a:lnTo>
                  <a:lnTo>
                    <a:pt x="26354" y="36177"/>
                  </a:lnTo>
                  <a:lnTo>
                    <a:pt x="26656" y="37141"/>
                  </a:lnTo>
                  <a:lnTo>
                    <a:pt x="26696" y="37202"/>
                  </a:lnTo>
                  <a:lnTo>
                    <a:pt x="26736" y="37242"/>
                  </a:lnTo>
                  <a:lnTo>
                    <a:pt x="26796" y="37282"/>
                  </a:lnTo>
                  <a:lnTo>
                    <a:pt x="26897" y="37282"/>
                  </a:lnTo>
                  <a:lnTo>
                    <a:pt x="26977" y="37242"/>
                  </a:lnTo>
                  <a:lnTo>
                    <a:pt x="27017" y="37182"/>
                  </a:lnTo>
                  <a:lnTo>
                    <a:pt x="27058" y="37101"/>
                  </a:lnTo>
                  <a:lnTo>
                    <a:pt x="27037" y="37021"/>
                  </a:lnTo>
                  <a:lnTo>
                    <a:pt x="26736" y="36057"/>
                  </a:lnTo>
                  <a:lnTo>
                    <a:pt x="26415" y="35092"/>
                  </a:lnTo>
                  <a:lnTo>
                    <a:pt x="26053" y="34148"/>
                  </a:lnTo>
                  <a:lnTo>
                    <a:pt x="25651" y="33224"/>
                  </a:lnTo>
                  <a:lnTo>
                    <a:pt x="25250" y="32300"/>
                  </a:lnTo>
                  <a:lnTo>
                    <a:pt x="24788" y="31376"/>
                  </a:lnTo>
                  <a:lnTo>
                    <a:pt x="24326" y="30492"/>
                  </a:lnTo>
                  <a:lnTo>
                    <a:pt x="23803" y="29609"/>
                  </a:lnTo>
                  <a:lnTo>
                    <a:pt x="23582" y="29247"/>
                  </a:lnTo>
                  <a:lnTo>
                    <a:pt x="23341" y="28885"/>
                  </a:lnTo>
                  <a:lnTo>
                    <a:pt x="23080" y="28544"/>
                  </a:lnTo>
                  <a:lnTo>
                    <a:pt x="22799" y="28203"/>
                  </a:lnTo>
                  <a:lnTo>
                    <a:pt x="22498" y="27921"/>
                  </a:lnTo>
                  <a:lnTo>
                    <a:pt x="22317" y="27781"/>
                  </a:lnTo>
                  <a:lnTo>
                    <a:pt x="22156" y="27660"/>
                  </a:lnTo>
                  <a:lnTo>
                    <a:pt x="21975" y="27560"/>
                  </a:lnTo>
                  <a:lnTo>
                    <a:pt x="21775" y="27459"/>
                  </a:lnTo>
                  <a:lnTo>
                    <a:pt x="21574" y="27379"/>
                  </a:lnTo>
                  <a:lnTo>
                    <a:pt x="21373" y="27319"/>
                  </a:lnTo>
                  <a:lnTo>
                    <a:pt x="21051" y="27258"/>
                  </a:lnTo>
                  <a:lnTo>
                    <a:pt x="20750" y="27238"/>
                  </a:lnTo>
                  <a:lnTo>
                    <a:pt x="20429" y="27218"/>
                  </a:lnTo>
                  <a:lnTo>
                    <a:pt x="20107" y="27238"/>
                  </a:lnTo>
                  <a:lnTo>
                    <a:pt x="19766" y="27238"/>
                  </a:lnTo>
                  <a:lnTo>
                    <a:pt x="19444" y="27218"/>
                  </a:lnTo>
                  <a:lnTo>
                    <a:pt x="19123" y="27178"/>
                  </a:lnTo>
                  <a:lnTo>
                    <a:pt x="18962" y="27158"/>
                  </a:lnTo>
                  <a:lnTo>
                    <a:pt x="18822" y="27098"/>
                  </a:lnTo>
                  <a:lnTo>
                    <a:pt x="18541" y="26997"/>
                  </a:lnTo>
                  <a:lnTo>
                    <a:pt x="18320" y="26857"/>
                  </a:lnTo>
                  <a:lnTo>
                    <a:pt x="18119" y="26676"/>
                  </a:lnTo>
                  <a:lnTo>
                    <a:pt x="17938" y="26475"/>
                  </a:lnTo>
                  <a:lnTo>
                    <a:pt x="17777" y="26254"/>
                  </a:lnTo>
                  <a:lnTo>
                    <a:pt x="17637" y="26013"/>
                  </a:lnTo>
                  <a:lnTo>
                    <a:pt x="17516" y="25772"/>
                  </a:lnTo>
                  <a:lnTo>
                    <a:pt x="17416" y="25511"/>
                  </a:lnTo>
                  <a:lnTo>
                    <a:pt x="17355" y="25250"/>
                  </a:lnTo>
                  <a:lnTo>
                    <a:pt x="17275" y="24989"/>
                  </a:lnTo>
                  <a:lnTo>
                    <a:pt x="17195" y="24466"/>
                  </a:lnTo>
                  <a:lnTo>
                    <a:pt x="17155" y="24004"/>
                  </a:lnTo>
                  <a:lnTo>
                    <a:pt x="17134" y="23623"/>
                  </a:lnTo>
                  <a:lnTo>
                    <a:pt x="17134" y="23201"/>
                  </a:lnTo>
                  <a:lnTo>
                    <a:pt x="17134" y="22699"/>
                  </a:lnTo>
                  <a:lnTo>
                    <a:pt x="17114" y="22176"/>
                  </a:lnTo>
                  <a:lnTo>
                    <a:pt x="17074" y="21654"/>
                  </a:lnTo>
                  <a:lnTo>
                    <a:pt x="17014" y="21152"/>
                  </a:lnTo>
                  <a:lnTo>
                    <a:pt x="16954" y="20891"/>
                  </a:lnTo>
                  <a:lnTo>
                    <a:pt x="16893" y="20650"/>
                  </a:lnTo>
                  <a:lnTo>
                    <a:pt x="16813" y="20409"/>
                  </a:lnTo>
                  <a:lnTo>
                    <a:pt x="16713" y="20188"/>
                  </a:lnTo>
                  <a:lnTo>
                    <a:pt x="16612" y="19947"/>
                  </a:lnTo>
                  <a:lnTo>
                    <a:pt x="16492" y="19746"/>
                  </a:lnTo>
                  <a:lnTo>
                    <a:pt x="16331" y="19525"/>
                  </a:lnTo>
                  <a:lnTo>
                    <a:pt x="16170" y="19324"/>
                  </a:lnTo>
                  <a:lnTo>
                    <a:pt x="16030" y="19183"/>
                  </a:lnTo>
                  <a:lnTo>
                    <a:pt x="15869" y="19043"/>
                  </a:lnTo>
                  <a:lnTo>
                    <a:pt x="15688" y="18922"/>
                  </a:lnTo>
                  <a:lnTo>
                    <a:pt x="15527" y="18822"/>
                  </a:lnTo>
                  <a:lnTo>
                    <a:pt x="15166" y="18621"/>
                  </a:lnTo>
                  <a:lnTo>
                    <a:pt x="14784" y="18460"/>
                  </a:lnTo>
                  <a:lnTo>
                    <a:pt x="14383" y="18340"/>
                  </a:lnTo>
                  <a:lnTo>
                    <a:pt x="13961" y="18219"/>
                  </a:lnTo>
                  <a:lnTo>
                    <a:pt x="13137" y="18038"/>
                  </a:lnTo>
                  <a:lnTo>
                    <a:pt x="12273" y="17858"/>
                  </a:lnTo>
                  <a:lnTo>
                    <a:pt x="11872" y="17757"/>
                  </a:lnTo>
                  <a:lnTo>
                    <a:pt x="11490" y="17617"/>
                  </a:lnTo>
                  <a:lnTo>
                    <a:pt x="11128" y="17456"/>
                  </a:lnTo>
                  <a:lnTo>
                    <a:pt x="10948" y="17376"/>
                  </a:lnTo>
                  <a:lnTo>
                    <a:pt x="10787" y="17275"/>
                  </a:lnTo>
                  <a:lnTo>
                    <a:pt x="10626" y="17155"/>
                  </a:lnTo>
                  <a:lnTo>
                    <a:pt x="10486" y="17034"/>
                  </a:lnTo>
                  <a:lnTo>
                    <a:pt x="10345" y="16893"/>
                  </a:lnTo>
                  <a:lnTo>
                    <a:pt x="10224" y="16733"/>
                  </a:lnTo>
                  <a:lnTo>
                    <a:pt x="10104" y="16552"/>
                  </a:lnTo>
                  <a:lnTo>
                    <a:pt x="10004" y="16371"/>
                  </a:lnTo>
                  <a:lnTo>
                    <a:pt x="9903" y="16170"/>
                  </a:lnTo>
                  <a:lnTo>
                    <a:pt x="9843" y="15969"/>
                  </a:lnTo>
                  <a:lnTo>
                    <a:pt x="9783" y="15748"/>
                  </a:lnTo>
                  <a:lnTo>
                    <a:pt x="9742" y="15527"/>
                  </a:lnTo>
                  <a:lnTo>
                    <a:pt x="9702" y="15307"/>
                  </a:lnTo>
                  <a:lnTo>
                    <a:pt x="9682" y="15086"/>
                  </a:lnTo>
                  <a:lnTo>
                    <a:pt x="9682" y="14624"/>
                  </a:lnTo>
                  <a:lnTo>
                    <a:pt x="9702" y="14141"/>
                  </a:lnTo>
                  <a:lnTo>
                    <a:pt x="9742" y="13659"/>
                  </a:lnTo>
                  <a:lnTo>
                    <a:pt x="9803" y="13197"/>
                  </a:lnTo>
                  <a:lnTo>
                    <a:pt x="9843" y="12715"/>
                  </a:lnTo>
                  <a:lnTo>
                    <a:pt x="9863" y="12213"/>
                  </a:lnTo>
                  <a:lnTo>
                    <a:pt x="9843" y="11711"/>
                  </a:lnTo>
                  <a:lnTo>
                    <a:pt x="9823" y="11450"/>
                  </a:lnTo>
                  <a:lnTo>
                    <a:pt x="9803" y="11209"/>
                  </a:lnTo>
                  <a:lnTo>
                    <a:pt x="9742" y="10948"/>
                  </a:lnTo>
                  <a:lnTo>
                    <a:pt x="9682" y="10707"/>
                  </a:lnTo>
                  <a:lnTo>
                    <a:pt x="9602" y="10486"/>
                  </a:lnTo>
                  <a:lnTo>
                    <a:pt x="9521" y="10265"/>
                  </a:lnTo>
                  <a:lnTo>
                    <a:pt x="9401" y="10044"/>
                  </a:lnTo>
                  <a:lnTo>
                    <a:pt x="9260" y="9843"/>
                  </a:lnTo>
                  <a:lnTo>
                    <a:pt x="9100" y="9642"/>
                  </a:lnTo>
                  <a:lnTo>
                    <a:pt x="8919" y="9461"/>
                  </a:lnTo>
                  <a:lnTo>
                    <a:pt x="8638" y="9260"/>
                  </a:lnTo>
                  <a:lnTo>
                    <a:pt x="8356" y="9100"/>
                  </a:lnTo>
                  <a:lnTo>
                    <a:pt x="8055" y="8959"/>
                  </a:lnTo>
                  <a:lnTo>
                    <a:pt x="7734" y="8859"/>
                  </a:lnTo>
                  <a:lnTo>
                    <a:pt x="7412" y="8798"/>
                  </a:lnTo>
                  <a:lnTo>
                    <a:pt x="7091" y="8738"/>
                  </a:lnTo>
                  <a:lnTo>
                    <a:pt x="6428" y="8638"/>
                  </a:lnTo>
                  <a:lnTo>
                    <a:pt x="5886" y="8577"/>
                  </a:lnTo>
                  <a:lnTo>
                    <a:pt x="5363" y="8497"/>
                  </a:lnTo>
                  <a:lnTo>
                    <a:pt x="5102" y="8437"/>
                  </a:lnTo>
                  <a:lnTo>
                    <a:pt x="4861" y="8356"/>
                  </a:lnTo>
                  <a:lnTo>
                    <a:pt x="4620" y="8256"/>
                  </a:lnTo>
                  <a:lnTo>
                    <a:pt x="4399" y="8135"/>
                  </a:lnTo>
                  <a:lnTo>
                    <a:pt x="4158" y="7975"/>
                  </a:lnTo>
                  <a:lnTo>
                    <a:pt x="3957" y="7794"/>
                  </a:lnTo>
                  <a:lnTo>
                    <a:pt x="3756" y="7593"/>
                  </a:lnTo>
                  <a:lnTo>
                    <a:pt x="3596" y="7372"/>
                  </a:lnTo>
                  <a:lnTo>
                    <a:pt x="3435" y="7151"/>
                  </a:lnTo>
                  <a:lnTo>
                    <a:pt x="3314" y="6890"/>
                  </a:lnTo>
                  <a:lnTo>
                    <a:pt x="3194" y="6629"/>
                  </a:lnTo>
                  <a:lnTo>
                    <a:pt x="3094" y="6368"/>
                  </a:lnTo>
                  <a:lnTo>
                    <a:pt x="2993" y="6086"/>
                  </a:lnTo>
                  <a:lnTo>
                    <a:pt x="2933" y="5805"/>
                  </a:lnTo>
                  <a:lnTo>
                    <a:pt x="2792" y="5223"/>
                  </a:lnTo>
                  <a:lnTo>
                    <a:pt x="2712" y="4660"/>
                  </a:lnTo>
                  <a:lnTo>
                    <a:pt x="2632" y="4098"/>
                  </a:lnTo>
                  <a:lnTo>
                    <a:pt x="2551" y="3676"/>
                  </a:lnTo>
                  <a:lnTo>
                    <a:pt x="2471" y="3274"/>
                  </a:lnTo>
                  <a:lnTo>
                    <a:pt x="2390" y="2893"/>
                  </a:lnTo>
                  <a:lnTo>
                    <a:pt x="2290" y="2551"/>
                  </a:lnTo>
                  <a:lnTo>
                    <a:pt x="2190" y="2210"/>
                  </a:lnTo>
                  <a:lnTo>
                    <a:pt x="2069" y="1908"/>
                  </a:lnTo>
                  <a:lnTo>
                    <a:pt x="1949" y="1627"/>
                  </a:lnTo>
                  <a:lnTo>
                    <a:pt x="1808" y="1366"/>
                  </a:lnTo>
                  <a:lnTo>
                    <a:pt x="1647" y="1105"/>
                  </a:lnTo>
                  <a:lnTo>
                    <a:pt x="1487" y="884"/>
                  </a:lnTo>
                  <a:lnTo>
                    <a:pt x="1306" y="683"/>
                  </a:lnTo>
                  <a:lnTo>
                    <a:pt x="1125" y="522"/>
                  </a:lnTo>
                  <a:lnTo>
                    <a:pt x="924" y="362"/>
                  </a:lnTo>
                  <a:lnTo>
                    <a:pt x="723" y="221"/>
                  </a:lnTo>
                  <a:lnTo>
                    <a:pt x="502" y="100"/>
                  </a:lnTo>
                  <a:lnTo>
                    <a:pt x="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8269775" y="4266150"/>
              <a:ext cx="1102825" cy="921525"/>
            </a:xfrm>
            <a:custGeom>
              <a:avLst/>
              <a:gdLst/>
              <a:ahLst/>
              <a:cxnLst/>
              <a:rect l="l" t="t" r="r" b="b"/>
              <a:pathLst>
                <a:path w="44113" h="36861" extrusionOk="0">
                  <a:moveTo>
                    <a:pt x="4842" y="0"/>
                  </a:moveTo>
                  <a:lnTo>
                    <a:pt x="4500" y="40"/>
                  </a:lnTo>
                  <a:lnTo>
                    <a:pt x="4159" y="80"/>
                  </a:lnTo>
                  <a:lnTo>
                    <a:pt x="3817" y="161"/>
                  </a:lnTo>
                  <a:lnTo>
                    <a:pt x="3476" y="241"/>
                  </a:lnTo>
                  <a:lnTo>
                    <a:pt x="3154" y="341"/>
                  </a:lnTo>
                  <a:lnTo>
                    <a:pt x="2833" y="462"/>
                  </a:lnTo>
                  <a:lnTo>
                    <a:pt x="2512" y="603"/>
                  </a:lnTo>
                  <a:lnTo>
                    <a:pt x="2210" y="763"/>
                  </a:lnTo>
                  <a:lnTo>
                    <a:pt x="1929" y="944"/>
                  </a:lnTo>
                  <a:lnTo>
                    <a:pt x="1648" y="1145"/>
                  </a:lnTo>
                  <a:lnTo>
                    <a:pt x="1387" y="1346"/>
                  </a:lnTo>
                  <a:lnTo>
                    <a:pt x="1146" y="1587"/>
                  </a:lnTo>
                  <a:lnTo>
                    <a:pt x="925" y="1828"/>
                  </a:lnTo>
                  <a:lnTo>
                    <a:pt x="724" y="2109"/>
                  </a:lnTo>
                  <a:lnTo>
                    <a:pt x="543" y="2390"/>
                  </a:lnTo>
                  <a:lnTo>
                    <a:pt x="382" y="2692"/>
                  </a:lnTo>
                  <a:lnTo>
                    <a:pt x="262" y="2973"/>
                  </a:lnTo>
                  <a:lnTo>
                    <a:pt x="161" y="3294"/>
                  </a:lnTo>
                  <a:lnTo>
                    <a:pt x="101" y="3596"/>
                  </a:lnTo>
                  <a:lnTo>
                    <a:pt x="41" y="3917"/>
                  </a:lnTo>
                  <a:lnTo>
                    <a:pt x="1" y="4238"/>
                  </a:lnTo>
                  <a:lnTo>
                    <a:pt x="1" y="4560"/>
                  </a:lnTo>
                  <a:lnTo>
                    <a:pt x="1" y="4881"/>
                  </a:lnTo>
                  <a:lnTo>
                    <a:pt x="41" y="5203"/>
                  </a:lnTo>
                  <a:lnTo>
                    <a:pt x="81" y="5544"/>
                  </a:lnTo>
                  <a:lnTo>
                    <a:pt x="141" y="5865"/>
                  </a:lnTo>
                  <a:lnTo>
                    <a:pt x="222" y="6187"/>
                  </a:lnTo>
                  <a:lnTo>
                    <a:pt x="302" y="6488"/>
                  </a:lnTo>
                  <a:lnTo>
                    <a:pt x="423" y="6810"/>
                  </a:lnTo>
                  <a:lnTo>
                    <a:pt x="543" y="7111"/>
                  </a:lnTo>
                  <a:lnTo>
                    <a:pt x="664" y="7412"/>
                  </a:lnTo>
                  <a:lnTo>
                    <a:pt x="965" y="7995"/>
                  </a:lnTo>
                  <a:lnTo>
                    <a:pt x="1306" y="8557"/>
                  </a:lnTo>
                  <a:lnTo>
                    <a:pt x="1668" y="9100"/>
                  </a:lnTo>
                  <a:lnTo>
                    <a:pt x="2050" y="9622"/>
                  </a:lnTo>
                  <a:lnTo>
                    <a:pt x="2451" y="10144"/>
                  </a:lnTo>
                  <a:lnTo>
                    <a:pt x="2853" y="10666"/>
                  </a:lnTo>
                  <a:lnTo>
                    <a:pt x="3657" y="11691"/>
                  </a:lnTo>
                  <a:lnTo>
                    <a:pt x="4078" y="12233"/>
                  </a:lnTo>
                  <a:lnTo>
                    <a:pt x="4480" y="12796"/>
                  </a:lnTo>
                  <a:lnTo>
                    <a:pt x="5264" y="13941"/>
                  </a:lnTo>
                  <a:lnTo>
                    <a:pt x="6007" y="15106"/>
                  </a:lnTo>
                  <a:lnTo>
                    <a:pt x="6730" y="16271"/>
                  </a:lnTo>
                  <a:lnTo>
                    <a:pt x="7433" y="17476"/>
                  </a:lnTo>
                  <a:lnTo>
                    <a:pt x="8116" y="18681"/>
                  </a:lnTo>
                  <a:lnTo>
                    <a:pt x="9482" y="21092"/>
                  </a:lnTo>
                  <a:lnTo>
                    <a:pt x="10185" y="22277"/>
                  </a:lnTo>
                  <a:lnTo>
                    <a:pt x="10888" y="23462"/>
                  </a:lnTo>
                  <a:lnTo>
                    <a:pt x="11611" y="24627"/>
                  </a:lnTo>
                  <a:lnTo>
                    <a:pt x="12374" y="25772"/>
                  </a:lnTo>
                  <a:lnTo>
                    <a:pt x="12776" y="26334"/>
                  </a:lnTo>
                  <a:lnTo>
                    <a:pt x="13178" y="26897"/>
                  </a:lnTo>
                  <a:lnTo>
                    <a:pt x="13580" y="27439"/>
                  </a:lnTo>
                  <a:lnTo>
                    <a:pt x="14001" y="27982"/>
                  </a:lnTo>
                  <a:lnTo>
                    <a:pt x="14443" y="28524"/>
                  </a:lnTo>
                  <a:lnTo>
                    <a:pt x="14885" y="29046"/>
                  </a:lnTo>
                  <a:lnTo>
                    <a:pt x="15347" y="29548"/>
                  </a:lnTo>
                  <a:lnTo>
                    <a:pt x="15829" y="30051"/>
                  </a:lnTo>
                  <a:lnTo>
                    <a:pt x="16432" y="30633"/>
                  </a:lnTo>
                  <a:lnTo>
                    <a:pt x="17095" y="31216"/>
                  </a:lnTo>
                  <a:lnTo>
                    <a:pt x="17778" y="31738"/>
                  </a:lnTo>
                  <a:lnTo>
                    <a:pt x="18501" y="32260"/>
                  </a:lnTo>
                  <a:lnTo>
                    <a:pt x="19264" y="32742"/>
                  </a:lnTo>
                  <a:lnTo>
                    <a:pt x="20048" y="33204"/>
                  </a:lnTo>
                  <a:lnTo>
                    <a:pt x="20851" y="33646"/>
                  </a:lnTo>
                  <a:lnTo>
                    <a:pt x="21695" y="34048"/>
                  </a:lnTo>
                  <a:lnTo>
                    <a:pt x="22559" y="34430"/>
                  </a:lnTo>
                  <a:lnTo>
                    <a:pt x="23442" y="34771"/>
                  </a:lnTo>
                  <a:lnTo>
                    <a:pt x="24346" y="35092"/>
                  </a:lnTo>
                  <a:lnTo>
                    <a:pt x="25270" y="35394"/>
                  </a:lnTo>
                  <a:lnTo>
                    <a:pt x="26194" y="35655"/>
                  </a:lnTo>
                  <a:lnTo>
                    <a:pt x="27159" y="35896"/>
                  </a:lnTo>
                  <a:lnTo>
                    <a:pt x="28103" y="36117"/>
                  </a:lnTo>
                  <a:lnTo>
                    <a:pt x="29087" y="36298"/>
                  </a:lnTo>
                  <a:lnTo>
                    <a:pt x="30051" y="36458"/>
                  </a:lnTo>
                  <a:lnTo>
                    <a:pt x="31035" y="36599"/>
                  </a:lnTo>
                  <a:lnTo>
                    <a:pt x="32020" y="36699"/>
                  </a:lnTo>
                  <a:lnTo>
                    <a:pt x="33004" y="36780"/>
                  </a:lnTo>
                  <a:lnTo>
                    <a:pt x="33968" y="36840"/>
                  </a:lnTo>
                  <a:lnTo>
                    <a:pt x="34952" y="36860"/>
                  </a:lnTo>
                  <a:lnTo>
                    <a:pt x="35917" y="36860"/>
                  </a:lnTo>
                  <a:lnTo>
                    <a:pt x="36881" y="36820"/>
                  </a:lnTo>
                  <a:lnTo>
                    <a:pt x="37845" y="36760"/>
                  </a:lnTo>
                  <a:lnTo>
                    <a:pt x="38769" y="36679"/>
                  </a:lnTo>
                  <a:lnTo>
                    <a:pt x="39693" y="36559"/>
                  </a:lnTo>
                  <a:lnTo>
                    <a:pt x="40617" y="36418"/>
                  </a:lnTo>
                  <a:lnTo>
                    <a:pt x="41501" y="36257"/>
                  </a:lnTo>
                  <a:lnTo>
                    <a:pt x="42365" y="36057"/>
                  </a:lnTo>
                  <a:lnTo>
                    <a:pt x="43208" y="35836"/>
                  </a:lnTo>
                  <a:lnTo>
                    <a:pt x="44032" y="35574"/>
                  </a:lnTo>
                  <a:lnTo>
                    <a:pt x="44092" y="34791"/>
                  </a:lnTo>
                  <a:lnTo>
                    <a:pt x="44112" y="33988"/>
                  </a:lnTo>
                  <a:lnTo>
                    <a:pt x="44092" y="33164"/>
                  </a:lnTo>
                  <a:lnTo>
                    <a:pt x="44052" y="32361"/>
                  </a:lnTo>
                  <a:lnTo>
                    <a:pt x="43972" y="31537"/>
                  </a:lnTo>
                  <a:lnTo>
                    <a:pt x="43871" y="30713"/>
                  </a:lnTo>
                  <a:lnTo>
                    <a:pt x="43751" y="29890"/>
                  </a:lnTo>
                  <a:lnTo>
                    <a:pt x="43590" y="29066"/>
                  </a:lnTo>
                  <a:lnTo>
                    <a:pt x="43409" y="28263"/>
                  </a:lnTo>
                  <a:lnTo>
                    <a:pt x="43188" y="27439"/>
                  </a:lnTo>
                  <a:lnTo>
                    <a:pt x="42967" y="26616"/>
                  </a:lnTo>
                  <a:lnTo>
                    <a:pt x="42706" y="25792"/>
                  </a:lnTo>
                  <a:lnTo>
                    <a:pt x="42425" y="24989"/>
                  </a:lnTo>
                  <a:lnTo>
                    <a:pt x="42103" y="24185"/>
                  </a:lnTo>
                  <a:lnTo>
                    <a:pt x="41782" y="23382"/>
                  </a:lnTo>
                  <a:lnTo>
                    <a:pt x="41420" y="22598"/>
                  </a:lnTo>
                  <a:lnTo>
                    <a:pt x="41059" y="21815"/>
                  </a:lnTo>
                  <a:lnTo>
                    <a:pt x="40657" y="21051"/>
                  </a:lnTo>
                  <a:lnTo>
                    <a:pt x="40235" y="20288"/>
                  </a:lnTo>
                  <a:lnTo>
                    <a:pt x="39813" y="19545"/>
                  </a:lnTo>
                  <a:lnTo>
                    <a:pt x="39351" y="18822"/>
                  </a:lnTo>
                  <a:lnTo>
                    <a:pt x="38889" y="18099"/>
                  </a:lnTo>
                  <a:lnTo>
                    <a:pt x="38387" y="17416"/>
                  </a:lnTo>
                  <a:lnTo>
                    <a:pt x="37885" y="16733"/>
                  </a:lnTo>
                  <a:lnTo>
                    <a:pt x="37363" y="16070"/>
                  </a:lnTo>
                  <a:lnTo>
                    <a:pt x="36820" y="15427"/>
                  </a:lnTo>
                  <a:lnTo>
                    <a:pt x="36278" y="14804"/>
                  </a:lnTo>
                  <a:lnTo>
                    <a:pt x="35716" y="14202"/>
                  </a:lnTo>
                  <a:lnTo>
                    <a:pt x="35133" y="13619"/>
                  </a:lnTo>
                  <a:lnTo>
                    <a:pt x="34531" y="13057"/>
                  </a:lnTo>
                  <a:lnTo>
                    <a:pt x="33928" y="12534"/>
                  </a:lnTo>
                  <a:lnTo>
                    <a:pt x="33305" y="12032"/>
                  </a:lnTo>
                  <a:lnTo>
                    <a:pt x="32683" y="11550"/>
                  </a:lnTo>
                  <a:lnTo>
                    <a:pt x="32040" y="11088"/>
                  </a:lnTo>
                  <a:lnTo>
                    <a:pt x="31397" y="10626"/>
                  </a:lnTo>
                  <a:lnTo>
                    <a:pt x="30754" y="10184"/>
                  </a:lnTo>
                  <a:lnTo>
                    <a:pt x="30091" y="9762"/>
                  </a:lnTo>
                  <a:lnTo>
                    <a:pt x="29408" y="9341"/>
                  </a:lnTo>
                  <a:lnTo>
                    <a:pt x="28745" y="8919"/>
                  </a:lnTo>
                  <a:lnTo>
                    <a:pt x="28062" y="8537"/>
                  </a:lnTo>
                  <a:lnTo>
                    <a:pt x="26676" y="7774"/>
                  </a:lnTo>
                  <a:lnTo>
                    <a:pt x="25270" y="7051"/>
                  </a:lnTo>
                  <a:lnTo>
                    <a:pt x="23844" y="6348"/>
                  </a:lnTo>
                  <a:lnTo>
                    <a:pt x="22418" y="5705"/>
                  </a:lnTo>
                  <a:lnTo>
                    <a:pt x="20952" y="5062"/>
                  </a:lnTo>
                  <a:lnTo>
                    <a:pt x="19485" y="4459"/>
                  </a:lnTo>
                  <a:lnTo>
                    <a:pt x="17999" y="3877"/>
                  </a:lnTo>
                  <a:lnTo>
                    <a:pt x="16512" y="3314"/>
                  </a:lnTo>
                  <a:lnTo>
                    <a:pt x="15026" y="2772"/>
                  </a:lnTo>
                  <a:lnTo>
                    <a:pt x="13519" y="2230"/>
                  </a:lnTo>
                  <a:lnTo>
                    <a:pt x="10526" y="1185"/>
                  </a:lnTo>
                  <a:lnTo>
                    <a:pt x="9221" y="743"/>
                  </a:lnTo>
                  <a:lnTo>
                    <a:pt x="8558" y="542"/>
                  </a:lnTo>
                  <a:lnTo>
                    <a:pt x="7895" y="341"/>
                  </a:lnTo>
                  <a:lnTo>
                    <a:pt x="7232" y="201"/>
                  </a:lnTo>
                  <a:lnTo>
                    <a:pt x="6549" y="80"/>
                  </a:lnTo>
                  <a:lnTo>
                    <a:pt x="6208" y="40"/>
                  </a:lnTo>
                  <a:lnTo>
                    <a:pt x="5886" y="20"/>
                  </a:lnTo>
                  <a:lnTo>
                    <a:pt x="55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8356650" y="4365575"/>
              <a:ext cx="1005400" cy="778400"/>
            </a:xfrm>
            <a:custGeom>
              <a:avLst/>
              <a:gdLst/>
              <a:ahLst/>
              <a:cxnLst/>
              <a:rect l="l" t="t" r="r" b="b"/>
              <a:pathLst>
                <a:path w="40216" h="31136" extrusionOk="0">
                  <a:moveTo>
                    <a:pt x="141" y="0"/>
                  </a:moveTo>
                  <a:lnTo>
                    <a:pt x="61" y="40"/>
                  </a:lnTo>
                  <a:lnTo>
                    <a:pt x="21" y="101"/>
                  </a:lnTo>
                  <a:lnTo>
                    <a:pt x="1" y="181"/>
                  </a:lnTo>
                  <a:lnTo>
                    <a:pt x="1" y="261"/>
                  </a:lnTo>
                  <a:lnTo>
                    <a:pt x="41" y="322"/>
                  </a:lnTo>
                  <a:lnTo>
                    <a:pt x="101" y="382"/>
                  </a:lnTo>
                  <a:lnTo>
                    <a:pt x="1065" y="864"/>
                  </a:lnTo>
                  <a:lnTo>
                    <a:pt x="1989" y="1366"/>
                  </a:lnTo>
                  <a:lnTo>
                    <a:pt x="2913" y="1909"/>
                  </a:lnTo>
                  <a:lnTo>
                    <a:pt x="3837" y="2451"/>
                  </a:lnTo>
                  <a:lnTo>
                    <a:pt x="4741" y="3013"/>
                  </a:lnTo>
                  <a:lnTo>
                    <a:pt x="5625" y="3616"/>
                  </a:lnTo>
                  <a:lnTo>
                    <a:pt x="6509" y="4199"/>
                  </a:lnTo>
                  <a:lnTo>
                    <a:pt x="7393" y="4821"/>
                  </a:lnTo>
                  <a:lnTo>
                    <a:pt x="8257" y="5444"/>
                  </a:lnTo>
                  <a:lnTo>
                    <a:pt x="9100" y="6067"/>
                  </a:lnTo>
                  <a:lnTo>
                    <a:pt x="10808" y="7352"/>
                  </a:lnTo>
                  <a:lnTo>
                    <a:pt x="12475" y="8658"/>
                  </a:lnTo>
                  <a:lnTo>
                    <a:pt x="14142" y="9964"/>
                  </a:lnTo>
                  <a:lnTo>
                    <a:pt x="15870" y="11329"/>
                  </a:lnTo>
                  <a:lnTo>
                    <a:pt x="17758" y="12836"/>
                  </a:lnTo>
                  <a:lnTo>
                    <a:pt x="21836" y="16150"/>
                  </a:lnTo>
                  <a:lnTo>
                    <a:pt x="26094" y="19646"/>
                  </a:lnTo>
                  <a:lnTo>
                    <a:pt x="30232" y="23060"/>
                  </a:lnTo>
                  <a:lnTo>
                    <a:pt x="37021" y="28705"/>
                  </a:lnTo>
                  <a:lnTo>
                    <a:pt x="39874" y="31095"/>
                  </a:lnTo>
                  <a:lnTo>
                    <a:pt x="39934" y="31135"/>
                  </a:lnTo>
                  <a:lnTo>
                    <a:pt x="40014" y="31135"/>
                  </a:lnTo>
                  <a:lnTo>
                    <a:pt x="40095" y="31115"/>
                  </a:lnTo>
                  <a:lnTo>
                    <a:pt x="40155" y="31075"/>
                  </a:lnTo>
                  <a:lnTo>
                    <a:pt x="40195" y="30995"/>
                  </a:lnTo>
                  <a:lnTo>
                    <a:pt x="40215" y="30915"/>
                  </a:lnTo>
                  <a:lnTo>
                    <a:pt x="40175" y="30854"/>
                  </a:lnTo>
                  <a:lnTo>
                    <a:pt x="40135" y="30794"/>
                  </a:lnTo>
                  <a:lnTo>
                    <a:pt x="37262" y="28404"/>
                  </a:lnTo>
                  <a:lnTo>
                    <a:pt x="30473" y="22759"/>
                  </a:lnTo>
                  <a:lnTo>
                    <a:pt x="26335" y="19324"/>
                  </a:lnTo>
                  <a:lnTo>
                    <a:pt x="22077" y="15849"/>
                  </a:lnTo>
                  <a:lnTo>
                    <a:pt x="17999" y="12535"/>
                  </a:lnTo>
                  <a:lnTo>
                    <a:pt x="16111" y="11008"/>
                  </a:lnTo>
                  <a:lnTo>
                    <a:pt x="14383" y="9642"/>
                  </a:lnTo>
                  <a:lnTo>
                    <a:pt x="12716" y="8336"/>
                  </a:lnTo>
                  <a:lnTo>
                    <a:pt x="11049" y="7031"/>
                  </a:lnTo>
                  <a:lnTo>
                    <a:pt x="9341" y="5745"/>
                  </a:lnTo>
                  <a:lnTo>
                    <a:pt x="8478" y="5102"/>
                  </a:lnTo>
                  <a:lnTo>
                    <a:pt x="7614" y="4480"/>
                  </a:lnTo>
                  <a:lnTo>
                    <a:pt x="6730" y="3877"/>
                  </a:lnTo>
                  <a:lnTo>
                    <a:pt x="5846" y="3274"/>
                  </a:lnTo>
                  <a:lnTo>
                    <a:pt x="4942" y="2672"/>
                  </a:lnTo>
                  <a:lnTo>
                    <a:pt x="4038" y="2109"/>
                  </a:lnTo>
                  <a:lnTo>
                    <a:pt x="3114" y="1547"/>
                  </a:lnTo>
                  <a:lnTo>
                    <a:pt x="2190" y="1025"/>
                  </a:lnTo>
                  <a:lnTo>
                    <a:pt x="1246" y="502"/>
                  </a:lnTo>
                  <a:lnTo>
                    <a:pt x="282" y="20"/>
                  </a:lnTo>
                  <a:lnTo>
                    <a:pt x="20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8383275" y="4350000"/>
              <a:ext cx="84400" cy="98950"/>
            </a:xfrm>
            <a:custGeom>
              <a:avLst/>
              <a:gdLst/>
              <a:ahLst/>
              <a:cxnLst/>
              <a:rect l="l" t="t" r="r" b="b"/>
              <a:pathLst>
                <a:path w="3376" h="3958" extrusionOk="0">
                  <a:moveTo>
                    <a:pt x="2491" y="1"/>
                  </a:moveTo>
                  <a:lnTo>
                    <a:pt x="2411" y="41"/>
                  </a:lnTo>
                  <a:lnTo>
                    <a:pt x="2351" y="101"/>
                  </a:lnTo>
                  <a:lnTo>
                    <a:pt x="2330" y="161"/>
                  </a:lnTo>
                  <a:lnTo>
                    <a:pt x="2330" y="242"/>
                  </a:lnTo>
                  <a:lnTo>
                    <a:pt x="2933" y="2953"/>
                  </a:lnTo>
                  <a:lnTo>
                    <a:pt x="141" y="3576"/>
                  </a:lnTo>
                  <a:lnTo>
                    <a:pt x="81" y="3596"/>
                  </a:lnTo>
                  <a:lnTo>
                    <a:pt x="20" y="3656"/>
                  </a:lnTo>
                  <a:lnTo>
                    <a:pt x="0" y="3737"/>
                  </a:lnTo>
                  <a:lnTo>
                    <a:pt x="0" y="3817"/>
                  </a:lnTo>
                  <a:lnTo>
                    <a:pt x="20" y="3877"/>
                  </a:lnTo>
                  <a:lnTo>
                    <a:pt x="61" y="3918"/>
                  </a:lnTo>
                  <a:lnTo>
                    <a:pt x="121" y="3958"/>
                  </a:lnTo>
                  <a:lnTo>
                    <a:pt x="241" y="3958"/>
                  </a:lnTo>
                  <a:lnTo>
                    <a:pt x="3214" y="3295"/>
                  </a:lnTo>
                  <a:lnTo>
                    <a:pt x="3295" y="3255"/>
                  </a:lnTo>
                  <a:lnTo>
                    <a:pt x="3335" y="3194"/>
                  </a:lnTo>
                  <a:lnTo>
                    <a:pt x="3375" y="3134"/>
                  </a:lnTo>
                  <a:lnTo>
                    <a:pt x="3375" y="3054"/>
                  </a:lnTo>
                  <a:lnTo>
                    <a:pt x="2712" y="161"/>
                  </a:lnTo>
                  <a:lnTo>
                    <a:pt x="2692" y="81"/>
                  </a:lnTo>
                  <a:lnTo>
                    <a:pt x="2632" y="41"/>
                  </a:lnTo>
                  <a:lnTo>
                    <a:pt x="2572"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8473675" y="4370600"/>
              <a:ext cx="194350" cy="247100"/>
            </a:xfrm>
            <a:custGeom>
              <a:avLst/>
              <a:gdLst/>
              <a:ahLst/>
              <a:cxnLst/>
              <a:rect l="l" t="t" r="r" b="b"/>
              <a:pathLst>
                <a:path w="7774" h="9884" extrusionOk="0">
                  <a:moveTo>
                    <a:pt x="5765" y="0"/>
                  </a:moveTo>
                  <a:lnTo>
                    <a:pt x="5705" y="20"/>
                  </a:lnTo>
                  <a:lnTo>
                    <a:pt x="5645" y="81"/>
                  </a:lnTo>
                  <a:lnTo>
                    <a:pt x="5624" y="161"/>
                  </a:lnTo>
                  <a:lnTo>
                    <a:pt x="5624" y="241"/>
                  </a:lnTo>
                  <a:lnTo>
                    <a:pt x="7332" y="7874"/>
                  </a:lnTo>
                  <a:lnTo>
                    <a:pt x="161" y="9481"/>
                  </a:lnTo>
                  <a:lnTo>
                    <a:pt x="80" y="9521"/>
                  </a:lnTo>
                  <a:lnTo>
                    <a:pt x="20" y="9582"/>
                  </a:lnTo>
                  <a:lnTo>
                    <a:pt x="0" y="9642"/>
                  </a:lnTo>
                  <a:lnTo>
                    <a:pt x="0" y="9722"/>
                  </a:lnTo>
                  <a:lnTo>
                    <a:pt x="20" y="9783"/>
                  </a:lnTo>
                  <a:lnTo>
                    <a:pt x="80" y="9843"/>
                  </a:lnTo>
                  <a:lnTo>
                    <a:pt x="121" y="9863"/>
                  </a:lnTo>
                  <a:lnTo>
                    <a:pt x="201" y="9883"/>
                  </a:lnTo>
                  <a:lnTo>
                    <a:pt x="241" y="9883"/>
                  </a:lnTo>
                  <a:lnTo>
                    <a:pt x="7613" y="8216"/>
                  </a:lnTo>
                  <a:lnTo>
                    <a:pt x="7693" y="8196"/>
                  </a:lnTo>
                  <a:lnTo>
                    <a:pt x="7754" y="8135"/>
                  </a:lnTo>
                  <a:lnTo>
                    <a:pt x="7774" y="8055"/>
                  </a:lnTo>
                  <a:lnTo>
                    <a:pt x="7774" y="7975"/>
                  </a:lnTo>
                  <a:lnTo>
                    <a:pt x="6006" y="141"/>
                  </a:lnTo>
                  <a:lnTo>
                    <a:pt x="5986" y="81"/>
                  </a:lnTo>
                  <a:lnTo>
                    <a:pt x="5926" y="20"/>
                  </a:lnTo>
                  <a:lnTo>
                    <a:pt x="5845"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8655450" y="4474050"/>
              <a:ext cx="247100" cy="368125"/>
            </a:xfrm>
            <a:custGeom>
              <a:avLst/>
              <a:gdLst/>
              <a:ahLst/>
              <a:cxnLst/>
              <a:rect l="l" t="t" r="r" b="b"/>
              <a:pathLst>
                <a:path w="9884" h="14725" extrusionOk="0">
                  <a:moveTo>
                    <a:pt x="9622" y="0"/>
                  </a:moveTo>
                  <a:lnTo>
                    <a:pt x="9542" y="20"/>
                  </a:lnTo>
                  <a:lnTo>
                    <a:pt x="9482" y="60"/>
                  </a:lnTo>
                  <a:lnTo>
                    <a:pt x="9442" y="121"/>
                  </a:lnTo>
                  <a:lnTo>
                    <a:pt x="9422" y="201"/>
                  </a:lnTo>
                  <a:lnTo>
                    <a:pt x="9502" y="11149"/>
                  </a:lnTo>
                  <a:lnTo>
                    <a:pt x="141" y="14322"/>
                  </a:lnTo>
                  <a:lnTo>
                    <a:pt x="61" y="14362"/>
                  </a:lnTo>
                  <a:lnTo>
                    <a:pt x="21" y="14423"/>
                  </a:lnTo>
                  <a:lnTo>
                    <a:pt x="1" y="14503"/>
                  </a:lnTo>
                  <a:lnTo>
                    <a:pt x="21" y="14583"/>
                  </a:lnTo>
                  <a:lnTo>
                    <a:pt x="41" y="14644"/>
                  </a:lnTo>
                  <a:lnTo>
                    <a:pt x="81" y="14684"/>
                  </a:lnTo>
                  <a:lnTo>
                    <a:pt x="141" y="14704"/>
                  </a:lnTo>
                  <a:lnTo>
                    <a:pt x="202" y="14724"/>
                  </a:lnTo>
                  <a:lnTo>
                    <a:pt x="262" y="14704"/>
                  </a:lnTo>
                  <a:lnTo>
                    <a:pt x="9763" y="11470"/>
                  </a:lnTo>
                  <a:lnTo>
                    <a:pt x="9803" y="11450"/>
                  </a:lnTo>
                  <a:lnTo>
                    <a:pt x="9863" y="11410"/>
                  </a:lnTo>
                  <a:lnTo>
                    <a:pt x="9884" y="11349"/>
                  </a:lnTo>
                  <a:lnTo>
                    <a:pt x="9884" y="11289"/>
                  </a:lnTo>
                  <a:lnTo>
                    <a:pt x="9823" y="201"/>
                  </a:lnTo>
                  <a:lnTo>
                    <a:pt x="9803" y="121"/>
                  </a:lnTo>
                  <a:lnTo>
                    <a:pt x="9763" y="60"/>
                  </a:lnTo>
                  <a:lnTo>
                    <a:pt x="9703" y="20"/>
                  </a:lnTo>
                  <a:lnTo>
                    <a:pt x="962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8875900" y="4683450"/>
              <a:ext cx="282750" cy="361100"/>
            </a:xfrm>
            <a:custGeom>
              <a:avLst/>
              <a:gdLst/>
              <a:ahLst/>
              <a:cxnLst/>
              <a:rect l="l" t="t" r="r" b="b"/>
              <a:pathLst>
                <a:path w="11310" h="14444" extrusionOk="0">
                  <a:moveTo>
                    <a:pt x="11129" y="0"/>
                  </a:moveTo>
                  <a:lnTo>
                    <a:pt x="11049" y="21"/>
                  </a:lnTo>
                  <a:lnTo>
                    <a:pt x="10989" y="61"/>
                  </a:lnTo>
                  <a:lnTo>
                    <a:pt x="10928" y="121"/>
                  </a:lnTo>
                  <a:lnTo>
                    <a:pt x="10908" y="201"/>
                  </a:lnTo>
                  <a:lnTo>
                    <a:pt x="10647" y="10968"/>
                  </a:lnTo>
                  <a:lnTo>
                    <a:pt x="142" y="14062"/>
                  </a:lnTo>
                  <a:lnTo>
                    <a:pt x="61" y="14082"/>
                  </a:lnTo>
                  <a:lnTo>
                    <a:pt x="21" y="14142"/>
                  </a:lnTo>
                  <a:lnTo>
                    <a:pt x="1" y="14222"/>
                  </a:lnTo>
                  <a:lnTo>
                    <a:pt x="1" y="14303"/>
                  </a:lnTo>
                  <a:lnTo>
                    <a:pt x="21" y="14363"/>
                  </a:lnTo>
                  <a:lnTo>
                    <a:pt x="81" y="14403"/>
                  </a:lnTo>
                  <a:lnTo>
                    <a:pt x="121" y="14443"/>
                  </a:lnTo>
                  <a:lnTo>
                    <a:pt x="242" y="14443"/>
                  </a:lnTo>
                  <a:lnTo>
                    <a:pt x="10888" y="11310"/>
                  </a:lnTo>
                  <a:lnTo>
                    <a:pt x="10948" y="11269"/>
                  </a:lnTo>
                  <a:lnTo>
                    <a:pt x="10989" y="11229"/>
                  </a:lnTo>
                  <a:lnTo>
                    <a:pt x="11029" y="11189"/>
                  </a:lnTo>
                  <a:lnTo>
                    <a:pt x="11029" y="11109"/>
                  </a:lnTo>
                  <a:lnTo>
                    <a:pt x="11310" y="221"/>
                  </a:lnTo>
                  <a:lnTo>
                    <a:pt x="11310" y="141"/>
                  </a:lnTo>
                  <a:lnTo>
                    <a:pt x="11250" y="81"/>
                  </a:lnTo>
                  <a:lnTo>
                    <a:pt x="11189" y="21"/>
                  </a:lnTo>
                  <a:lnTo>
                    <a:pt x="11129"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8" name="Google Shape;1478;p30"/>
          <p:cNvSpPr/>
          <p:nvPr/>
        </p:nvSpPr>
        <p:spPr>
          <a:xfrm>
            <a:off x="294525" y="4440875"/>
            <a:ext cx="80844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30"/>
          <p:cNvGrpSpPr/>
          <p:nvPr/>
        </p:nvGrpSpPr>
        <p:grpSpPr>
          <a:xfrm>
            <a:off x="628874" y="452263"/>
            <a:ext cx="8081801" cy="4433539"/>
            <a:chOff x="628875" y="452264"/>
            <a:chExt cx="5732400" cy="4147136"/>
          </a:xfrm>
        </p:grpSpPr>
        <p:sp>
          <p:nvSpPr>
            <p:cNvPr id="1480" name="Google Shape;1480;p30"/>
            <p:cNvSpPr/>
            <p:nvPr/>
          </p:nvSpPr>
          <p:spPr>
            <a:xfrm>
              <a:off x="696870" y="617500"/>
              <a:ext cx="5598900"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628875" y="527550"/>
              <a:ext cx="5732400" cy="433500"/>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30"/>
            <p:cNvGrpSpPr/>
            <p:nvPr/>
          </p:nvGrpSpPr>
          <p:grpSpPr>
            <a:xfrm>
              <a:off x="816950" y="452264"/>
              <a:ext cx="196200" cy="375250"/>
              <a:chOff x="816950" y="467150"/>
              <a:chExt cx="196200" cy="375250"/>
            </a:xfrm>
          </p:grpSpPr>
          <p:sp>
            <p:nvSpPr>
              <p:cNvPr id="1483" name="Google Shape;1483;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30"/>
            <p:cNvGrpSpPr/>
            <p:nvPr/>
          </p:nvGrpSpPr>
          <p:grpSpPr>
            <a:xfrm>
              <a:off x="1244763" y="452264"/>
              <a:ext cx="196200" cy="375250"/>
              <a:chOff x="816950" y="467150"/>
              <a:chExt cx="196200" cy="375250"/>
            </a:xfrm>
          </p:grpSpPr>
          <p:sp>
            <p:nvSpPr>
              <p:cNvPr id="1486" name="Google Shape;1486;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30"/>
            <p:cNvGrpSpPr/>
            <p:nvPr/>
          </p:nvGrpSpPr>
          <p:grpSpPr>
            <a:xfrm>
              <a:off x="1672575" y="452264"/>
              <a:ext cx="196200" cy="375250"/>
              <a:chOff x="816950" y="467150"/>
              <a:chExt cx="196200" cy="375250"/>
            </a:xfrm>
          </p:grpSpPr>
          <p:sp>
            <p:nvSpPr>
              <p:cNvPr id="1489" name="Google Shape;1489;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a:off x="2100388" y="452264"/>
              <a:ext cx="196200" cy="375250"/>
              <a:chOff x="816950" y="467150"/>
              <a:chExt cx="196200" cy="375250"/>
            </a:xfrm>
          </p:grpSpPr>
          <p:sp>
            <p:nvSpPr>
              <p:cNvPr id="1492" name="Google Shape;1492;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30"/>
            <p:cNvGrpSpPr/>
            <p:nvPr/>
          </p:nvGrpSpPr>
          <p:grpSpPr>
            <a:xfrm>
              <a:off x="2528200" y="452264"/>
              <a:ext cx="196200" cy="375250"/>
              <a:chOff x="816950" y="467150"/>
              <a:chExt cx="196200" cy="375250"/>
            </a:xfrm>
          </p:grpSpPr>
          <p:sp>
            <p:nvSpPr>
              <p:cNvPr id="1495" name="Google Shape;1495;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30"/>
            <p:cNvGrpSpPr/>
            <p:nvPr/>
          </p:nvGrpSpPr>
          <p:grpSpPr>
            <a:xfrm>
              <a:off x="2956013" y="452264"/>
              <a:ext cx="196200" cy="375250"/>
              <a:chOff x="816950" y="467150"/>
              <a:chExt cx="196200" cy="375250"/>
            </a:xfrm>
          </p:grpSpPr>
          <p:sp>
            <p:nvSpPr>
              <p:cNvPr id="1498" name="Google Shape;1498;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30"/>
            <p:cNvGrpSpPr/>
            <p:nvPr/>
          </p:nvGrpSpPr>
          <p:grpSpPr>
            <a:xfrm>
              <a:off x="3383825" y="452264"/>
              <a:ext cx="196200" cy="375250"/>
              <a:chOff x="816950" y="467150"/>
              <a:chExt cx="196200" cy="375250"/>
            </a:xfrm>
          </p:grpSpPr>
          <p:sp>
            <p:nvSpPr>
              <p:cNvPr id="1501" name="Google Shape;1501;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30"/>
            <p:cNvGrpSpPr/>
            <p:nvPr/>
          </p:nvGrpSpPr>
          <p:grpSpPr>
            <a:xfrm>
              <a:off x="3811638" y="452264"/>
              <a:ext cx="196200" cy="375250"/>
              <a:chOff x="816950" y="467150"/>
              <a:chExt cx="196200" cy="375250"/>
            </a:xfrm>
          </p:grpSpPr>
          <p:sp>
            <p:nvSpPr>
              <p:cNvPr id="1504" name="Google Shape;1504;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30"/>
            <p:cNvGrpSpPr/>
            <p:nvPr/>
          </p:nvGrpSpPr>
          <p:grpSpPr>
            <a:xfrm>
              <a:off x="4239450" y="452264"/>
              <a:ext cx="196200" cy="375250"/>
              <a:chOff x="816950" y="467150"/>
              <a:chExt cx="196200" cy="375250"/>
            </a:xfrm>
          </p:grpSpPr>
          <p:sp>
            <p:nvSpPr>
              <p:cNvPr id="1507" name="Google Shape;1507;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30"/>
            <p:cNvGrpSpPr/>
            <p:nvPr/>
          </p:nvGrpSpPr>
          <p:grpSpPr>
            <a:xfrm>
              <a:off x="4667263" y="452264"/>
              <a:ext cx="196200" cy="375250"/>
              <a:chOff x="816950" y="467150"/>
              <a:chExt cx="196200" cy="375250"/>
            </a:xfrm>
          </p:grpSpPr>
          <p:sp>
            <p:nvSpPr>
              <p:cNvPr id="1510" name="Google Shape;1510;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30"/>
            <p:cNvGrpSpPr/>
            <p:nvPr/>
          </p:nvGrpSpPr>
          <p:grpSpPr>
            <a:xfrm>
              <a:off x="5095075" y="452264"/>
              <a:ext cx="196200" cy="375250"/>
              <a:chOff x="816950" y="467150"/>
              <a:chExt cx="196200" cy="375250"/>
            </a:xfrm>
          </p:grpSpPr>
          <p:sp>
            <p:nvSpPr>
              <p:cNvPr id="1513" name="Google Shape;1513;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0"/>
            <p:cNvGrpSpPr/>
            <p:nvPr/>
          </p:nvGrpSpPr>
          <p:grpSpPr>
            <a:xfrm>
              <a:off x="5522888" y="452264"/>
              <a:ext cx="196200" cy="375250"/>
              <a:chOff x="816950" y="467150"/>
              <a:chExt cx="196200" cy="375250"/>
            </a:xfrm>
          </p:grpSpPr>
          <p:sp>
            <p:nvSpPr>
              <p:cNvPr id="1516" name="Google Shape;1516;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0"/>
            <p:cNvGrpSpPr/>
            <p:nvPr/>
          </p:nvGrpSpPr>
          <p:grpSpPr>
            <a:xfrm>
              <a:off x="5950700" y="452264"/>
              <a:ext cx="196200" cy="375250"/>
              <a:chOff x="816950" y="467150"/>
              <a:chExt cx="196200" cy="375250"/>
            </a:xfrm>
          </p:grpSpPr>
          <p:sp>
            <p:nvSpPr>
              <p:cNvPr id="1519" name="Google Shape;1519;p30"/>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1" name="Google Shape;1521;p30"/>
          <p:cNvSpPr txBox="1">
            <a:spLocks noGrp="1"/>
          </p:cNvSpPr>
          <p:nvPr>
            <p:ph type="ctrTitle"/>
          </p:nvPr>
        </p:nvSpPr>
        <p:spPr>
          <a:xfrm>
            <a:off x="497050" y="1356611"/>
            <a:ext cx="8646901" cy="40221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vi-VN">
                <a:highlight>
                  <a:srgbClr val="F28749"/>
                </a:highlight>
              </a:rPr>
            </a:br>
            <a:r>
              <a:rPr lang="vi-VN"/>
              <a:t>CHROMA KEY </a:t>
            </a:r>
            <a:br>
              <a:rPr lang="vi-VN"/>
            </a:br>
            <a:r>
              <a:rPr lang="en-US"/>
              <a:t>USING </a:t>
            </a:r>
            <a:br>
              <a:rPr lang="en-US"/>
            </a:br>
            <a:r>
              <a:rPr lang="en-US"/>
              <a:t>LOGISTIC REGRESSION </a:t>
            </a:r>
            <a:br>
              <a:rPr lang="vi-VN">
                <a:highlight>
                  <a:srgbClr val="F28749"/>
                </a:highlight>
              </a:rPr>
            </a:br>
            <a:br>
              <a:rPr lang="vi-VN">
                <a:highlight>
                  <a:srgbClr val="F28749"/>
                </a:highlight>
              </a:rPr>
            </a:br>
            <a:br>
              <a:rPr lang="vi-VN">
                <a:highlight>
                  <a:srgbClr val="F28749"/>
                </a:highlight>
              </a:rPr>
            </a:br>
            <a:br>
              <a:rPr lang="vi-VN">
                <a:highlight>
                  <a:srgbClr val="F28749"/>
                </a:highlight>
              </a:rPr>
            </a:br>
            <a:endParaRPr>
              <a:highlight>
                <a:srgbClr val="F28749"/>
              </a:highlight>
            </a:endParaRPr>
          </a:p>
        </p:txBody>
      </p:sp>
      <p:sp>
        <p:nvSpPr>
          <p:cNvPr id="1522" name="Google Shape;1522;p30"/>
          <p:cNvSpPr txBox="1">
            <a:spLocks noGrp="1"/>
          </p:cNvSpPr>
          <p:nvPr>
            <p:ph type="subTitle" idx="1"/>
          </p:nvPr>
        </p:nvSpPr>
        <p:spPr>
          <a:xfrm>
            <a:off x="2922731" y="3471140"/>
            <a:ext cx="3789302" cy="8515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Lữ Thị Thúy Quỳnh -20521826</a:t>
            </a:r>
          </a:p>
          <a:p>
            <a:pPr marL="0" lvl="0" indent="0" algn="ctr" rtl="0">
              <a:spcBef>
                <a:spcPts val="0"/>
              </a:spcBef>
              <a:spcAft>
                <a:spcPts val="0"/>
              </a:spcAft>
              <a:buNone/>
            </a:pPr>
            <a:r>
              <a:rPr lang="vi-VN" err="1"/>
              <a:t>Bùi</a:t>
            </a:r>
            <a:r>
              <a:rPr lang="vi-VN"/>
              <a:t> Văn </a:t>
            </a:r>
            <a:r>
              <a:rPr lang="vi-VN" err="1"/>
              <a:t>Thuận</a:t>
            </a:r>
            <a:r>
              <a:rPr lang="vi-VN"/>
              <a:t> - 20521990</a:t>
            </a:r>
            <a:endParaRPr/>
          </a:p>
        </p:txBody>
      </p:sp>
      <p:grpSp>
        <p:nvGrpSpPr>
          <p:cNvPr id="1523" name="Google Shape;1523;p30"/>
          <p:cNvGrpSpPr/>
          <p:nvPr/>
        </p:nvGrpSpPr>
        <p:grpSpPr>
          <a:xfrm>
            <a:off x="6711354" y="3555323"/>
            <a:ext cx="919723" cy="908168"/>
            <a:chOff x="1756600" y="-1013525"/>
            <a:chExt cx="1158050" cy="1143500"/>
          </a:xfrm>
        </p:grpSpPr>
        <p:sp>
          <p:nvSpPr>
            <p:cNvPr id="1524" name="Google Shape;1524;p30"/>
            <p:cNvSpPr/>
            <p:nvPr/>
          </p:nvSpPr>
          <p:spPr>
            <a:xfrm>
              <a:off x="1933875" y="-950250"/>
              <a:ext cx="945125" cy="1072175"/>
            </a:xfrm>
            <a:custGeom>
              <a:avLst/>
              <a:gdLst/>
              <a:ahLst/>
              <a:cxnLst/>
              <a:rect l="l" t="t" r="r" b="b"/>
              <a:pathLst>
                <a:path w="37805" h="42887" extrusionOk="0">
                  <a:moveTo>
                    <a:pt x="36117" y="1"/>
                  </a:moveTo>
                  <a:lnTo>
                    <a:pt x="35957" y="21"/>
                  </a:lnTo>
                  <a:lnTo>
                    <a:pt x="35816" y="41"/>
                  </a:lnTo>
                  <a:lnTo>
                    <a:pt x="35675" y="101"/>
                  </a:lnTo>
                  <a:lnTo>
                    <a:pt x="35535" y="141"/>
                  </a:lnTo>
                  <a:lnTo>
                    <a:pt x="35394" y="221"/>
                  </a:lnTo>
                  <a:lnTo>
                    <a:pt x="35253" y="302"/>
                  </a:lnTo>
                  <a:lnTo>
                    <a:pt x="35133" y="402"/>
                  </a:lnTo>
                  <a:lnTo>
                    <a:pt x="35033" y="523"/>
                  </a:lnTo>
                  <a:lnTo>
                    <a:pt x="34932" y="643"/>
                  </a:lnTo>
                  <a:lnTo>
                    <a:pt x="34832" y="784"/>
                  </a:lnTo>
                  <a:lnTo>
                    <a:pt x="23402" y="19967"/>
                  </a:lnTo>
                  <a:lnTo>
                    <a:pt x="18320" y="11410"/>
                  </a:lnTo>
                  <a:lnTo>
                    <a:pt x="18199" y="11229"/>
                  </a:lnTo>
                  <a:lnTo>
                    <a:pt x="18059" y="11069"/>
                  </a:lnTo>
                  <a:lnTo>
                    <a:pt x="17898" y="10948"/>
                  </a:lnTo>
                  <a:lnTo>
                    <a:pt x="17717" y="10828"/>
                  </a:lnTo>
                  <a:lnTo>
                    <a:pt x="17537" y="10747"/>
                  </a:lnTo>
                  <a:lnTo>
                    <a:pt x="17336" y="10667"/>
                  </a:lnTo>
                  <a:lnTo>
                    <a:pt x="17115" y="10647"/>
                  </a:lnTo>
                  <a:lnTo>
                    <a:pt x="16914" y="10627"/>
                  </a:lnTo>
                  <a:lnTo>
                    <a:pt x="16693" y="10647"/>
                  </a:lnTo>
                  <a:lnTo>
                    <a:pt x="16492" y="10687"/>
                  </a:lnTo>
                  <a:lnTo>
                    <a:pt x="16291" y="10767"/>
                  </a:lnTo>
                  <a:lnTo>
                    <a:pt x="16110" y="10868"/>
                  </a:lnTo>
                  <a:lnTo>
                    <a:pt x="15930" y="10988"/>
                  </a:lnTo>
                  <a:lnTo>
                    <a:pt x="15789" y="11129"/>
                  </a:lnTo>
                  <a:lnTo>
                    <a:pt x="15648" y="11290"/>
                  </a:lnTo>
                  <a:lnTo>
                    <a:pt x="15528" y="11470"/>
                  </a:lnTo>
                  <a:lnTo>
                    <a:pt x="181" y="40537"/>
                  </a:lnTo>
                  <a:lnTo>
                    <a:pt x="121" y="40697"/>
                  </a:lnTo>
                  <a:lnTo>
                    <a:pt x="61" y="40838"/>
                  </a:lnTo>
                  <a:lnTo>
                    <a:pt x="21" y="40999"/>
                  </a:lnTo>
                  <a:lnTo>
                    <a:pt x="0" y="41159"/>
                  </a:lnTo>
                  <a:lnTo>
                    <a:pt x="0" y="41300"/>
                  </a:lnTo>
                  <a:lnTo>
                    <a:pt x="21" y="41461"/>
                  </a:lnTo>
                  <a:lnTo>
                    <a:pt x="41" y="41601"/>
                  </a:lnTo>
                  <a:lnTo>
                    <a:pt x="81" y="41762"/>
                  </a:lnTo>
                  <a:lnTo>
                    <a:pt x="121" y="41902"/>
                  </a:lnTo>
                  <a:lnTo>
                    <a:pt x="201" y="42043"/>
                  </a:lnTo>
                  <a:lnTo>
                    <a:pt x="282" y="42184"/>
                  </a:lnTo>
                  <a:lnTo>
                    <a:pt x="362" y="42304"/>
                  </a:lnTo>
                  <a:lnTo>
                    <a:pt x="462" y="42425"/>
                  </a:lnTo>
                  <a:lnTo>
                    <a:pt x="583" y="42525"/>
                  </a:lnTo>
                  <a:lnTo>
                    <a:pt x="724" y="42626"/>
                  </a:lnTo>
                  <a:lnTo>
                    <a:pt x="864" y="42706"/>
                  </a:lnTo>
                  <a:lnTo>
                    <a:pt x="1045" y="42786"/>
                  </a:lnTo>
                  <a:lnTo>
                    <a:pt x="1226" y="42847"/>
                  </a:lnTo>
                  <a:lnTo>
                    <a:pt x="1407" y="42867"/>
                  </a:lnTo>
                  <a:lnTo>
                    <a:pt x="1607" y="42887"/>
                  </a:lnTo>
                  <a:lnTo>
                    <a:pt x="1808" y="42867"/>
                  </a:lnTo>
                  <a:lnTo>
                    <a:pt x="2029" y="42826"/>
                  </a:lnTo>
                  <a:lnTo>
                    <a:pt x="2230" y="42766"/>
                  </a:lnTo>
                  <a:lnTo>
                    <a:pt x="2411" y="42666"/>
                  </a:lnTo>
                  <a:lnTo>
                    <a:pt x="2592" y="42545"/>
                  </a:lnTo>
                  <a:lnTo>
                    <a:pt x="2752" y="42405"/>
                  </a:lnTo>
                  <a:lnTo>
                    <a:pt x="2893" y="42224"/>
                  </a:lnTo>
                  <a:lnTo>
                    <a:pt x="3014" y="42043"/>
                  </a:lnTo>
                  <a:lnTo>
                    <a:pt x="17034" y="15488"/>
                  </a:lnTo>
                  <a:lnTo>
                    <a:pt x="22036" y="23924"/>
                  </a:lnTo>
                  <a:lnTo>
                    <a:pt x="22157" y="24085"/>
                  </a:lnTo>
                  <a:lnTo>
                    <a:pt x="22277" y="24246"/>
                  </a:lnTo>
                  <a:lnTo>
                    <a:pt x="22438" y="24386"/>
                  </a:lnTo>
                  <a:lnTo>
                    <a:pt x="22619" y="24487"/>
                  </a:lnTo>
                  <a:lnTo>
                    <a:pt x="22799" y="24587"/>
                  </a:lnTo>
                  <a:lnTo>
                    <a:pt x="23000" y="24648"/>
                  </a:lnTo>
                  <a:lnTo>
                    <a:pt x="23201" y="24688"/>
                  </a:lnTo>
                  <a:lnTo>
                    <a:pt x="23402" y="24708"/>
                  </a:lnTo>
                  <a:lnTo>
                    <a:pt x="23603" y="24688"/>
                  </a:lnTo>
                  <a:lnTo>
                    <a:pt x="23824" y="24648"/>
                  </a:lnTo>
                  <a:lnTo>
                    <a:pt x="24005" y="24587"/>
                  </a:lnTo>
                  <a:lnTo>
                    <a:pt x="24185" y="24487"/>
                  </a:lnTo>
                  <a:lnTo>
                    <a:pt x="24366" y="24386"/>
                  </a:lnTo>
                  <a:lnTo>
                    <a:pt x="24527" y="24246"/>
                  </a:lnTo>
                  <a:lnTo>
                    <a:pt x="24668" y="24085"/>
                  </a:lnTo>
                  <a:lnTo>
                    <a:pt x="24768" y="23924"/>
                  </a:lnTo>
                  <a:lnTo>
                    <a:pt x="37584" y="2411"/>
                  </a:lnTo>
                  <a:lnTo>
                    <a:pt x="37664" y="2270"/>
                  </a:lnTo>
                  <a:lnTo>
                    <a:pt x="37724" y="2130"/>
                  </a:lnTo>
                  <a:lnTo>
                    <a:pt x="37764" y="1969"/>
                  </a:lnTo>
                  <a:lnTo>
                    <a:pt x="37784" y="1808"/>
                  </a:lnTo>
                  <a:lnTo>
                    <a:pt x="37805" y="1668"/>
                  </a:lnTo>
                  <a:lnTo>
                    <a:pt x="37805" y="1507"/>
                  </a:lnTo>
                  <a:lnTo>
                    <a:pt x="37784" y="1346"/>
                  </a:lnTo>
                  <a:lnTo>
                    <a:pt x="37764" y="1206"/>
                  </a:lnTo>
                  <a:lnTo>
                    <a:pt x="37704" y="1065"/>
                  </a:lnTo>
                  <a:lnTo>
                    <a:pt x="37644" y="925"/>
                  </a:lnTo>
                  <a:lnTo>
                    <a:pt x="37584" y="784"/>
                  </a:lnTo>
                  <a:lnTo>
                    <a:pt x="37503" y="643"/>
                  </a:lnTo>
                  <a:lnTo>
                    <a:pt x="37403" y="523"/>
                  </a:lnTo>
                  <a:lnTo>
                    <a:pt x="37282" y="422"/>
                  </a:lnTo>
                  <a:lnTo>
                    <a:pt x="37162" y="322"/>
                  </a:lnTo>
                  <a:lnTo>
                    <a:pt x="37021" y="221"/>
                  </a:lnTo>
                  <a:lnTo>
                    <a:pt x="36881" y="141"/>
                  </a:lnTo>
                  <a:lnTo>
                    <a:pt x="36740" y="81"/>
                  </a:lnTo>
                  <a:lnTo>
                    <a:pt x="36579" y="41"/>
                  </a:lnTo>
                  <a:lnTo>
                    <a:pt x="36419" y="21"/>
                  </a:lnTo>
                  <a:lnTo>
                    <a:pt x="36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2754950" y="-1013525"/>
              <a:ext cx="159700" cy="152700"/>
            </a:xfrm>
            <a:custGeom>
              <a:avLst/>
              <a:gdLst/>
              <a:ahLst/>
              <a:cxnLst/>
              <a:rect l="l" t="t" r="r" b="b"/>
              <a:pathLst>
                <a:path w="6388" h="6108" extrusionOk="0">
                  <a:moveTo>
                    <a:pt x="5022" y="1"/>
                  </a:moveTo>
                  <a:lnTo>
                    <a:pt x="4861" y="21"/>
                  </a:lnTo>
                  <a:lnTo>
                    <a:pt x="4721" y="81"/>
                  </a:lnTo>
                  <a:lnTo>
                    <a:pt x="362" y="2250"/>
                  </a:lnTo>
                  <a:lnTo>
                    <a:pt x="261" y="2311"/>
                  </a:lnTo>
                  <a:lnTo>
                    <a:pt x="201" y="2371"/>
                  </a:lnTo>
                  <a:lnTo>
                    <a:pt x="141" y="2431"/>
                  </a:lnTo>
                  <a:lnTo>
                    <a:pt x="80" y="2491"/>
                  </a:lnTo>
                  <a:lnTo>
                    <a:pt x="20" y="2652"/>
                  </a:lnTo>
                  <a:lnTo>
                    <a:pt x="0" y="2833"/>
                  </a:lnTo>
                  <a:lnTo>
                    <a:pt x="20" y="2994"/>
                  </a:lnTo>
                  <a:lnTo>
                    <a:pt x="80" y="3154"/>
                  </a:lnTo>
                  <a:lnTo>
                    <a:pt x="141" y="3214"/>
                  </a:lnTo>
                  <a:lnTo>
                    <a:pt x="201" y="3295"/>
                  </a:lnTo>
                  <a:lnTo>
                    <a:pt x="261" y="3355"/>
                  </a:lnTo>
                  <a:lnTo>
                    <a:pt x="342" y="3395"/>
                  </a:lnTo>
                  <a:lnTo>
                    <a:pt x="2893" y="4721"/>
                  </a:lnTo>
                  <a:lnTo>
                    <a:pt x="5444" y="6047"/>
                  </a:lnTo>
                  <a:lnTo>
                    <a:pt x="5544" y="6067"/>
                  </a:lnTo>
                  <a:lnTo>
                    <a:pt x="5624" y="6107"/>
                  </a:lnTo>
                  <a:lnTo>
                    <a:pt x="5805" y="6107"/>
                  </a:lnTo>
                  <a:lnTo>
                    <a:pt x="5966" y="6067"/>
                  </a:lnTo>
                  <a:lnTo>
                    <a:pt x="6107" y="5987"/>
                  </a:lnTo>
                  <a:lnTo>
                    <a:pt x="6247" y="5866"/>
                  </a:lnTo>
                  <a:lnTo>
                    <a:pt x="6327" y="5725"/>
                  </a:lnTo>
                  <a:lnTo>
                    <a:pt x="6368" y="5645"/>
                  </a:lnTo>
                  <a:lnTo>
                    <a:pt x="6368" y="5565"/>
                  </a:lnTo>
                  <a:lnTo>
                    <a:pt x="6388" y="5464"/>
                  </a:lnTo>
                  <a:lnTo>
                    <a:pt x="6368" y="5384"/>
                  </a:lnTo>
                  <a:lnTo>
                    <a:pt x="5645" y="543"/>
                  </a:lnTo>
                  <a:lnTo>
                    <a:pt x="5584" y="402"/>
                  </a:lnTo>
                  <a:lnTo>
                    <a:pt x="5524" y="262"/>
                  </a:lnTo>
                  <a:lnTo>
                    <a:pt x="5424" y="161"/>
                  </a:lnTo>
                  <a:lnTo>
                    <a:pt x="5303" y="81"/>
                  </a:lnTo>
                  <a:lnTo>
                    <a:pt x="5162" y="21"/>
                  </a:lnTo>
                  <a:lnTo>
                    <a:pt x="50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1756600" y="-478700"/>
              <a:ext cx="1022475" cy="608675"/>
            </a:xfrm>
            <a:custGeom>
              <a:avLst/>
              <a:gdLst/>
              <a:ahLst/>
              <a:cxnLst/>
              <a:rect l="l" t="t" r="r" b="b"/>
              <a:pathLst>
                <a:path w="40899" h="24347" extrusionOk="0">
                  <a:moveTo>
                    <a:pt x="35796" y="0"/>
                  </a:moveTo>
                  <a:lnTo>
                    <a:pt x="35615" y="21"/>
                  </a:lnTo>
                  <a:lnTo>
                    <a:pt x="35414" y="41"/>
                  </a:lnTo>
                  <a:lnTo>
                    <a:pt x="35234" y="101"/>
                  </a:lnTo>
                  <a:lnTo>
                    <a:pt x="35073" y="161"/>
                  </a:lnTo>
                  <a:lnTo>
                    <a:pt x="34912" y="262"/>
                  </a:lnTo>
                  <a:lnTo>
                    <a:pt x="34752" y="382"/>
                  </a:lnTo>
                  <a:lnTo>
                    <a:pt x="34631" y="503"/>
                  </a:lnTo>
                  <a:lnTo>
                    <a:pt x="34510" y="643"/>
                  </a:lnTo>
                  <a:lnTo>
                    <a:pt x="34390" y="804"/>
                  </a:lnTo>
                  <a:lnTo>
                    <a:pt x="23623" y="19405"/>
                  </a:lnTo>
                  <a:lnTo>
                    <a:pt x="13339" y="3998"/>
                  </a:lnTo>
                  <a:lnTo>
                    <a:pt x="13218" y="3837"/>
                  </a:lnTo>
                  <a:lnTo>
                    <a:pt x="13077" y="3696"/>
                  </a:lnTo>
                  <a:lnTo>
                    <a:pt x="12917" y="3556"/>
                  </a:lnTo>
                  <a:lnTo>
                    <a:pt x="12736" y="3455"/>
                  </a:lnTo>
                  <a:lnTo>
                    <a:pt x="12555" y="3375"/>
                  </a:lnTo>
                  <a:lnTo>
                    <a:pt x="12374" y="3335"/>
                  </a:lnTo>
                  <a:lnTo>
                    <a:pt x="12174" y="3295"/>
                  </a:lnTo>
                  <a:lnTo>
                    <a:pt x="11953" y="3295"/>
                  </a:lnTo>
                  <a:lnTo>
                    <a:pt x="11752" y="3315"/>
                  </a:lnTo>
                  <a:lnTo>
                    <a:pt x="11571" y="3355"/>
                  </a:lnTo>
                  <a:lnTo>
                    <a:pt x="11370" y="3415"/>
                  </a:lnTo>
                  <a:lnTo>
                    <a:pt x="11189" y="3516"/>
                  </a:lnTo>
                  <a:lnTo>
                    <a:pt x="11029" y="3616"/>
                  </a:lnTo>
                  <a:lnTo>
                    <a:pt x="10888" y="3757"/>
                  </a:lnTo>
                  <a:lnTo>
                    <a:pt x="10747" y="3917"/>
                  </a:lnTo>
                  <a:lnTo>
                    <a:pt x="10627" y="4078"/>
                  </a:lnTo>
                  <a:lnTo>
                    <a:pt x="222" y="21936"/>
                  </a:lnTo>
                  <a:lnTo>
                    <a:pt x="141" y="22076"/>
                  </a:lnTo>
                  <a:lnTo>
                    <a:pt x="81" y="22237"/>
                  </a:lnTo>
                  <a:lnTo>
                    <a:pt x="41" y="22378"/>
                  </a:lnTo>
                  <a:lnTo>
                    <a:pt x="1" y="22538"/>
                  </a:lnTo>
                  <a:lnTo>
                    <a:pt x="1" y="22699"/>
                  </a:lnTo>
                  <a:lnTo>
                    <a:pt x="1" y="22840"/>
                  </a:lnTo>
                  <a:lnTo>
                    <a:pt x="21" y="23000"/>
                  </a:lnTo>
                  <a:lnTo>
                    <a:pt x="41" y="23141"/>
                  </a:lnTo>
                  <a:lnTo>
                    <a:pt x="101" y="23302"/>
                  </a:lnTo>
                  <a:lnTo>
                    <a:pt x="161" y="23442"/>
                  </a:lnTo>
                  <a:lnTo>
                    <a:pt x="222" y="23563"/>
                  </a:lnTo>
                  <a:lnTo>
                    <a:pt x="322" y="23703"/>
                  </a:lnTo>
                  <a:lnTo>
                    <a:pt x="423" y="23824"/>
                  </a:lnTo>
                  <a:lnTo>
                    <a:pt x="523" y="23924"/>
                  </a:lnTo>
                  <a:lnTo>
                    <a:pt x="643" y="24025"/>
                  </a:lnTo>
                  <a:lnTo>
                    <a:pt x="784" y="24125"/>
                  </a:lnTo>
                  <a:lnTo>
                    <a:pt x="985" y="24226"/>
                  </a:lnTo>
                  <a:lnTo>
                    <a:pt x="1186" y="24286"/>
                  </a:lnTo>
                  <a:lnTo>
                    <a:pt x="1387" y="24326"/>
                  </a:lnTo>
                  <a:lnTo>
                    <a:pt x="1588" y="24346"/>
                  </a:lnTo>
                  <a:lnTo>
                    <a:pt x="1788" y="24326"/>
                  </a:lnTo>
                  <a:lnTo>
                    <a:pt x="1989" y="24286"/>
                  </a:lnTo>
                  <a:lnTo>
                    <a:pt x="2190" y="24226"/>
                  </a:lnTo>
                  <a:lnTo>
                    <a:pt x="2371" y="24125"/>
                  </a:lnTo>
                  <a:lnTo>
                    <a:pt x="2552" y="24025"/>
                  </a:lnTo>
                  <a:lnTo>
                    <a:pt x="2712" y="23884"/>
                  </a:lnTo>
                  <a:lnTo>
                    <a:pt x="2853" y="23723"/>
                  </a:lnTo>
                  <a:lnTo>
                    <a:pt x="2974" y="23543"/>
                  </a:lnTo>
                  <a:lnTo>
                    <a:pt x="12093" y="7895"/>
                  </a:lnTo>
                  <a:lnTo>
                    <a:pt x="22398" y="23322"/>
                  </a:lnTo>
                  <a:lnTo>
                    <a:pt x="22518" y="23482"/>
                  </a:lnTo>
                  <a:lnTo>
                    <a:pt x="22659" y="23623"/>
                  </a:lnTo>
                  <a:lnTo>
                    <a:pt x="22820" y="23744"/>
                  </a:lnTo>
                  <a:lnTo>
                    <a:pt x="23001" y="23844"/>
                  </a:lnTo>
                  <a:lnTo>
                    <a:pt x="23181" y="23924"/>
                  </a:lnTo>
                  <a:lnTo>
                    <a:pt x="23382" y="23985"/>
                  </a:lnTo>
                  <a:lnTo>
                    <a:pt x="23583" y="24025"/>
                  </a:lnTo>
                  <a:lnTo>
                    <a:pt x="23784" y="24025"/>
                  </a:lnTo>
                  <a:lnTo>
                    <a:pt x="23985" y="24005"/>
                  </a:lnTo>
                  <a:lnTo>
                    <a:pt x="24186" y="23964"/>
                  </a:lnTo>
                  <a:lnTo>
                    <a:pt x="24366" y="23884"/>
                  </a:lnTo>
                  <a:lnTo>
                    <a:pt x="24547" y="23804"/>
                  </a:lnTo>
                  <a:lnTo>
                    <a:pt x="24708" y="23683"/>
                  </a:lnTo>
                  <a:lnTo>
                    <a:pt x="24869" y="23543"/>
                  </a:lnTo>
                  <a:lnTo>
                    <a:pt x="24989" y="23402"/>
                  </a:lnTo>
                  <a:lnTo>
                    <a:pt x="25110" y="23221"/>
                  </a:lnTo>
                  <a:lnTo>
                    <a:pt x="36077" y="4299"/>
                  </a:lnTo>
                  <a:lnTo>
                    <a:pt x="38126" y="6549"/>
                  </a:lnTo>
                  <a:lnTo>
                    <a:pt x="38247" y="6669"/>
                  </a:lnTo>
                  <a:lnTo>
                    <a:pt x="38367" y="6770"/>
                  </a:lnTo>
                  <a:lnTo>
                    <a:pt x="38488" y="6850"/>
                  </a:lnTo>
                  <a:lnTo>
                    <a:pt x="38628" y="6931"/>
                  </a:lnTo>
                  <a:lnTo>
                    <a:pt x="38769" y="6991"/>
                  </a:lnTo>
                  <a:lnTo>
                    <a:pt x="38930" y="7031"/>
                  </a:lnTo>
                  <a:lnTo>
                    <a:pt x="39070" y="7051"/>
                  </a:lnTo>
                  <a:lnTo>
                    <a:pt x="39231" y="7071"/>
                  </a:lnTo>
                  <a:lnTo>
                    <a:pt x="39392" y="7071"/>
                  </a:lnTo>
                  <a:lnTo>
                    <a:pt x="39532" y="7051"/>
                  </a:lnTo>
                  <a:lnTo>
                    <a:pt x="39693" y="7031"/>
                  </a:lnTo>
                  <a:lnTo>
                    <a:pt x="39834" y="6991"/>
                  </a:lnTo>
                  <a:lnTo>
                    <a:pt x="39974" y="6931"/>
                  </a:lnTo>
                  <a:lnTo>
                    <a:pt x="40115" y="6850"/>
                  </a:lnTo>
                  <a:lnTo>
                    <a:pt x="40255" y="6750"/>
                  </a:lnTo>
                  <a:lnTo>
                    <a:pt x="40376" y="6649"/>
                  </a:lnTo>
                  <a:lnTo>
                    <a:pt x="40496" y="6549"/>
                  </a:lnTo>
                  <a:lnTo>
                    <a:pt x="40597" y="6408"/>
                  </a:lnTo>
                  <a:lnTo>
                    <a:pt x="40677" y="6288"/>
                  </a:lnTo>
                  <a:lnTo>
                    <a:pt x="40758" y="6147"/>
                  </a:lnTo>
                  <a:lnTo>
                    <a:pt x="40818" y="6006"/>
                  </a:lnTo>
                  <a:lnTo>
                    <a:pt x="40858" y="5846"/>
                  </a:lnTo>
                  <a:lnTo>
                    <a:pt x="40878" y="5705"/>
                  </a:lnTo>
                  <a:lnTo>
                    <a:pt x="40898" y="5544"/>
                  </a:lnTo>
                  <a:lnTo>
                    <a:pt x="40898" y="5404"/>
                  </a:lnTo>
                  <a:lnTo>
                    <a:pt x="40878" y="5243"/>
                  </a:lnTo>
                  <a:lnTo>
                    <a:pt x="40858" y="5082"/>
                  </a:lnTo>
                  <a:lnTo>
                    <a:pt x="40818" y="4942"/>
                  </a:lnTo>
                  <a:lnTo>
                    <a:pt x="40758" y="4801"/>
                  </a:lnTo>
                  <a:lnTo>
                    <a:pt x="40677" y="4661"/>
                  </a:lnTo>
                  <a:lnTo>
                    <a:pt x="40597" y="4520"/>
                  </a:lnTo>
                  <a:lnTo>
                    <a:pt x="40476" y="4400"/>
                  </a:lnTo>
                  <a:lnTo>
                    <a:pt x="36961" y="523"/>
                  </a:lnTo>
                  <a:lnTo>
                    <a:pt x="36821" y="402"/>
                  </a:lnTo>
                  <a:lnTo>
                    <a:pt x="36680" y="282"/>
                  </a:lnTo>
                  <a:lnTo>
                    <a:pt x="36519" y="181"/>
                  </a:lnTo>
                  <a:lnTo>
                    <a:pt x="36338" y="101"/>
                  </a:lnTo>
                  <a:lnTo>
                    <a:pt x="36178" y="61"/>
                  </a:lnTo>
                  <a:lnTo>
                    <a:pt x="35977" y="21"/>
                  </a:lnTo>
                  <a:lnTo>
                    <a:pt x="357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2672575" y="-393825"/>
              <a:ext cx="149675" cy="153675"/>
            </a:xfrm>
            <a:custGeom>
              <a:avLst/>
              <a:gdLst/>
              <a:ahLst/>
              <a:cxnLst/>
              <a:rect l="l" t="t" r="r" b="b"/>
              <a:pathLst>
                <a:path w="5987" h="6147" extrusionOk="0">
                  <a:moveTo>
                    <a:pt x="5063" y="0"/>
                  </a:moveTo>
                  <a:lnTo>
                    <a:pt x="4982" y="20"/>
                  </a:lnTo>
                  <a:lnTo>
                    <a:pt x="4902" y="40"/>
                  </a:lnTo>
                  <a:lnTo>
                    <a:pt x="4822" y="81"/>
                  </a:lnTo>
                  <a:lnTo>
                    <a:pt x="4741" y="141"/>
                  </a:lnTo>
                  <a:lnTo>
                    <a:pt x="2492" y="1929"/>
                  </a:lnTo>
                  <a:lnTo>
                    <a:pt x="242" y="3716"/>
                  </a:lnTo>
                  <a:lnTo>
                    <a:pt x="182" y="3777"/>
                  </a:lnTo>
                  <a:lnTo>
                    <a:pt x="121" y="3857"/>
                  </a:lnTo>
                  <a:lnTo>
                    <a:pt x="61" y="3937"/>
                  </a:lnTo>
                  <a:lnTo>
                    <a:pt x="41" y="4018"/>
                  </a:lnTo>
                  <a:lnTo>
                    <a:pt x="1" y="4178"/>
                  </a:lnTo>
                  <a:lnTo>
                    <a:pt x="21" y="4339"/>
                  </a:lnTo>
                  <a:lnTo>
                    <a:pt x="61" y="4500"/>
                  </a:lnTo>
                  <a:lnTo>
                    <a:pt x="161" y="4640"/>
                  </a:lnTo>
                  <a:lnTo>
                    <a:pt x="222" y="4701"/>
                  </a:lnTo>
                  <a:lnTo>
                    <a:pt x="302" y="4761"/>
                  </a:lnTo>
                  <a:lnTo>
                    <a:pt x="382" y="4801"/>
                  </a:lnTo>
                  <a:lnTo>
                    <a:pt x="463" y="4841"/>
                  </a:lnTo>
                  <a:lnTo>
                    <a:pt x="5183" y="6127"/>
                  </a:lnTo>
                  <a:lnTo>
                    <a:pt x="5324" y="6147"/>
                  </a:lnTo>
                  <a:lnTo>
                    <a:pt x="5485" y="6147"/>
                  </a:lnTo>
                  <a:lnTo>
                    <a:pt x="5625" y="6087"/>
                  </a:lnTo>
                  <a:lnTo>
                    <a:pt x="5746" y="6006"/>
                  </a:lnTo>
                  <a:lnTo>
                    <a:pt x="5846" y="5906"/>
                  </a:lnTo>
                  <a:lnTo>
                    <a:pt x="5926" y="5785"/>
                  </a:lnTo>
                  <a:lnTo>
                    <a:pt x="5967" y="5645"/>
                  </a:lnTo>
                  <a:lnTo>
                    <a:pt x="5987" y="5484"/>
                  </a:lnTo>
                  <a:lnTo>
                    <a:pt x="5786" y="603"/>
                  </a:lnTo>
                  <a:lnTo>
                    <a:pt x="5766" y="522"/>
                  </a:lnTo>
                  <a:lnTo>
                    <a:pt x="5746" y="422"/>
                  </a:lnTo>
                  <a:lnTo>
                    <a:pt x="5705" y="342"/>
                  </a:lnTo>
                  <a:lnTo>
                    <a:pt x="5665" y="261"/>
                  </a:lnTo>
                  <a:lnTo>
                    <a:pt x="5545" y="141"/>
                  </a:lnTo>
                  <a:lnTo>
                    <a:pt x="5404" y="60"/>
                  </a:lnTo>
                  <a:lnTo>
                    <a:pt x="52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30"/>
          <p:cNvGrpSpPr/>
          <p:nvPr/>
        </p:nvGrpSpPr>
        <p:grpSpPr>
          <a:xfrm>
            <a:off x="7986350" y="266775"/>
            <a:ext cx="994850" cy="1167075"/>
            <a:chOff x="7986350" y="266775"/>
            <a:chExt cx="994850" cy="1167075"/>
          </a:xfrm>
        </p:grpSpPr>
        <p:sp>
          <p:nvSpPr>
            <p:cNvPr id="1529" name="Google Shape;1529;p30"/>
            <p:cNvSpPr/>
            <p:nvPr/>
          </p:nvSpPr>
          <p:spPr>
            <a:xfrm flipH="1">
              <a:off x="7986350" y="266775"/>
              <a:ext cx="994850" cy="1167075"/>
            </a:xfrm>
            <a:custGeom>
              <a:avLst/>
              <a:gdLst/>
              <a:ahLst/>
              <a:cxnLst/>
              <a:rect l="l" t="t" r="r" b="b"/>
              <a:pathLst>
                <a:path w="39794" h="46683" extrusionOk="0">
                  <a:moveTo>
                    <a:pt x="19546" y="0"/>
                  </a:moveTo>
                  <a:lnTo>
                    <a:pt x="19043" y="20"/>
                  </a:lnTo>
                  <a:lnTo>
                    <a:pt x="18521" y="60"/>
                  </a:lnTo>
                  <a:lnTo>
                    <a:pt x="18019" y="101"/>
                  </a:lnTo>
                  <a:lnTo>
                    <a:pt x="17517" y="141"/>
                  </a:lnTo>
                  <a:lnTo>
                    <a:pt x="17015" y="221"/>
                  </a:lnTo>
                  <a:lnTo>
                    <a:pt x="16513" y="301"/>
                  </a:lnTo>
                  <a:lnTo>
                    <a:pt x="16030" y="382"/>
                  </a:lnTo>
                  <a:lnTo>
                    <a:pt x="15548" y="482"/>
                  </a:lnTo>
                  <a:lnTo>
                    <a:pt x="15066" y="603"/>
                  </a:lnTo>
                  <a:lnTo>
                    <a:pt x="14584" y="723"/>
                  </a:lnTo>
                  <a:lnTo>
                    <a:pt x="14122" y="864"/>
                  </a:lnTo>
                  <a:lnTo>
                    <a:pt x="13640" y="1004"/>
                  </a:lnTo>
                  <a:lnTo>
                    <a:pt x="13178" y="1165"/>
                  </a:lnTo>
                  <a:lnTo>
                    <a:pt x="12736" y="1346"/>
                  </a:lnTo>
                  <a:lnTo>
                    <a:pt x="11832" y="1707"/>
                  </a:lnTo>
                  <a:lnTo>
                    <a:pt x="10948" y="2129"/>
                  </a:lnTo>
                  <a:lnTo>
                    <a:pt x="10105" y="2571"/>
                  </a:lnTo>
                  <a:lnTo>
                    <a:pt x="9281" y="3073"/>
                  </a:lnTo>
                  <a:lnTo>
                    <a:pt x="8478" y="3596"/>
                  </a:lnTo>
                  <a:lnTo>
                    <a:pt x="7714" y="4178"/>
                  </a:lnTo>
                  <a:lnTo>
                    <a:pt x="6971" y="4781"/>
                  </a:lnTo>
                  <a:lnTo>
                    <a:pt x="6248" y="5404"/>
                  </a:lnTo>
                  <a:lnTo>
                    <a:pt x="5585" y="6087"/>
                  </a:lnTo>
                  <a:lnTo>
                    <a:pt x="4922" y="6790"/>
                  </a:lnTo>
                  <a:lnTo>
                    <a:pt x="4320" y="7513"/>
                  </a:lnTo>
                  <a:lnTo>
                    <a:pt x="3737" y="8276"/>
                  </a:lnTo>
                  <a:lnTo>
                    <a:pt x="3195" y="9080"/>
                  </a:lnTo>
                  <a:lnTo>
                    <a:pt x="2693" y="9883"/>
                  </a:lnTo>
                  <a:lnTo>
                    <a:pt x="2231" y="10727"/>
                  </a:lnTo>
                  <a:lnTo>
                    <a:pt x="1809" y="11590"/>
                  </a:lnTo>
                  <a:lnTo>
                    <a:pt x="1427" y="12494"/>
                  </a:lnTo>
                  <a:lnTo>
                    <a:pt x="1086" y="13398"/>
                  </a:lnTo>
                  <a:lnTo>
                    <a:pt x="925" y="13860"/>
                  </a:lnTo>
                  <a:lnTo>
                    <a:pt x="784" y="14322"/>
                  </a:lnTo>
                  <a:lnTo>
                    <a:pt x="664" y="14804"/>
                  </a:lnTo>
                  <a:lnTo>
                    <a:pt x="543" y="15266"/>
                  </a:lnTo>
                  <a:lnTo>
                    <a:pt x="423" y="15748"/>
                  </a:lnTo>
                  <a:lnTo>
                    <a:pt x="322" y="16251"/>
                  </a:lnTo>
                  <a:lnTo>
                    <a:pt x="242" y="16733"/>
                  </a:lnTo>
                  <a:lnTo>
                    <a:pt x="162" y="17215"/>
                  </a:lnTo>
                  <a:lnTo>
                    <a:pt x="101" y="17717"/>
                  </a:lnTo>
                  <a:lnTo>
                    <a:pt x="61" y="18219"/>
                  </a:lnTo>
                  <a:lnTo>
                    <a:pt x="21" y="18721"/>
                  </a:lnTo>
                  <a:lnTo>
                    <a:pt x="1" y="19244"/>
                  </a:lnTo>
                  <a:lnTo>
                    <a:pt x="1" y="19746"/>
                  </a:lnTo>
                  <a:lnTo>
                    <a:pt x="1" y="20268"/>
                  </a:lnTo>
                  <a:lnTo>
                    <a:pt x="1" y="20770"/>
                  </a:lnTo>
                  <a:lnTo>
                    <a:pt x="41" y="21272"/>
                  </a:lnTo>
                  <a:lnTo>
                    <a:pt x="81" y="21795"/>
                  </a:lnTo>
                  <a:lnTo>
                    <a:pt x="141" y="22297"/>
                  </a:lnTo>
                  <a:lnTo>
                    <a:pt x="202" y="22799"/>
                  </a:lnTo>
                  <a:lnTo>
                    <a:pt x="282" y="23281"/>
                  </a:lnTo>
                  <a:lnTo>
                    <a:pt x="362" y="23783"/>
                  </a:lnTo>
                  <a:lnTo>
                    <a:pt x="463" y="24265"/>
                  </a:lnTo>
                  <a:lnTo>
                    <a:pt x="583" y="24748"/>
                  </a:lnTo>
                  <a:lnTo>
                    <a:pt x="704" y="25230"/>
                  </a:lnTo>
                  <a:lnTo>
                    <a:pt x="845" y="25692"/>
                  </a:lnTo>
                  <a:lnTo>
                    <a:pt x="985" y="26154"/>
                  </a:lnTo>
                  <a:lnTo>
                    <a:pt x="1146" y="26616"/>
                  </a:lnTo>
                  <a:lnTo>
                    <a:pt x="1327" y="27078"/>
                  </a:lnTo>
                  <a:lnTo>
                    <a:pt x="1688" y="27982"/>
                  </a:lnTo>
                  <a:lnTo>
                    <a:pt x="2110" y="28845"/>
                  </a:lnTo>
                  <a:lnTo>
                    <a:pt x="2552" y="29709"/>
                  </a:lnTo>
                  <a:lnTo>
                    <a:pt x="3054" y="30533"/>
                  </a:lnTo>
                  <a:lnTo>
                    <a:pt x="3596" y="31336"/>
                  </a:lnTo>
                  <a:lnTo>
                    <a:pt x="4159" y="32099"/>
                  </a:lnTo>
                  <a:lnTo>
                    <a:pt x="4762" y="32843"/>
                  </a:lnTo>
                  <a:lnTo>
                    <a:pt x="5404" y="33546"/>
                  </a:lnTo>
                  <a:lnTo>
                    <a:pt x="6067" y="34229"/>
                  </a:lnTo>
                  <a:lnTo>
                    <a:pt x="6770" y="34872"/>
                  </a:lnTo>
                  <a:lnTo>
                    <a:pt x="7513" y="35494"/>
                  </a:lnTo>
                  <a:lnTo>
                    <a:pt x="8257" y="36077"/>
                  </a:lnTo>
                  <a:lnTo>
                    <a:pt x="9060" y="36599"/>
                  </a:lnTo>
                  <a:lnTo>
                    <a:pt x="9864" y="37121"/>
                  </a:lnTo>
                  <a:lnTo>
                    <a:pt x="10707" y="37583"/>
                  </a:lnTo>
                  <a:lnTo>
                    <a:pt x="11571" y="38005"/>
                  </a:lnTo>
                  <a:lnTo>
                    <a:pt x="12475" y="38387"/>
                  </a:lnTo>
                  <a:lnTo>
                    <a:pt x="13379" y="38728"/>
                  </a:lnTo>
                  <a:lnTo>
                    <a:pt x="13841" y="38889"/>
                  </a:lnTo>
                  <a:lnTo>
                    <a:pt x="14303" y="39030"/>
                  </a:lnTo>
                  <a:lnTo>
                    <a:pt x="14785" y="39150"/>
                  </a:lnTo>
                  <a:lnTo>
                    <a:pt x="15267" y="39271"/>
                  </a:lnTo>
                  <a:lnTo>
                    <a:pt x="15729" y="39391"/>
                  </a:lnTo>
                  <a:lnTo>
                    <a:pt x="16231" y="39471"/>
                  </a:lnTo>
                  <a:lnTo>
                    <a:pt x="16713" y="39572"/>
                  </a:lnTo>
                  <a:lnTo>
                    <a:pt x="17216" y="39632"/>
                  </a:lnTo>
                  <a:lnTo>
                    <a:pt x="17698" y="39692"/>
                  </a:lnTo>
                  <a:lnTo>
                    <a:pt x="18200" y="39753"/>
                  </a:lnTo>
                  <a:lnTo>
                    <a:pt x="18702" y="39773"/>
                  </a:lnTo>
                  <a:lnTo>
                    <a:pt x="19224" y="39813"/>
                  </a:lnTo>
                  <a:lnTo>
                    <a:pt x="20249" y="39813"/>
                  </a:lnTo>
                  <a:lnTo>
                    <a:pt x="20771" y="39793"/>
                  </a:lnTo>
                  <a:lnTo>
                    <a:pt x="21273" y="39773"/>
                  </a:lnTo>
                  <a:lnTo>
                    <a:pt x="30393" y="46683"/>
                  </a:lnTo>
                  <a:lnTo>
                    <a:pt x="26636" y="38628"/>
                  </a:lnTo>
                  <a:lnTo>
                    <a:pt x="27360" y="38367"/>
                  </a:lnTo>
                  <a:lnTo>
                    <a:pt x="28083" y="38065"/>
                  </a:lnTo>
                  <a:lnTo>
                    <a:pt x="28766" y="37724"/>
                  </a:lnTo>
                  <a:lnTo>
                    <a:pt x="29449" y="37362"/>
                  </a:lnTo>
                  <a:lnTo>
                    <a:pt x="30112" y="36981"/>
                  </a:lnTo>
                  <a:lnTo>
                    <a:pt x="30754" y="36579"/>
                  </a:lnTo>
                  <a:lnTo>
                    <a:pt x="31397" y="36157"/>
                  </a:lnTo>
                  <a:lnTo>
                    <a:pt x="32000" y="35695"/>
                  </a:lnTo>
                  <a:lnTo>
                    <a:pt x="32602" y="35233"/>
                  </a:lnTo>
                  <a:lnTo>
                    <a:pt x="33185" y="34731"/>
                  </a:lnTo>
                  <a:lnTo>
                    <a:pt x="33727" y="34209"/>
                  </a:lnTo>
                  <a:lnTo>
                    <a:pt x="34270" y="33666"/>
                  </a:lnTo>
                  <a:lnTo>
                    <a:pt x="34792" y="33124"/>
                  </a:lnTo>
                  <a:lnTo>
                    <a:pt x="35274" y="32541"/>
                  </a:lnTo>
                  <a:lnTo>
                    <a:pt x="35756" y="31939"/>
                  </a:lnTo>
                  <a:lnTo>
                    <a:pt x="36198" y="31336"/>
                  </a:lnTo>
                  <a:lnTo>
                    <a:pt x="36620" y="30693"/>
                  </a:lnTo>
                  <a:lnTo>
                    <a:pt x="37022" y="30051"/>
                  </a:lnTo>
                  <a:lnTo>
                    <a:pt x="37403" y="29388"/>
                  </a:lnTo>
                  <a:lnTo>
                    <a:pt x="37765" y="28705"/>
                  </a:lnTo>
                  <a:lnTo>
                    <a:pt x="38086" y="28002"/>
                  </a:lnTo>
                  <a:lnTo>
                    <a:pt x="38387" y="27299"/>
                  </a:lnTo>
                  <a:lnTo>
                    <a:pt x="38649" y="26575"/>
                  </a:lnTo>
                  <a:lnTo>
                    <a:pt x="38910" y="25832"/>
                  </a:lnTo>
                  <a:lnTo>
                    <a:pt x="39111" y="25089"/>
                  </a:lnTo>
                  <a:lnTo>
                    <a:pt x="39311" y="24326"/>
                  </a:lnTo>
                  <a:lnTo>
                    <a:pt x="39472" y="23562"/>
                  </a:lnTo>
                  <a:lnTo>
                    <a:pt x="39593" y="22779"/>
                  </a:lnTo>
                  <a:lnTo>
                    <a:pt x="39693" y="21996"/>
                  </a:lnTo>
                  <a:lnTo>
                    <a:pt x="39753" y="21192"/>
                  </a:lnTo>
                  <a:lnTo>
                    <a:pt x="39794" y="20389"/>
                  </a:lnTo>
                  <a:lnTo>
                    <a:pt x="39794" y="19565"/>
                  </a:lnTo>
                  <a:lnTo>
                    <a:pt x="39773" y="19043"/>
                  </a:lnTo>
                  <a:lnTo>
                    <a:pt x="39753" y="18541"/>
                  </a:lnTo>
                  <a:lnTo>
                    <a:pt x="39713" y="18038"/>
                  </a:lnTo>
                  <a:lnTo>
                    <a:pt x="39653" y="17536"/>
                  </a:lnTo>
                  <a:lnTo>
                    <a:pt x="39593" y="17034"/>
                  </a:lnTo>
                  <a:lnTo>
                    <a:pt x="39512" y="16532"/>
                  </a:lnTo>
                  <a:lnTo>
                    <a:pt x="39432" y="16050"/>
                  </a:lnTo>
                  <a:lnTo>
                    <a:pt x="39332" y="15568"/>
                  </a:lnTo>
                  <a:lnTo>
                    <a:pt x="39211" y="15086"/>
                  </a:lnTo>
                  <a:lnTo>
                    <a:pt x="39091" y="14603"/>
                  </a:lnTo>
                  <a:lnTo>
                    <a:pt x="38950" y="14121"/>
                  </a:lnTo>
                  <a:lnTo>
                    <a:pt x="38809" y="13659"/>
                  </a:lnTo>
                  <a:lnTo>
                    <a:pt x="38649" y="13197"/>
                  </a:lnTo>
                  <a:lnTo>
                    <a:pt x="38468" y="12735"/>
                  </a:lnTo>
                  <a:lnTo>
                    <a:pt x="38106" y="11852"/>
                  </a:lnTo>
                  <a:lnTo>
                    <a:pt x="37684" y="10968"/>
                  </a:lnTo>
                  <a:lnTo>
                    <a:pt x="37222" y="10124"/>
                  </a:lnTo>
                  <a:lnTo>
                    <a:pt x="36740" y="9300"/>
                  </a:lnTo>
                  <a:lnTo>
                    <a:pt x="36198" y="8497"/>
                  </a:lnTo>
                  <a:lnTo>
                    <a:pt x="35636" y="7734"/>
                  </a:lnTo>
                  <a:lnTo>
                    <a:pt x="35033" y="6990"/>
                  </a:lnTo>
                  <a:lnTo>
                    <a:pt x="34390" y="6267"/>
                  </a:lnTo>
                  <a:lnTo>
                    <a:pt x="33727" y="5584"/>
                  </a:lnTo>
                  <a:lnTo>
                    <a:pt x="33024" y="4942"/>
                  </a:lnTo>
                  <a:lnTo>
                    <a:pt x="32281" y="4339"/>
                  </a:lnTo>
                  <a:lnTo>
                    <a:pt x="31518" y="3756"/>
                  </a:lnTo>
                  <a:lnTo>
                    <a:pt x="30734" y="3214"/>
                  </a:lnTo>
                  <a:lnTo>
                    <a:pt x="29911" y="2712"/>
                  </a:lnTo>
                  <a:lnTo>
                    <a:pt x="29067" y="2250"/>
                  </a:lnTo>
                  <a:lnTo>
                    <a:pt x="28203" y="1828"/>
                  </a:lnTo>
                  <a:lnTo>
                    <a:pt x="27319" y="1446"/>
                  </a:lnTo>
                  <a:lnTo>
                    <a:pt x="26415" y="1105"/>
                  </a:lnTo>
                  <a:lnTo>
                    <a:pt x="25953" y="944"/>
                  </a:lnTo>
                  <a:lnTo>
                    <a:pt x="25491" y="804"/>
                  </a:lnTo>
                  <a:lnTo>
                    <a:pt x="25009" y="663"/>
                  </a:lnTo>
                  <a:lnTo>
                    <a:pt x="24527" y="542"/>
                  </a:lnTo>
                  <a:lnTo>
                    <a:pt x="24045" y="442"/>
                  </a:lnTo>
                  <a:lnTo>
                    <a:pt x="23563" y="342"/>
                  </a:lnTo>
                  <a:lnTo>
                    <a:pt x="23081" y="261"/>
                  </a:lnTo>
                  <a:lnTo>
                    <a:pt x="22579" y="181"/>
                  </a:lnTo>
                  <a:lnTo>
                    <a:pt x="22077" y="121"/>
                  </a:lnTo>
                  <a:lnTo>
                    <a:pt x="21595" y="80"/>
                  </a:lnTo>
                  <a:lnTo>
                    <a:pt x="21072" y="40"/>
                  </a:lnTo>
                  <a:lnTo>
                    <a:pt x="20570" y="20"/>
                  </a:lnTo>
                  <a:lnTo>
                    <a:pt x="20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30"/>
            <p:cNvGrpSpPr/>
            <p:nvPr/>
          </p:nvGrpSpPr>
          <p:grpSpPr>
            <a:xfrm>
              <a:off x="8110688" y="470089"/>
              <a:ext cx="689027" cy="604812"/>
              <a:chOff x="5186475" y="238864"/>
              <a:chExt cx="689027" cy="604812"/>
            </a:xfrm>
          </p:grpSpPr>
          <p:sp>
            <p:nvSpPr>
              <p:cNvPr id="1531" name="Google Shape;1531;p30"/>
              <p:cNvSpPr/>
              <p:nvPr/>
            </p:nvSpPr>
            <p:spPr>
              <a:xfrm>
                <a:off x="5186475" y="351100"/>
                <a:ext cx="161779" cy="201620"/>
              </a:xfrm>
              <a:custGeom>
                <a:avLst/>
                <a:gdLst/>
                <a:ahLst/>
                <a:cxnLst/>
                <a:rect l="l" t="t" r="r" b="b"/>
                <a:pathLst>
                  <a:path w="4353" h="5425" extrusionOk="0">
                    <a:moveTo>
                      <a:pt x="498" y="0"/>
                    </a:moveTo>
                    <a:lnTo>
                      <a:pt x="379" y="40"/>
                    </a:lnTo>
                    <a:lnTo>
                      <a:pt x="279" y="100"/>
                    </a:lnTo>
                    <a:lnTo>
                      <a:pt x="180" y="179"/>
                    </a:lnTo>
                    <a:lnTo>
                      <a:pt x="100" y="278"/>
                    </a:lnTo>
                    <a:lnTo>
                      <a:pt x="21" y="437"/>
                    </a:lnTo>
                    <a:lnTo>
                      <a:pt x="1" y="596"/>
                    </a:lnTo>
                    <a:lnTo>
                      <a:pt x="1" y="755"/>
                    </a:lnTo>
                    <a:lnTo>
                      <a:pt x="160" y="2365"/>
                    </a:lnTo>
                    <a:lnTo>
                      <a:pt x="239" y="3160"/>
                    </a:lnTo>
                    <a:lnTo>
                      <a:pt x="339" y="3954"/>
                    </a:lnTo>
                    <a:lnTo>
                      <a:pt x="398" y="4272"/>
                    </a:lnTo>
                    <a:lnTo>
                      <a:pt x="458" y="4471"/>
                    </a:lnTo>
                    <a:lnTo>
                      <a:pt x="498" y="4610"/>
                    </a:lnTo>
                    <a:lnTo>
                      <a:pt x="537" y="4729"/>
                    </a:lnTo>
                    <a:lnTo>
                      <a:pt x="597" y="4849"/>
                    </a:lnTo>
                    <a:lnTo>
                      <a:pt x="677" y="4968"/>
                    </a:lnTo>
                    <a:lnTo>
                      <a:pt x="756" y="5067"/>
                    </a:lnTo>
                    <a:lnTo>
                      <a:pt x="855" y="5147"/>
                    </a:lnTo>
                    <a:lnTo>
                      <a:pt x="955" y="5226"/>
                    </a:lnTo>
                    <a:lnTo>
                      <a:pt x="1074" y="5286"/>
                    </a:lnTo>
                    <a:lnTo>
                      <a:pt x="1312" y="5365"/>
                    </a:lnTo>
                    <a:lnTo>
                      <a:pt x="1571" y="5425"/>
                    </a:lnTo>
                    <a:lnTo>
                      <a:pt x="2008" y="5425"/>
                    </a:lnTo>
                    <a:lnTo>
                      <a:pt x="2445" y="5385"/>
                    </a:lnTo>
                    <a:lnTo>
                      <a:pt x="2803" y="5325"/>
                    </a:lnTo>
                    <a:lnTo>
                      <a:pt x="3140" y="5246"/>
                    </a:lnTo>
                    <a:lnTo>
                      <a:pt x="3518" y="5147"/>
                    </a:lnTo>
                    <a:lnTo>
                      <a:pt x="3876" y="5047"/>
                    </a:lnTo>
                    <a:lnTo>
                      <a:pt x="4035" y="4988"/>
                    </a:lnTo>
                    <a:lnTo>
                      <a:pt x="4154" y="4908"/>
                    </a:lnTo>
                    <a:lnTo>
                      <a:pt x="4253" y="4789"/>
                    </a:lnTo>
                    <a:lnTo>
                      <a:pt x="4313" y="4670"/>
                    </a:lnTo>
                    <a:lnTo>
                      <a:pt x="4353" y="4551"/>
                    </a:lnTo>
                    <a:lnTo>
                      <a:pt x="4353" y="4431"/>
                    </a:lnTo>
                    <a:lnTo>
                      <a:pt x="4353" y="4312"/>
                    </a:lnTo>
                    <a:lnTo>
                      <a:pt x="4313" y="4193"/>
                    </a:lnTo>
                    <a:lnTo>
                      <a:pt x="4253" y="4094"/>
                    </a:lnTo>
                    <a:lnTo>
                      <a:pt x="4174" y="4014"/>
                    </a:lnTo>
                    <a:lnTo>
                      <a:pt x="4074" y="3935"/>
                    </a:lnTo>
                    <a:lnTo>
                      <a:pt x="3975" y="3875"/>
                    </a:lnTo>
                    <a:lnTo>
                      <a:pt x="3856" y="3835"/>
                    </a:lnTo>
                    <a:lnTo>
                      <a:pt x="3617" y="3835"/>
                    </a:lnTo>
                    <a:lnTo>
                      <a:pt x="2823" y="4034"/>
                    </a:lnTo>
                    <a:lnTo>
                      <a:pt x="2425" y="4113"/>
                    </a:lnTo>
                    <a:lnTo>
                      <a:pt x="2028" y="4173"/>
                    </a:lnTo>
                    <a:lnTo>
                      <a:pt x="1869" y="4173"/>
                    </a:lnTo>
                    <a:lnTo>
                      <a:pt x="1690" y="4153"/>
                    </a:lnTo>
                    <a:lnTo>
                      <a:pt x="1670" y="4153"/>
                    </a:lnTo>
                    <a:lnTo>
                      <a:pt x="1591" y="3776"/>
                    </a:lnTo>
                    <a:lnTo>
                      <a:pt x="1531" y="3398"/>
                    </a:lnTo>
                    <a:lnTo>
                      <a:pt x="1432" y="2464"/>
                    </a:lnTo>
                    <a:lnTo>
                      <a:pt x="1332" y="1491"/>
                    </a:lnTo>
                    <a:lnTo>
                      <a:pt x="1253" y="497"/>
                    </a:lnTo>
                    <a:lnTo>
                      <a:pt x="1233" y="378"/>
                    </a:lnTo>
                    <a:lnTo>
                      <a:pt x="1153" y="278"/>
                    </a:lnTo>
                    <a:lnTo>
                      <a:pt x="1074" y="179"/>
                    </a:lnTo>
                    <a:lnTo>
                      <a:pt x="975" y="100"/>
                    </a:lnTo>
                    <a:lnTo>
                      <a:pt x="895" y="60"/>
                    </a:lnTo>
                    <a:lnTo>
                      <a:pt x="816" y="20"/>
                    </a:lnTo>
                    <a:lnTo>
                      <a:pt x="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5287673" y="308250"/>
                <a:ext cx="205337" cy="220128"/>
              </a:xfrm>
              <a:custGeom>
                <a:avLst/>
                <a:gdLst/>
                <a:ahLst/>
                <a:cxnLst/>
                <a:rect l="l" t="t" r="r" b="b"/>
                <a:pathLst>
                  <a:path w="5525" h="5923" extrusionOk="0">
                    <a:moveTo>
                      <a:pt x="2325" y="1"/>
                    </a:moveTo>
                    <a:lnTo>
                      <a:pt x="2206" y="21"/>
                    </a:lnTo>
                    <a:lnTo>
                      <a:pt x="2087" y="60"/>
                    </a:lnTo>
                    <a:lnTo>
                      <a:pt x="1987" y="120"/>
                    </a:lnTo>
                    <a:lnTo>
                      <a:pt x="1908" y="200"/>
                    </a:lnTo>
                    <a:lnTo>
                      <a:pt x="1828" y="279"/>
                    </a:lnTo>
                    <a:lnTo>
                      <a:pt x="1769" y="398"/>
                    </a:lnTo>
                    <a:lnTo>
                      <a:pt x="1749" y="498"/>
                    </a:lnTo>
                    <a:lnTo>
                      <a:pt x="1729" y="617"/>
                    </a:lnTo>
                    <a:lnTo>
                      <a:pt x="1749" y="736"/>
                    </a:lnTo>
                    <a:lnTo>
                      <a:pt x="1769" y="915"/>
                    </a:lnTo>
                    <a:lnTo>
                      <a:pt x="755" y="955"/>
                    </a:lnTo>
                    <a:lnTo>
                      <a:pt x="616" y="974"/>
                    </a:lnTo>
                    <a:lnTo>
                      <a:pt x="477" y="1014"/>
                    </a:lnTo>
                    <a:lnTo>
                      <a:pt x="358" y="1054"/>
                    </a:lnTo>
                    <a:lnTo>
                      <a:pt x="239" y="1153"/>
                    </a:lnTo>
                    <a:lnTo>
                      <a:pt x="139" y="1253"/>
                    </a:lnTo>
                    <a:lnTo>
                      <a:pt x="60" y="1372"/>
                    </a:lnTo>
                    <a:lnTo>
                      <a:pt x="20" y="1491"/>
                    </a:lnTo>
                    <a:lnTo>
                      <a:pt x="0" y="1630"/>
                    </a:lnTo>
                    <a:lnTo>
                      <a:pt x="0" y="1789"/>
                    </a:lnTo>
                    <a:lnTo>
                      <a:pt x="40" y="1928"/>
                    </a:lnTo>
                    <a:lnTo>
                      <a:pt x="100" y="2047"/>
                    </a:lnTo>
                    <a:lnTo>
                      <a:pt x="179" y="2167"/>
                    </a:lnTo>
                    <a:lnTo>
                      <a:pt x="278" y="2246"/>
                    </a:lnTo>
                    <a:lnTo>
                      <a:pt x="398" y="2326"/>
                    </a:lnTo>
                    <a:lnTo>
                      <a:pt x="537" y="2385"/>
                    </a:lnTo>
                    <a:lnTo>
                      <a:pt x="676" y="2405"/>
                    </a:lnTo>
                    <a:lnTo>
                      <a:pt x="1987" y="2345"/>
                    </a:lnTo>
                    <a:lnTo>
                      <a:pt x="2027" y="2604"/>
                    </a:lnTo>
                    <a:lnTo>
                      <a:pt x="1033" y="2703"/>
                    </a:lnTo>
                    <a:lnTo>
                      <a:pt x="894" y="2743"/>
                    </a:lnTo>
                    <a:lnTo>
                      <a:pt x="775" y="2803"/>
                    </a:lnTo>
                    <a:lnTo>
                      <a:pt x="676" y="2902"/>
                    </a:lnTo>
                    <a:lnTo>
                      <a:pt x="596" y="3001"/>
                    </a:lnTo>
                    <a:lnTo>
                      <a:pt x="537" y="3120"/>
                    </a:lnTo>
                    <a:lnTo>
                      <a:pt x="497" y="3240"/>
                    </a:lnTo>
                    <a:lnTo>
                      <a:pt x="497" y="3379"/>
                    </a:lnTo>
                    <a:lnTo>
                      <a:pt x="497" y="3498"/>
                    </a:lnTo>
                    <a:lnTo>
                      <a:pt x="537" y="3637"/>
                    </a:lnTo>
                    <a:lnTo>
                      <a:pt x="616" y="3756"/>
                    </a:lnTo>
                    <a:lnTo>
                      <a:pt x="696" y="3856"/>
                    </a:lnTo>
                    <a:lnTo>
                      <a:pt x="795" y="3935"/>
                    </a:lnTo>
                    <a:lnTo>
                      <a:pt x="954" y="4015"/>
                    </a:lnTo>
                    <a:lnTo>
                      <a:pt x="1133" y="4034"/>
                    </a:lnTo>
                    <a:lnTo>
                      <a:pt x="1312" y="4034"/>
                    </a:lnTo>
                    <a:lnTo>
                      <a:pt x="2265" y="3935"/>
                    </a:lnTo>
                    <a:lnTo>
                      <a:pt x="2305" y="4134"/>
                    </a:lnTo>
                    <a:lnTo>
                      <a:pt x="2444" y="4809"/>
                    </a:lnTo>
                    <a:lnTo>
                      <a:pt x="2504" y="5127"/>
                    </a:lnTo>
                    <a:lnTo>
                      <a:pt x="2544" y="5247"/>
                    </a:lnTo>
                    <a:lnTo>
                      <a:pt x="2623" y="5485"/>
                    </a:lnTo>
                    <a:lnTo>
                      <a:pt x="2742" y="5684"/>
                    </a:lnTo>
                    <a:lnTo>
                      <a:pt x="2822" y="5743"/>
                    </a:lnTo>
                    <a:lnTo>
                      <a:pt x="2901" y="5783"/>
                    </a:lnTo>
                    <a:lnTo>
                      <a:pt x="2981" y="5843"/>
                    </a:lnTo>
                    <a:lnTo>
                      <a:pt x="3060" y="5882"/>
                    </a:lnTo>
                    <a:lnTo>
                      <a:pt x="3259" y="5922"/>
                    </a:lnTo>
                    <a:lnTo>
                      <a:pt x="3477" y="5922"/>
                    </a:lnTo>
                    <a:lnTo>
                      <a:pt x="3696" y="5902"/>
                    </a:lnTo>
                    <a:lnTo>
                      <a:pt x="3895" y="5882"/>
                    </a:lnTo>
                    <a:lnTo>
                      <a:pt x="4292" y="5823"/>
                    </a:lnTo>
                    <a:lnTo>
                      <a:pt x="4650" y="5743"/>
                    </a:lnTo>
                    <a:lnTo>
                      <a:pt x="5007" y="5644"/>
                    </a:lnTo>
                    <a:lnTo>
                      <a:pt x="5127" y="5604"/>
                    </a:lnTo>
                    <a:lnTo>
                      <a:pt x="5246" y="5545"/>
                    </a:lnTo>
                    <a:lnTo>
                      <a:pt x="5325" y="5465"/>
                    </a:lnTo>
                    <a:lnTo>
                      <a:pt x="5425" y="5366"/>
                    </a:lnTo>
                    <a:lnTo>
                      <a:pt x="5464" y="5266"/>
                    </a:lnTo>
                    <a:lnTo>
                      <a:pt x="5504" y="5147"/>
                    </a:lnTo>
                    <a:lnTo>
                      <a:pt x="5524" y="5028"/>
                    </a:lnTo>
                    <a:lnTo>
                      <a:pt x="5504" y="4889"/>
                    </a:lnTo>
                    <a:lnTo>
                      <a:pt x="5464" y="4770"/>
                    </a:lnTo>
                    <a:lnTo>
                      <a:pt x="5405" y="4670"/>
                    </a:lnTo>
                    <a:lnTo>
                      <a:pt x="5325" y="4571"/>
                    </a:lnTo>
                    <a:lnTo>
                      <a:pt x="5226" y="4491"/>
                    </a:lnTo>
                    <a:lnTo>
                      <a:pt x="5107" y="4432"/>
                    </a:lnTo>
                    <a:lnTo>
                      <a:pt x="5007" y="4392"/>
                    </a:lnTo>
                    <a:lnTo>
                      <a:pt x="4868" y="4392"/>
                    </a:lnTo>
                    <a:lnTo>
                      <a:pt x="4749" y="4412"/>
                    </a:lnTo>
                    <a:lnTo>
                      <a:pt x="4193" y="4531"/>
                    </a:lnTo>
                    <a:lnTo>
                      <a:pt x="3656" y="4631"/>
                    </a:lnTo>
                    <a:lnTo>
                      <a:pt x="3517" y="4054"/>
                    </a:lnTo>
                    <a:lnTo>
                      <a:pt x="3477" y="3796"/>
                    </a:lnTo>
                    <a:lnTo>
                      <a:pt x="4093" y="3697"/>
                    </a:lnTo>
                    <a:lnTo>
                      <a:pt x="4690" y="3577"/>
                    </a:lnTo>
                    <a:lnTo>
                      <a:pt x="4829" y="3538"/>
                    </a:lnTo>
                    <a:lnTo>
                      <a:pt x="4928" y="3478"/>
                    </a:lnTo>
                    <a:lnTo>
                      <a:pt x="5027" y="3399"/>
                    </a:lnTo>
                    <a:lnTo>
                      <a:pt x="5107" y="3299"/>
                    </a:lnTo>
                    <a:lnTo>
                      <a:pt x="5147" y="3180"/>
                    </a:lnTo>
                    <a:lnTo>
                      <a:pt x="5186" y="3081"/>
                    </a:lnTo>
                    <a:lnTo>
                      <a:pt x="5206" y="2942"/>
                    </a:lnTo>
                    <a:lnTo>
                      <a:pt x="5186" y="2822"/>
                    </a:lnTo>
                    <a:lnTo>
                      <a:pt x="5147" y="2703"/>
                    </a:lnTo>
                    <a:lnTo>
                      <a:pt x="5087" y="2584"/>
                    </a:lnTo>
                    <a:lnTo>
                      <a:pt x="5007" y="2485"/>
                    </a:lnTo>
                    <a:lnTo>
                      <a:pt x="4908" y="2425"/>
                    </a:lnTo>
                    <a:lnTo>
                      <a:pt x="4829" y="2365"/>
                    </a:lnTo>
                    <a:lnTo>
                      <a:pt x="4749" y="2345"/>
                    </a:lnTo>
                    <a:lnTo>
                      <a:pt x="4650" y="2326"/>
                    </a:lnTo>
                    <a:lnTo>
                      <a:pt x="4431" y="2326"/>
                    </a:lnTo>
                    <a:lnTo>
                      <a:pt x="3239" y="2465"/>
                    </a:lnTo>
                    <a:lnTo>
                      <a:pt x="3219" y="2286"/>
                    </a:lnTo>
                    <a:lnTo>
                      <a:pt x="3934" y="2226"/>
                    </a:lnTo>
                    <a:lnTo>
                      <a:pt x="4650" y="2147"/>
                    </a:lnTo>
                    <a:lnTo>
                      <a:pt x="4749" y="2107"/>
                    </a:lnTo>
                    <a:lnTo>
                      <a:pt x="4848" y="2067"/>
                    </a:lnTo>
                    <a:lnTo>
                      <a:pt x="4948" y="2008"/>
                    </a:lnTo>
                    <a:lnTo>
                      <a:pt x="5027" y="1928"/>
                    </a:lnTo>
                    <a:lnTo>
                      <a:pt x="5087" y="1829"/>
                    </a:lnTo>
                    <a:lnTo>
                      <a:pt x="5127" y="1730"/>
                    </a:lnTo>
                    <a:lnTo>
                      <a:pt x="5166" y="1610"/>
                    </a:lnTo>
                    <a:lnTo>
                      <a:pt x="5186" y="1511"/>
                    </a:lnTo>
                    <a:lnTo>
                      <a:pt x="5186" y="1372"/>
                    </a:lnTo>
                    <a:lnTo>
                      <a:pt x="5147" y="1233"/>
                    </a:lnTo>
                    <a:lnTo>
                      <a:pt x="5087" y="1114"/>
                    </a:lnTo>
                    <a:lnTo>
                      <a:pt x="5007" y="1014"/>
                    </a:lnTo>
                    <a:lnTo>
                      <a:pt x="4908" y="935"/>
                    </a:lnTo>
                    <a:lnTo>
                      <a:pt x="4809" y="855"/>
                    </a:lnTo>
                    <a:lnTo>
                      <a:pt x="4690" y="796"/>
                    </a:lnTo>
                    <a:lnTo>
                      <a:pt x="4550" y="776"/>
                    </a:lnTo>
                    <a:lnTo>
                      <a:pt x="4531" y="776"/>
                    </a:lnTo>
                    <a:lnTo>
                      <a:pt x="2981" y="875"/>
                    </a:lnTo>
                    <a:lnTo>
                      <a:pt x="2921" y="498"/>
                    </a:lnTo>
                    <a:lnTo>
                      <a:pt x="2901" y="378"/>
                    </a:lnTo>
                    <a:lnTo>
                      <a:pt x="2861" y="299"/>
                    </a:lnTo>
                    <a:lnTo>
                      <a:pt x="2782" y="219"/>
                    </a:lnTo>
                    <a:lnTo>
                      <a:pt x="2722" y="140"/>
                    </a:lnTo>
                    <a:lnTo>
                      <a:pt x="2623" y="80"/>
                    </a:lnTo>
                    <a:lnTo>
                      <a:pt x="2524" y="41"/>
                    </a:lnTo>
                    <a:lnTo>
                      <a:pt x="2424" y="21"/>
                    </a:lnTo>
                    <a:lnTo>
                      <a:pt x="23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508466" y="279448"/>
                <a:ext cx="153640" cy="234883"/>
              </a:xfrm>
              <a:custGeom>
                <a:avLst/>
                <a:gdLst/>
                <a:ahLst/>
                <a:cxnLst/>
                <a:rect l="l" t="t" r="r" b="b"/>
                <a:pathLst>
                  <a:path w="4134" h="6320" extrusionOk="0">
                    <a:moveTo>
                      <a:pt x="3517" y="1"/>
                    </a:moveTo>
                    <a:lnTo>
                      <a:pt x="3378" y="21"/>
                    </a:lnTo>
                    <a:lnTo>
                      <a:pt x="2703" y="140"/>
                    </a:lnTo>
                    <a:lnTo>
                      <a:pt x="2027" y="279"/>
                    </a:lnTo>
                    <a:lnTo>
                      <a:pt x="1471" y="398"/>
                    </a:lnTo>
                    <a:lnTo>
                      <a:pt x="1391" y="398"/>
                    </a:lnTo>
                    <a:lnTo>
                      <a:pt x="1312" y="418"/>
                    </a:lnTo>
                    <a:lnTo>
                      <a:pt x="517" y="597"/>
                    </a:lnTo>
                    <a:lnTo>
                      <a:pt x="398" y="657"/>
                    </a:lnTo>
                    <a:lnTo>
                      <a:pt x="279" y="716"/>
                    </a:lnTo>
                    <a:lnTo>
                      <a:pt x="179" y="796"/>
                    </a:lnTo>
                    <a:lnTo>
                      <a:pt x="100" y="895"/>
                    </a:lnTo>
                    <a:lnTo>
                      <a:pt x="40" y="1014"/>
                    </a:lnTo>
                    <a:lnTo>
                      <a:pt x="0" y="1133"/>
                    </a:lnTo>
                    <a:lnTo>
                      <a:pt x="0" y="1273"/>
                    </a:lnTo>
                    <a:lnTo>
                      <a:pt x="0" y="1392"/>
                    </a:lnTo>
                    <a:lnTo>
                      <a:pt x="40" y="1531"/>
                    </a:lnTo>
                    <a:lnTo>
                      <a:pt x="120" y="1630"/>
                    </a:lnTo>
                    <a:lnTo>
                      <a:pt x="199" y="1730"/>
                    </a:lnTo>
                    <a:lnTo>
                      <a:pt x="298" y="1809"/>
                    </a:lnTo>
                    <a:lnTo>
                      <a:pt x="418" y="1869"/>
                    </a:lnTo>
                    <a:lnTo>
                      <a:pt x="537" y="1908"/>
                    </a:lnTo>
                    <a:lnTo>
                      <a:pt x="656" y="1928"/>
                    </a:lnTo>
                    <a:lnTo>
                      <a:pt x="795" y="1908"/>
                    </a:lnTo>
                    <a:lnTo>
                      <a:pt x="1053" y="1849"/>
                    </a:lnTo>
                    <a:lnTo>
                      <a:pt x="1411" y="3736"/>
                    </a:lnTo>
                    <a:lnTo>
                      <a:pt x="1630" y="4829"/>
                    </a:lnTo>
                    <a:lnTo>
                      <a:pt x="1709" y="5286"/>
                    </a:lnTo>
                    <a:lnTo>
                      <a:pt x="1789" y="5565"/>
                    </a:lnTo>
                    <a:lnTo>
                      <a:pt x="1848" y="5783"/>
                    </a:lnTo>
                    <a:lnTo>
                      <a:pt x="1928" y="6002"/>
                    </a:lnTo>
                    <a:lnTo>
                      <a:pt x="2007" y="6121"/>
                    </a:lnTo>
                    <a:lnTo>
                      <a:pt x="2126" y="6220"/>
                    </a:lnTo>
                    <a:lnTo>
                      <a:pt x="2226" y="6280"/>
                    </a:lnTo>
                    <a:lnTo>
                      <a:pt x="2345" y="6320"/>
                    </a:lnTo>
                    <a:lnTo>
                      <a:pt x="2464" y="6320"/>
                    </a:lnTo>
                    <a:lnTo>
                      <a:pt x="2583" y="6300"/>
                    </a:lnTo>
                    <a:lnTo>
                      <a:pt x="2683" y="6280"/>
                    </a:lnTo>
                    <a:lnTo>
                      <a:pt x="2802" y="6220"/>
                    </a:lnTo>
                    <a:lnTo>
                      <a:pt x="2881" y="6141"/>
                    </a:lnTo>
                    <a:lnTo>
                      <a:pt x="2941" y="6041"/>
                    </a:lnTo>
                    <a:lnTo>
                      <a:pt x="3001" y="5942"/>
                    </a:lnTo>
                    <a:lnTo>
                      <a:pt x="3040" y="5843"/>
                    </a:lnTo>
                    <a:lnTo>
                      <a:pt x="3040" y="5723"/>
                    </a:lnTo>
                    <a:lnTo>
                      <a:pt x="3040" y="5604"/>
                    </a:lnTo>
                    <a:lnTo>
                      <a:pt x="2862" y="4591"/>
                    </a:lnTo>
                    <a:lnTo>
                      <a:pt x="2683" y="3578"/>
                    </a:lnTo>
                    <a:lnTo>
                      <a:pt x="2285" y="1571"/>
                    </a:lnTo>
                    <a:lnTo>
                      <a:pt x="2305" y="1571"/>
                    </a:lnTo>
                    <a:lnTo>
                      <a:pt x="2981" y="1412"/>
                    </a:lnTo>
                    <a:lnTo>
                      <a:pt x="3299" y="1332"/>
                    </a:lnTo>
                    <a:lnTo>
                      <a:pt x="3637" y="1233"/>
                    </a:lnTo>
                    <a:lnTo>
                      <a:pt x="3756" y="1173"/>
                    </a:lnTo>
                    <a:lnTo>
                      <a:pt x="3855" y="1133"/>
                    </a:lnTo>
                    <a:lnTo>
                      <a:pt x="3954" y="1054"/>
                    </a:lnTo>
                    <a:lnTo>
                      <a:pt x="4034" y="955"/>
                    </a:lnTo>
                    <a:lnTo>
                      <a:pt x="4094" y="855"/>
                    </a:lnTo>
                    <a:lnTo>
                      <a:pt x="4113" y="736"/>
                    </a:lnTo>
                    <a:lnTo>
                      <a:pt x="4133" y="617"/>
                    </a:lnTo>
                    <a:lnTo>
                      <a:pt x="4113" y="498"/>
                    </a:lnTo>
                    <a:lnTo>
                      <a:pt x="4074" y="378"/>
                    </a:lnTo>
                    <a:lnTo>
                      <a:pt x="4014" y="279"/>
                    </a:lnTo>
                    <a:lnTo>
                      <a:pt x="3935" y="180"/>
                    </a:lnTo>
                    <a:lnTo>
                      <a:pt x="3855" y="100"/>
                    </a:lnTo>
                    <a:lnTo>
                      <a:pt x="3776" y="61"/>
                    </a:lnTo>
                    <a:lnTo>
                      <a:pt x="3676" y="21"/>
                    </a:lnTo>
                    <a:lnTo>
                      <a:pt x="3597" y="21"/>
                    </a:lnTo>
                    <a:lnTo>
                      <a:pt x="35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698227" y="238864"/>
                <a:ext cx="56900" cy="82729"/>
              </a:xfrm>
              <a:custGeom>
                <a:avLst/>
                <a:gdLst/>
                <a:ahLst/>
                <a:cxnLst/>
                <a:rect l="l" t="t" r="r" b="b"/>
                <a:pathLst>
                  <a:path w="1531" h="2226" extrusionOk="0">
                    <a:moveTo>
                      <a:pt x="597" y="0"/>
                    </a:moveTo>
                    <a:lnTo>
                      <a:pt x="478" y="20"/>
                    </a:lnTo>
                    <a:lnTo>
                      <a:pt x="359" y="60"/>
                    </a:lnTo>
                    <a:lnTo>
                      <a:pt x="259" y="99"/>
                    </a:lnTo>
                    <a:lnTo>
                      <a:pt x="180" y="179"/>
                    </a:lnTo>
                    <a:lnTo>
                      <a:pt x="100" y="278"/>
                    </a:lnTo>
                    <a:lnTo>
                      <a:pt x="41" y="378"/>
                    </a:lnTo>
                    <a:lnTo>
                      <a:pt x="1" y="497"/>
                    </a:lnTo>
                    <a:lnTo>
                      <a:pt x="1" y="616"/>
                    </a:lnTo>
                    <a:lnTo>
                      <a:pt x="21" y="735"/>
                    </a:lnTo>
                    <a:lnTo>
                      <a:pt x="200" y="1331"/>
                    </a:lnTo>
                    <a:lnTo>
                      <a:pt x="398" y="1908"/>
                    </a:lnTo>
                    <a:lnTo>
                      <a:pt x="498" y="2047"/>
                    </a:lnTo>
                    <a:lnTo>
                      <a:pt x="617" y="2146"/>
                    </a:lnTo>
                    <a:lnTo>
                      <a:pt x="716" y="2186"/>
                    </a:lnTo>
                    <a:lnTo>
                      <a:pt x="816" y="2225"/>
                    </a:lnTo>
                    <a:lnTo>
                      <a:pt x="1054" y="2225"/>
                    </a:lnTo>
                    <a:lnTo>
                      <a:pt x="1173" y="2186"/>
                    </a:lnTo>
                    <a:lnTo>
                      <a:pt x="1273" y="2126"/>
                    </a:lnTo>
                    <a:lnTo>
                      <a:pt x="1352" y="2047"/>
                    </a:lnTo>
                    <a:lnTo>
                      <a:pt x="1432" y="1967"/>
                    </a:lnTo>
                    <a:lnTo>
                      <a:pt x="1471" y="1868"/>
                    </a:lnTo>
                    <a:lnTo>
                      <a:pt x="1511" y="1749"/>
                    </a:lnTo>
                    <a:lnTo>
                      <a:pt x="1531" y="1629"/>
                    </a:lnTo>
                    <a:lnTo>
                      <a:pt x="1511" y="1510"/>
                    </a:lnTo>
                    <a:lnTo>
                      <a:pt x="1193" y="477"/>
                    </a:lnTo>
                    <a:lnTo>
                      <a:pt x="1153" y="378"/>
                    </a:lnTo>
                    <a:lnTo>
                      <a:pt x="1094" y="258"/>
                    </a:lnTo>
                    <a:lnTo>
                      <a:pt x="1034" y="179"/>
                    </a:lnTo>
                    <a:lnTo>
                      <a:pt x="935" y="99"/>
                    </a:lnTo>
                    <a:lnTo>
                      <a:pt x="855" y="60"/>
                    </a:lnTo>
                    <a:lnTo>
                      <a:pt x="776" y="20"/>
                    </a:lnTo>
                    <a:lnTo>
                      <a:pt x="6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779468" y="247709"/>
                <a:ext cx="96034" cy="230423"/>
              </a:xfrm>
              <a:custGeom>
                <a:avLst/>
                <a:gdLst/>
                <a:ahLst/>
                <a:cxnLst/>
                <a:rect l="l" t="t" r="r" b="b"/>
                <a:pathLst>
                  <a:path w="2584" h="6200" extrusionOk="0">
                    <a:moveTo>
                      <a:pt x="1809" y="0"/>
                    </a:moveTo>
                    <a:lnTo>
                      <a:pt x="1690" y="20"/>
                    </a:lnTo>
                    <a:lnTo>
                      <a:pt x="1590" y="40"/>
                    </a:lnTo>
                    <a:lnTo>
                      <a:pt x="1471" y="100"/>
                    </a:lnTo>
                    <a:lnTo>
                      <a:pt x="1392" y="179"/>
                    </a:lnTo>
                    <a:lnTo>
                      <a:pt x="1133" y="438"/>
                    </a:lnTo>
                    <a:lnTo>
                      <a:pt x="895" y="696"/>
                    </a:lnTo>
                    <a:lnTo>
                      <a:pt x="676" y="974"/>
                    </a:lnTo>
                    <a:lnTo>
                      <a:pt x="497" y="1272"/>
                    </a:lnTo>
                    <a:lnTo>
                      <a:pt x="418" y="1451"/>
                    </a:lnTo>
                    <a:lnTo>
                      <a:pt x="378" y="1610"/>
                    </a:lnTo>
                    <a:lnTo>
                      <a:pt x="338" y="1789"/>
                    </a:lnTo>
                    <a:lnTo>
                      <a:pt x="319" y="1968"/>
                    </a:lnTo>
                    <a:lnTo>
                      <a:pt x="319" y="2047"/>
                    </a:lnTo>
                    <a:lnTo>
                      <a:pt x="319" y="2186"/>
                    </a:lnTo>
                    <a:lnTo>
                      <a:pt x="338" y="2325"/>
                    </a:lnTo>
                    <a:lnTo>
                      <a:pt x="418" y="2564"/>
                    </a:lnTo>
                    <a:lnTo>
                      <a:pt x="497" y="2802"/>
                    </a:lnTo>
                    <a:lnTo>
                      <a:pt x="557" y="2941"/>
                    </a:lnTo>
                    <a:lnTo>
                      <a:pt x="636" y="3080"/>
                    </a:lnTo>
                    <a:lnTo>
                      <a:pt x="815" y="3319"/>
                    </a:lnTo>
                    <a:lnTo>
                      <a:pt x="994" y="3537"/>
                    </a:lnTo>
                    <a:lnTo>
                      <a:pt x="1312" y="3915"/>
                    </a:lnTo>
                    <a:lnTo>
                      <a:pt x="1312" y="3955"/>
                    </a:lnTo>
                    <a:lnTo>
                      <a:pt x="1352" y="4094"/>
                    </a:lnTo>
                    <a:lnTo>
                      <a:pt x="1332" y="4253"/>
                    </a:lnTo>
                    <a:lnTo>
                      <a:pt x="1312" y="4372"/>
                    </a:lnTo>
                    <a:lnTo>
                      <a:pt x="1233" y="4471"/>
                    </a:lnTo>
                    <a:lnTo>
                      <a:pt x="1093" y="4610"/>
                    </a:lnTo>
                    <a:lnTo>
                      <a:pt x="935" y="4749"/>
                    </a:lnTo>
                    <a:lnTo>
                      <a:pt x="636" y="4928"/>
                    </a:lnTo>
                    <a:lnTo>
                      <a:pt x="319" y="5087"/>
                    </a:lnTo>
                    <a:lnTo>
                      <a:pt x="219" y="5147"/>
                    </a:lnTo>
                    <a:lnTo>
                      <a:pt x="140" y="5226"/>
                    </a:lnTo>
                    <a:lnTo>
                      <a:pt x="80" y="5326"/>
                    </a:lnTo>
                    <a:lnTo>
                      <a:pt x="40" y="5425"/>
                    </a:lnTo>
                    <a:lnTo>
                      <a:pt x="1" y="5544"/>
                    </a:lnTo>
                    <a:lnTo>
                      <a:pt x="1" y="5663"/>
                    </a:lnTo>
                    <a:lnTo>
                      <a:pt x="21" y="5783"/>
                    </a:lnTo>
                    <a:lnTo>
                      <a:pt x="60" y="5882"/>
                    </a:lnTo>
                    <a:lnTo>
                      <a:pt x="140" y="5981"/>
                    </a:lnTo>
                    <a:lnTo>
                      <a:pt x="219" y="6061"/>
                    </a:lnTo>
                    <a:lnTo>
                      <a:pt x="299" y="6120"/>
                    </a:lnTo>
                    <a:lnTo>
                      <a:pt x="418" y="6180"/>
                    </a:lnTo>
                    <a:lnTo>
                      <a:pt x="537" y="6200"/>
                    </a:lnTo>
                    <a:lnTo>
                      <a:pt x="636" y="6200"/>
                    </a:lnTo>
                    <a:lnTo>
                      <a:pt x="756" y="6180"/>
                    </a:lnTo>
                    <a:lnTo>
                      <a:pt x="875" y="6140"/>
                    </a:lnTo>
                    <a:lnTo>
                      <a:pt x="1093" y="6041"/>
                    </a:lnTo>
                    <a:lnTo>
                      <a:pt x="1292" y="5922"/>
                    </a:lnTo>
                    <a:lnTo>
                      <a:pt x="1511" y="5803"/>
                    </a:lnTo>
                    <a:lnTo>
                      <a:pt x="1709" y="5663"/>
                    </a:lnTo>
                    <a:lnTo>
                      <a:pt x="1868" y="5544"/>
                    </a:lnTo>
                    <a:lnTo>
                      <a:pt x="2008" y="5405"/>
                    </a:lnTo>
                    <a:lnTo>
                      <a:pt x="2147" y="5266"/>
                    </a:lnTo>
                    <a:lnTo>
                      <a:pt x="2286" y="5107"/>
                    </a:lnTo>
                    <a:lnTo>
                      <a:pt x="2385" y="4928"/>
                    </a:lnTo>
                    <a:lnTo>
                      <a:pt x="2465" y="4730"/>
                    </a:lnTo>
                    <a:lnTo>
                      <a:pt x="2524" y="4511"/>
                    </a:lnTo>
                    <a:lnTo>
                      <a:pt x="2564" y="4292"/>
                    </a:lnTo>
                    <a:lnTo>
                      <a:pt x="2584" y="4074"/>
                    </a:lnTo>
                    <a:lnTo>
                      <a:pt x="2564" y="3875"/>
                    </a:lnTo>
                    <a:lnTo>
                      <a:pt x="2504" y="3637"/>
                    </a:lnTo>
                    <a:lnTo>
                      <a:pt x="2445" y="3438"/>
                    </a:lnTo>
                    <a:lnTo>
                      <a:pt x="2365" y="3299"/>
                    </a:lnTo>
                    <a:lnTo>
                      <a:pt x="2286" y="3180"/>
                    </a:lnTo>
                    <a:lnTo>
                      <a:pt x="2107" y="2941"/>
                    </a:lnTo>
                    <a:lnTo>
                      <a:pt x="1829" y="2544"/>
                    </a:lnTo>
                    <a:lnTo>
                      <a:pt x="1670" y="2286"/>
                    </a:lnTo>
                    <a:lnTo>
                      <a:pt x="1610" y="2027"/>
                    </a:lnTo>
                    <a:lnTo>
                      <a:pt x="1610" y="2007"/>
                    </a:lnTo>
                    <a:lnTo>
                      <a:pt x="1650" y="1928"/>
                    </a:lnTo>
                    <a:lnTo>
                      <a:pt x="1769" y="1729"/>
                    </a:lnTo>
                    <a:lnTo>
                      <a:pt x="1888" y="1550"/>
                    </a:lnTo>
                    <a:lnTo>
                      <a:pt x="2266" y="1153"/>
                    </a:lnTo>
                    <a:lnTo>
                      <a:pt x="2365" y="1054"/>
                    </a:lnTo>
                    <a:lnTo>
                      <a:pt x="2425" y="954"/>
                    </a:lnTo>
                    <a:lnTo>
                      <a:pt x="2465" y="835"/>
                    </a:lnTo>
                    <a:lnTo>
                      <a:pt x="2484" y="696"/>
                    </a:lnTo>
                    <a:lnTo>
                      <a:pt x="2484" y="577"/>
                    </a:lnTo>
                    <a:lnTo>
                      <a:pt x="2445" y="438"/>
                    </a:lnTo>
                    <a:lnTo>
                      <a:pt x="2385" y="318"/>
                    </a:lnTo>
                    <a:lnTo>
                      <a:pt x="2325" y="219"/>
                    </a:lnTo>
                    <a:lnTo>
                      <a:pt x="2206" y="120"/>
                    </a:lnTo>
                    <a:lnTo>
                      <a:pt x="2087" y="60"/>
                    </a:lnTo>
                    <a:lnTo>
                      <a:pt x="1948" y="20"/>
                    </a:lnTo>
                    <a:lnTo>
                      <a:pt x="1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382925" y="636893"/>
                <a:ext cx="153640" cy="205299"/>
              </a:xfrm>
              <a:custGeom>
                <a:avLst/>
                <a:gdLst/>
                <a:ahLst/>
                <a:cxnLst/>
                <a:rect l="l" t="t" r="r" b="b"/>
                <a:pathLst>
                  <a:path w="4134" h="5524" extrusionOk="0">
                    <a:moveTo>
                      <a:pt x="2405" y="0"/>
                    </a:moveTo>
                    <a:lnTo>
                      <a:pt x="2246" y="20"/>
                    </a:lnTo>
                    <a:lnTo>
                      <a:pt x="2087" y="79"/>
                    </a:lnTo>
                    <a:lnTo>
                      <a:pt x="1888" y="159"/>
                    </a:lnTo>
                    <a:lnTo>
                      <a:pt x="1689" y="258"/>
                    </a:lnTo>
                    <a:lnTo>
                      <a:pt x="1451" y="397"/>
                    </a:lnTo>
                    <a:lnTo>
                      <a:pt x="1232" y="576"/>
                    </a:lnTo>
                    <a:lnTo>
                      <a:pt x="1014" y="735"/>
                    </a:lnTo>
                    <a:lnTo>
                      <a:pt x="815" y="934"/>
                    </a:lnTo>
                    <a:lnTo>
                      <a:pt x="636" y="1133"/>
                    </a:lnTo>
                    <a:lnTo>
                      <a:pt x="457" y="1351"/>
                    </a:lnTo>
                    <a:lnTo>
                      <a:pt x="298" y="1570"/>
                    </a:lnTo>
                    <a:lnTo>
                      <a:pt x="179" y="1788"/>
                    </a:lnTo>
                    <a:lnTo>
                      <a:pt x="100" y="2047"/>
                    </a:lnTo>
                    <a:lnTo>
                      <a:pt x="40" y="2285"/>
                    </a:lnTo>
                    <a:lnTo>
                      <a:pt x="0" y="2444"/>
                    </a:lnTo>
                    <a:lnTo>
                      <a:pt x="0" y="2603"/>
                    </a:lnTo>
                    <a:lnTo>
                      <a:pt x="0" y="2921"/>
                    </a:lnTo>
                    <a:lnTo>
                      <a:pt x="40" y="3120"/>
                    </a:lnTo>
                    <a:lnTo>
                      <a:pt x="100" y="3318"/>
                    </a:lnTo>
                    <a:lnTo>
                      <a:pt x="159" y="3517"/>
                    </a:lnTo>
                    <a:lnTo>
                      <a:pt x="279" y="3736"/>
                    </a:lnTo>
                    <a:lnTo>
                      <a:pt x="398" y="3934"/>
                    </a:lnTo>
                    <a:lnTo>
                      <a:pt x="577" y="4173"/>
                    </a:lnTo>
                    <a:lnTo>
                      <a:pt x="795" y="4391"/>
                    </a:lnTo>
                    <a:lnTo>
                      <a:pt x="974" y="4570"/>
                    </a:lnTo>
                    <a:lnTo>
                      <a:pt x="1193" y="4749"/>
                    </a:lnTo>
                    <a:lnTo>
                      <a:pt x="1292" y="4828"/>
                    </a:lnTo>
                    <a:lnTo>
                      <a:pt x="1411" y="4888"/>
                    </a:lnTo>
                    <a:lnTo>
                      <a:pt x="1650" y="5007"/>
                    </a:lnTo>
                    <a:lnTo>
                      <a:pt x="1908" y="5047"/>
                    </a:lnTo>
                    <a:lnTo>
                      <a:pt x="2246" y="5047"/>
                    </a:lnTo>
                    <a:lnTo>
                      <a:pt x="2484" y="5007"/>
                    </a:lnTo>
                    <a:lnTo>
                      <a:pt x="2703" y="4928"/>
                    </a:lnTo>
                    <a:lnTo>
                      <a:pt x="2842" y="4848"/>
                    </a:lnTo>
                    <a:lnTo>
                      <a:pt x="2981" y="5206"/>
                    </a:lnTo>
                    <a:lnTo>
                      <a:pt x="3021" y="5285"/>
                    </a:lnTo>
                    <a:lnTo>
                      <a:pt x="3100" y="5365"/>
                    </a:lnTo>
                    <a:lnTo>
                      <a:pt x="3180" y="5425"/>
                    </a:lnTo>
                    <a:lnTo>
                      <a:pt x="3259" y="5464"/>
                    </a:lnTo>
                    <a:lnTo>
                      <a:pt x="3358" y="5504"/>
                    </a:lnTo>
                    <a:lnTo>
                      <a:pt x="3458" y="5524"/>
                    </a:lnTo>
                    <a:lnTo>
                      <a:pt x="3557" y="5524"/>
                    </a:lnTo>
                    <a:lnTo>
                      <a:pt x="3657" y="5504"/>
                    </a:lnTo>
                    <a:lnTo>
                      <a:pt x="3776" y="5484"/>
                    </a:lnTo>
                    <a:lnTo>
                      <a:pt x="3875" y="5425"/>
                    </a:lnTo>
                    <a:lnTo>
                      <a:pt x="3955" y="5345"/>
                    </a:lnTo>
                    <a:lnTo>
                      <a:pt x="4034" y="5246"/>
                    </a:lnTo>
                    <a:lnTo>
                      <a:pt x="4094" y="5146"/>
                    </a:lnTo>
                    <a:lnTo>
                      <a:pt x="4114" y="5027"/>
                    </a:lnTo>
                    <a:lnTo>
                      <a:pt x="4133" y="4908"/>
                    </a:lnTo>
                    <a:lnTo>
                      <a:pt x="4114" y="4789"/>
                    </a:lnTo>
                    <a:lnTo>
                      <a:pt x="4054" y="4511"/>
                    </a:lnTo>
                    <a:lnTo>
                      <a:pt x="3974" y="4232"/>
                    </a:lnTo>
                    <a:lnTo>
                      <a:pt x="3796" y="3696"/>
                    </a:lnTo>
                    <a:lnTo>
                      <a:pt x="3358" y="2384"/>
                    </a:lnTo>
                    <a:lnTo>
                      <a:pt x="3299" y="2225"/>
                    </a:lnTo>
                    <a:lnTo>
                      <a:pt x="3219" y="2086"/>
                    </a:lnTo>
                    <a:lnTo>
                      <a:pt x="3080" y="1967"/>
                    </a:lnTo>
                    <a:lnTo>
                      <a:pt x="3001" y="1927"/>
                    </a:lnTo>
                    <a:lnTo>
                      <a:pt x="2921" y="1908"/>
                    </a:lnTo>
                    <a:lnTo>
                      <a:pt x="2822" y="1888"/>
                    </a:lnTo>
                    <a:lnTo>
                      <a:pt x="2742" y="1868"/>
                    </a:lnTo>
                    <a:lnTo>
                      <a:pt x="2603" y="1888"/>
                    </a:lnTo>
                    <a:lnTo>
                      <a:pt x="2484" y="1927"/>
                    </a:lnTo>
                    <a:lnTo>
                      <a:pt x="2365" y="1987"/>
                    </a:lnTo>
                    <a:lnTo>
                      <a:pt x="2285" y="2067"/>
                    </a:lnTo>
                    <a:lnTo>
                      <a:pt x="2206" y="2166"/>
                    </a:lnTo>
                    <a:lnTo>
                      <a:pt x="2146" y="2265"/>
                    </a:lnTo>
                    <a:lnTo>
                      <a:pt x="2107" y="2404"/>
                    </a:lnTo>
                    <a:lnTo>
                      <a:pt x="2087" y="2524"/>
                    </a:lnTo>
                    <a:lnTo>
                      <a:pt x="2107" y="2643"/>
                    </a:lnTo>
                    <a:lnTo>
                      <a:pt x="2425" y="3577"/>
                    </a:lnTo>
                    <a:lnTo>
                      <a:pt x="2345" y="3676"/>
                    </a:lnTo>
                    <a:lnTo>
                      <a:pt x="2285" y="3755"/>
                    </a:lnTo>
                    <a:lnTo>
                      <a:pt x="2246" y="3795"/>
                    </a:lnTo>
                    <a:lnTo>
                      <a:pt x="2206" y="3815"/>
                    </a:lnTo>
                    <a:lnTo>
                      <a:pt x="2087" y="3835"/>
                    </a:lnTo>
                    <a:lnTo>
                      <a:pt x="2027" y="3835"/>
                    </a:lnTo>
                    <a:lnTo>
                      <a:pt x="1908" y="3736"/>
                    </a:lnTo>
                    <a:lnTo>
                      <a:pt x="1689" y="3517"/>
                    </a:lnTo>
                    <a:lnTo>
                      <a:pt x="1471" y="3298"/>
                    </a:lnTo>
                    <a:lnTo>
                      <a:pt x="1371" y="3100"/>
                    </a:lnTo>
                    <a:lnTo>
                      <a:pt x="1292" y="2901"/>
                    </a:lnTo>
                    <a:lnTo>
                      <a:pt x="1272" y="2822"/>
                    </a:lnTo>
                    <a:lnTo>
                      <a:pt x="1272" y="2663"/>
                    </a:lnTo>
                    <a:lnTo>
                      <a:pt x="1292" y="2484"/>
                    </a:lnTo>
                    <a:lnTo>
                      <a:pt x="1352" y="2285"/>
                    </a:lnTo>
                    <a:lnTo>
                      <a:pt x="1451" y="2146"/>
                    </a:lnTo>
                    <a:lnTo>
                      <a:pt x="1550" y="2007"/>
                    </a:lnTo>
                    <a:lnTo>
                      <a:pt x="1809" y="1729"/>
                    </a:lnTo>
                    <a:lnTo>
                      <a:pt x="2107" y="1490"/>
                    </a:lnTo>
                    <a:lnTo>
                      <a:pt x="2385" y="1331"/>
                    </a:lnTo>
                    <a:lnTo>
                      <a:pt x="2683" y="1212"/>
                    </a:lnTo>
                    <a:lnTo>
                      <a:pt x="2782" y="1133"/>
                    </a:lnTo>
                    <a:lnTo>
                      <a:pt x="2862" y="1053"/>
                    </a:lnTo>
                    <a:lnTo>
                      <a:pt x="2941" y="954"/>
                    </a:lnTo>
                    <a:lnTo>
                      <a:pt x="2981" y="835"/>
                    </a:lnTo>
                    <a:lnTo>
                      <a:pt x="3021" y="715"/>
                    </a:lnTo>
                    <a:lnTo>
                      <a:pt x="3021" y="596"/>
                    </a:lnTo>
                    <a:lnTo>
                      <a:pt x="3001" y="457"/>
                    </a:lnTo>
                    <a:lnTo>
                      <a:pt x="2941" y="338"/>
                    </a:lnTo>
                    <a:lnTo>
                      <a:pt x="2882" y="238"/>
                    </a:lnTo>
                    <a:lnTo>
                      <a:pt x="2802" y="159"/>
                    </a:lnTo>
                    <a:lnTo>
                      <a:pt x="2703" y="79"/>
                    </a:lnTo>
                    <a:lnTo>
                      <a:pt x="2584" y="40"/>
                    </a:lnTo>
                    <a:lnTo>
                      <a:pt x="2484" y="20"/>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549830" y="619909"/>
                <a:ext cx="138105" cy="161742"/>
              </a:xfrm>
              <a:custGeom>
                <a:avLst/>
                <a:gdLst/>
                <a:ahLst/>
                <a:cxnLst/>
                <a:rect l="l" t="t" r="r" b="b"/>
                <a:pathLst>
                  <a:path w="3716" h="4352" extrusionOk="0">
                    <a:moveTo>
                      <a:pt x="1550" y="1331"/>
                    </a:moveTo>
                    <a:lnTo>
                      <a:pt x="1629" y="1371"/>
                    </a:lnTo>
                    <a:lnTo>
                      <a:pt x="1868" y="1490"/>
                    </a:lnTo>
                    <a:lnTo>
                      <a:pt x="2067" y="1629"/>
                    </a:lnTo>
                    <a:lnTo>
                      <a:pt x="2186" y="1768"/>
                    </a:lnTo>
                    <a:lnTo>
                      <a:pt x="2305" y="1888"/>
                    </a:lnTo>
                    <a:lnTo>
                      <a:pt x="2424" y="2146"/>
                    </a:lnTo>
                    <a:lnTo>
                      <a:pt x="2484" y="2424"/>
                    </a:lnTo>
                    <a:lnTo>
                      <a:pt x="2484" y="2603"/>
                    </a:lnTo>
                    <a:lnTo>
                      <a:pt x="2424" y="2762"/>
                    </a:lnTo>
                    <a:lnTo>
                      <a:pt x="2345" y="2881"/>
                    </a:lnTo>
                    <a:lnTo>
                      <a:pt x="2225" y="2981"/>
                    </a:lnTo>
                    <a:lnTo>
                      <a:pt x="2007" y="3100"/>
                    </a:lnTo>
                    <a:lnTo>
                      <a:pt x="1908" y="3120"/>
                    </a:lnTo>
                    <a:lnTo>
                      <a:pt x="1888" y="3120"/>
                    </a:lnTo>
                    <a:lnTo>
                      <a:pt x="1808" y="3100"/>
                    </a:lnTo>
                    <a:lnTo>
                      <a:pt x="1610" y="2961"/>
                    </a:lnTo>
                    <a:lnTo>
                      <a:pt x="1470" y="2822"/>
                    </a:lnTo>
                    <a:lnTo>
                      <a:pt x="1331" y="2543"/>
                    </a:lnTo>
                    <a:lnTo>
                      <a:pt x="1292" y="2384"/>
                    </a:lnTo>
                    <a:lnTo>
                      <a:pt x="1252" y="2206"/>
                    </a:lnTo>
                    <a:lnTo>
                      <a:pt x="1272" y="2027"/>
                    </a:lnTo>
                    <a:lnTo>
                      <a:pt x="1331" y="1768"/>
                    </a:lnTo>
                    <a:lnTo>
                      <a:pt x="1431" y="1530"/>
                    </a:lnTo>
                    <a:lnTo>
                      <a:pt x="1550" y="1331"/>
                    </a:lnTo>
                    <a:close/>
                    <a:moveTo>
                      <a:pt x="1590" y="0"/>
                    </a:moveTo>
                    <a:lnTo>
                      <a:pt x="1431" y="60"/>
                    </a:lnTo>
                    <a:lnTo>
                      <a:pt x="1292" y="159"/>
                    </a:lnTo>
                    <a:lnTo>
                      <a:pt x="1153" y="139"/>
                    </a:lnTo>
                    <a:lnTo>
                      <a:pt x="1013" y="159"/>
                    </a:lnTo>
                    <a:lnTo>
                      <a:pt x="894" y="219"/>
                    </a:lnTo>
                    <a:lnTo>
                      <a:pt x="795" y="298"/>
                    </a:lnTo>
                    <a:lnTo>
                      <a:pt x="556" y="576"/>
                    </a:lnTo>
                    <a:lnTo>
                      <a:pt x="457" y="735"/>
                    </a:lnTo>
                    <a:lnTo>
                      <a:pt x="358" y="894"/>
                    </a:lnTo>
                    <a:lnTo>
                      <a:pt x="258" y="1093"/>
                    </a:lnTo>
                    <a:lnTo>
                      <a:pt x="179" y="1311"/>
                    </a:lnTo>
                    <a:lnTo>
                      <a:pt x="99" y="1530"/>
                    </a:lnTo>
                    <a:lnTo>
                      <a:pt x="60" y="1749"/>
                    </a:lnTo>
                    <a:lnTo>
                      <a:pt x="20" y="1927"/>
                    </a:lnTo>
                    <a:lnTo>
                      <a:pt x="0" y="2126"/>
                    </a:lnTo>
                    <a:lnTo>
                      <a:pt x="20" y="2365"/>
                    </a:lnTo>
                    <a:lnTo>
                      <a:pt x="60" y="2603"/>
                    </a:lnTo>
                    <a:lnTo>
                      <a:pt x="119" y="2841"/>
                    </a:lnTo>
                    <a:lnTo>
                      <a:pt x="199" y="3060"/>
                    </a:lnTo>
                    <a:lnTo>
                      <a:pt x="278" y="3239"/>
                    </a:lnTo>
                    <a:lnTo>
                      <a:pt x="378" y="3398"/>
                    </a:lnTo>
                    <a:lnTo>
                      <a:pt x="477" y="3537"/>
                    </a:lnTo>
                    <a:lnTo>
                      <a:pt x="576" y="3696"/>
                    </a:lnTo>
                    <a:lnTo>
                      <a:pt x="676" y="3775"/>
                    </a:lnTo>
                    <a:lnTo>
                      <a:pt x="755" y="3875"/>
                    </a:lnTo>
                    <a:lnTo>
                      <a:pt x="954" y="4014"/>
                    </a:lnTo>
                    <a:lnTo>
                      <a:pt x="1133" y="4133"/>
                    </a:lnTo>
                    <a:lnTo>
                      <a:pt x="1351" y="4232"/>
                    </a:lnTo>
                    <a:lnTo>
                      <a:pt x="1510" y="4312"/>
                    </a:lnTo>
                    <a:lnTo>
                      <a:pt x="1768" y="4352"/>
                    </a:lnTo>
                    <a:lnTo>
                      <a:pt x="1967" y="4352"/>
                    </a:lnTo>
                    <a:lnTo>
                      <a:pt x="2146" y="4332"/>
                    </a:lnTo>
                    <a:lnTo>
                      <a:pt x="2325" y="4292"/>
                    </a:lnTo>
                    <a:lnTo>
                      <a:pt x="2563" y="4212"/>
                    </a:lnTo>
                    <a:lnTo>
                      <a:pt x="2663" y="4153"/>
                    </a:lnTo>
                    <a:lnTo>
                      <a:pt x="2782" y="4093"/>
                    </a:lnTo>
                    <a:lnTo>
                      <a:pt x="2981" y="3954"/>
                    </a:lnTo>
                    <a:lnTo>
                      <a:pt x="3140" y="3795"/>
                    </a:lnTo>
                    <a:lnTo>
                      <a:pt x="3298" y="3636"/>
                    </a:lnTo>
                    <a:lnTo>
                      <a:pt x="3398" y="3497"/>
                    </a:lnTo>
                    <a:lnTo>
                      <a:pt x="3477" y="3358"/>
                    </a:lnTo>
                    <a:lnTo>
                      <a:pt x="3557" y="3199"/>
                    </a:lnTo>
                    <a:lnTo>
                      <a:pt x="3616" y="3040"/>
                    </a:lnTo>
                    <a:lnTo>
                      <a:pt x="3656" y="2881"/>
                    </a:lnTo>
                    <a:lnTo>
                      <a:pt x="3696" y="2702"/>
                    </a:lnTo>
                    <a:lnTo>
                      <a:pt x="3716" y="2524"/>
                    </a:lnTo>
                    <a:lnTo>
                      <a:pt x="3716" y="2365"/>
                    </a:lnTo>
                    <a:lnTo>
                      <a:pt x="3696" y="2166"/>
                    </a:lnTo>
                    <a:lnTo>
                      <a:pt x="3656" y="1987"/>
                    </a:lnTo>
                    <a:lnTo>
                      <a:pt x="3616" y="1808"/>
                    </a:lnTo>
                    <a:lnTo>
                      <a:pt x="3557" y="1629"/>
                    </a:lnTo>
                    <a:lnTo>
                      <a:pt x="3497" y="1470"/>
                    </a:lnTo>
                    <a:lnTo>
                      <a:pt x="3418" y="1311"/>
                    </a:lnTo>
                    <a:lnTo>
                      <a:pt x="3318" y="1152"/>
                    </a:lnTo>
                    <a:lnTo>
                      <a:pt x="3219" y="994"/>
                    </a:lnTo>
                    <a:lnTo>
                      <a:pt x="3100" y="854"/>
                    </a:lnTo>
                    <a:lnTo>
                      <a:pt x="2981" y="715"/>
                    </a:lnTo>
                    <a:lnTo>
                      <a:pt x="2702" y="477"/>
                    </a:lnTo>
                    <a:lnTo>
                      <a:pt x="2404" y="278"/>
                    </a:lnTo>
                    <a:lnTo>
                      <a:pt x="2106" y="99"/>
                    </a:lnTo>
                    <a:lnTo>
                      <a:pt x="1947" y="20"/>
                    </a:lnTo>
                    <a:lnTo>
                      <a:pt x="18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5752895" y="540861"/>
                <a:ext cx="50247" cy="212732"/>
              </a:xfrm>
              <a:custGeom>
                <a:avLst/>
                <a:gdLst/>
                <a:ahLst/>
                <a:cxnLst/>
                <a:rect l="l" t="t" r="r" b="b"/>
                <a:pathLst>
                  <a:path w="1352" h="5724" extrusionOk="0">
                    <a:moveTo>
                      <a:pt x="636" y="1"/>
                    </a:moveTo>
                    <a:lnTo>
                      <a:pt x="517" y="21"/>
                    </a:lnTo>
                    <a:lnTo>
                      <a:pt x="418" y="61"/>
                    </a:lnTo>
                    <a:lnTo>
                      <a:pt x="298" y="100"/>
                    </a:lnTo>
                    <a:lnTo>
                      <a:pt x="219" y="180"/>
                    </a:lnTo>
                    <a:lnTo>
                      <a:pt x="120" y="259"/>
                    </a:lnTo>
                    <a:lnTo>
                      <a:pt x="60" y="378"/>
                    </a:lnTo>
                    <a:lnTo>
                      <a:pt x="20" y="498"/>
                    </a:lnTo>
                    <a:lnTo>
                      <a:pt x="0" y="617"/>
                    </a:lnTo>
                    <a:lnTo>
                      <a:pt x="60" y="3061"/>
                    </a:lnTo>
                    <a:lnTo>
                      <a:pt x="80" y="4154"/>
                    </a:lnTo>
                    <a:lnTo>
                      <a:pt x="100" y="4710"/>
                    </a:lnTo>
                    <a:lnTo>
                      <a:pt x="139" y="5247"/>
                    </a:lnTo>
                    <a:lnTo>
                      <a:pt x="199" y="5406"/>
                    </a:lnTo>
                    <a:lnTo>
                      <a:pt x="298" y="5525"/>
                    </a:lnTo>
                    <a:lnTo>
                      <a:pt x="378" y="5604"/>
                    </a:lnTo>
                    <a:lnTo>
                      <a:pt x="477" y="5664"/>
                    </a:lnTo>
                    <a:lnTo>
                      <a:pt x="596" y="5704"/>
                    </a:lnTo>
                    <a:lnTo>
                      <a:pt x="696" y="5723"/>
                    </a:lnTo>
                    <a:lnTo>
                      <a:pt x="815" y="5723"/>
                    </a:lnTo>
                    <a:lnTo>
                      <a:pt x="934" y="5704"/>
                    </a:lnTo>
                    <a:lnTo>
                      <a:pt x="1034" y="5644"/>
                    </a:lnTo>
                    <a:lnTo>
                      <a:pt x="1133" y="5584"/>
                    </a:lnTo>
                    <a:lnTo>
                      <a:pt x="1212" y="5485"/>
                    </a:lnTo>
                    <a:lnTo>
                      <a:pt x="1292" y="5386"/>
                    </a:lnTo>
                    <a:lnTo>
                      <a:pt x="1332" y="5286"/>
                    </a:lnTo>
                    <a:lnTo>
                      <a:pt x="1332" y="5167"/>
                    </a:lnTo>
                    <a:lnTo>
                      <a:pt x="1351" y="4035"/>
                    </a:lnTo>
                    <a:lnTo>
                      <a:pt x="1332" y="2922"/>
                    </a:lnTo>
                    <a:lnTo>
                      <a:pt x="1272" y="696"/>
                    </a:lnTo>
                    <a:lnTo>
                      <a:pt x="1272" y="557"/>
                    </a:lnTo>
                    <a:lnTo>
                      <a:pt x="1232" y="438"/>
                    </a:lnTo>
                    <a:lnTo>
                      <a:pt x="1193" y="319"/>
                    </a:lnTo>
                    <a:lnTo>
                      <a:pt x="1113" y="219"/>
                    </a:lnTo>
                    <a:lnTo>
                      <a:pt x="1014" y="140"/>
                    </a:lnTo>
                    <a:lnTo>
                      <a:pt x="914" y="80"/>
                    </a:lnTo>
                    <a:lnTo>
                      <a:pt x="795" y="41"/>
                    </a:lnTo>
                    <a:lnTo>
                      <a:pt x="676" y="21"/>
                    </a:lnTo>
                    <a:lnTo>
                      <a:pt x="6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5753638" y="796365"/>
                <a:ext cx="47274" cy="47311"/>
              </a:xfrm>
              <a:custGeom>
                <a:avLst/>
                <a:gdLst/>
                <a:ahLst/>
                <a:cxnLst/>
                <a:rect l="l" t="t" r="r" b="b"/>
                <a:pathLst>
                  <a:path w="1272" h="1273" extrusionOk="0">
                    <a:moveTo>
                      <a:pt x="537" y="1"/>
                    </a:moveTo>
                    <a:lnTo>
                      <a:pt x="417" y="41"/>
                    </a:lnTo>
                    <a:lnTo>
                      <a:pt x="318" y="80"/>
                    </a:lnTo>
                    <a:lnTo>
                      <a:pt x="199" y="160"/>
                    </a:lnTo>
                    <a:lnTo>
                      <a:pt x="119" y="259"/>
                    </a:lnTo>
                    <a:lnTo>
                      <a:pt x="60" y="359"/>
                    </a:lnTo>
                    <a:lnTo>
                      <a:pt x="20" y="478"/>
                    </a:lnTo>
                    <a:lnTo>
                      <a:pt x="0" y="597"/>
                    </a:lnTo>
                    <a:lnTo>
                      <a:pt x="0" y="716"/>
                    </a:lnTo>
                    <a:lnTo>
                      <a:pt x="40" y="836"/>
                    </a:lnTo>
                    <a:lnTo>
                      <a:pt x="80" y="955"/>
                    </a:lnTo>
                    <a:lnTo>
                      <a:pt x="159" y="1054"/>
                    </a:lnTo>
                    <a:lnTo>
                      <a:pt x="239" y="1134"/>
                    </a:lnTo>
                    <a:lnTo>
                      <a:pt x="358" y="1213"/>
                    </a:lnTo>
                    <a:lnTo>
                      <a:pt x="477" y="1253"/>
                    </a:lnTo>
                    <a:lnTo>
                      <a:pt x="596" y="1273"/>
                    </a:lnTo>
                    <a:lnTo>
                      <a:pt x="716" y="1253"/>
                    </a:lnTo>
                    <a:lnTo>
                      <a:pt x="855" y="1233"/>
                    </a:lnTo>
                    <a:lnTo>
                      <a:pt x="954" y="1173"/>
                    </a:lnTo>
                    <a:lnTo>
                      <a:pt x="1073" y="1094"/>
                    </a:lnTo>
                    <a:lnTo>
                      <a:pt x="1153" y="1014"/>
                    </a:lnTo>
                    <a:lnTo>
                      <a:pt x="1212" y="915"/>
                    </a:lnTo>
                    <a:lnTo>
                      <a:pt x="1252" y="796"/>
                    </a:lnTo>
                    <a:lnTo>
                      <a:pt x="1272" y="677"/>
                    </a:lnTo>
                    <a:lnTo>
                      <a:pt x="1272" y="537"/>
                    </a:lnTo>
                    <a:lnTo>
                      <a:pt x="1232" y="418"/>
                    </a:lnTo>
                    <a:lnTo>
                      <a:pt x="1173" y="319"/>
                    </a:lnTo>
                    <a:lnTo>
                      <a:pt x="1113" y="200"/>
                    </a:lnTo>
                    <a:lnTo>
                      <a:pt x="1014" y="120"/>
                    </a:lnTo>
                    <a:lnTo>
                      <a:pt x="914" y="61"/>
                    </a:ln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3" name="Google Shape;1633;p30"/>
          <p:cNvGrpSpPr/>
          <p:nvPr/>
        </p:nvGrpSpPr>
        <p:grpSpPr>
          <a:xfrm>
            <a:off x="7780000" y="3034725"/>
            <a:ext cx="1027975" cy="1851078"/>
            <a:chOff x="8046725" y="2806125"/>
            <a:chExt cx="1027975" cy="1851078"/>
          </a:xfrm>
        </p:grpSpPr>
        <p:sp>
          <p:nvSpPr>
            <p:cNvPr id="1634" name="Google Shape;1634;p30"/>
            <p:cNvSpPr/>
            <p:nvPr/>
          </p:nvSpPr>
          <p:spPr>
            <a:xfrm>
              <a:off x="8178525" y="4543803"/>
              <a:ext cx="764400" cy="1134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5" name="Google Shape;1635;p30"/>
            <p:cNvGrpSpPr/>
            <p:nvPr/>
          </p:nvGrpSpPr>
          <p:grpSpPr>
            <a:xfrm>
              <a:off x="8046725" y="2806125"/>
              <a:ext cx="1027975" cy="1793300"/>
              <a:chOff x="-868675" y="2970500"/>
              <a:chExt cx="1027975" cy="1793300"/>
            </a:xfrm>
          </p:grpSpPr>
          <p:sp>
            <p:nvSpPr>
              <p:cNvPr id="1636" name="Google Shape;1636;p30"/>
              <p:cNvSpPr/>
              <p:nvPr/>
            </p:nvSpPr>
            <p:spPr>
              <a:xfrm>
                <a:off x="-868675" y="3094025"/>
                <a:ext cx="1027975" cy="908475"/>
              </a:xfrm>
              <a:custGeom>
                <a:avLst/>
                <a:gdLst/>
                <a:ahLst/>
                <a:cxnLst/>
                <a:rect l="l" t="t" r="r" b="b"/>
                <a:pathLst>
                  <a:path w="41119" h="36339" extrusionOk="0">
                    <a:moveTo>
                      <a:pt x="35956" y="1"/>
                    </a:moveTo>
                    <a:lnTo>
                      <a:pt x="35494" y="21"/>
                    </a:lnTo>
                    <a:lnTo>
                      <a:pt x="35032" y="81"/>
                    </a:lnTo>
                    <a:lnTo>
                      <a:pt x="34570" y="182"/>
                    </a:lnTo>
                    <a:lnTo>
                      <a:pt x="34108" y="282"/>
                    </a:lnTo>
                    <a:lnTo>
                      <a:pt x="33666" y="423"/>
                    </a:lnTo>
                    <a:lnTo>
                      <a:pt x="33204" y="583"/>
                    </a:lnTo>
                    <a:lnTo>
                      <a:pt x="32762" y="764"/>
                    </a:lnTo>
                    <a:lnTo>
                      <a:pt x="32340" y="965"/>
                    </a:lnTo>
                    <a:lnTo>
                      <a:pt x="31898" y="1186"/>
                    </a:lnTo>
                    <a:lnTo>
                      <a:pt x="31497" y="1407"/>
                    </a:lnTo>
                    <a:lnTo>
                      <a:pt x="30934" y="1728"/>
                    </a:lnTo>
                    <a:lnTo>
                      <a:pt x="30392" y="2090"/>
                    </a:lnTo>
                    <a:lnTo>
                      <a:pt x="29850" y="2451"/>
                    </a:lnTo>
                    <a:lnTo>
                      <a:pt x="29327" y="2833"/>
                    </a:lnTo>
                    <a:lnTo>
                      <a:pt x="28805" y="3235"/>
                    </a:lnTo>
                    <a:lnTo>
                      <a:pt x="28303" y="3657"/>
                    </a:lnTo>
                    <a:lnTo>
                      <a:pt x="27821" y="4099"/>
                    </a:lnTo>
                    <a:lnTo>
                      <a:pt x="27339" y="4540"/>
                    </a:lnTo>
                    <a:lnTo>
                      <a:pt x="26877" y="5023"/>
                    </a:lnTo>
                    <a:lnTo>
                      <a:pt x="26435" y="5485"/>
                    </a:lnTo>
                    <a:lnTo>
                      <a:pt x="26013" y="5987"/>
                    </a:lnTo>
                    <a:lnTo>
                      <a:pt x="25591" y="6489"/>
                    </a:lnTo>
                    <a:lnTo>
                      <a:pt x="25189" y="7011"/>
                    </a:lnTo>
                    <a:lnTo>
                      <a:pt x="24808" y="7554"/>
                    </a:lnTo>
                    <a:lnTo>
                      <a:pt x="24446" y="8096"/>
                    </a:lnTo>
                    <a:lnTo>
                      <a:pt x="24105" y="8658"/>
                    </a:lnTo>
                    <a:lnTo>
                      <a:pt x="23683" y="9341"/>
                    </a:lnTo>
                    <a:lnTo>
                      <a:pt x="23462" y="9683"/>
                    </a:lnTo>
                    <a:lnTo>
                      <a:pt x="23201" y="9984"/>
                    </a:lnTo>
                    <a:lnTo>
                      <a:pt x="22919" y="10265"/>
                    </a:lnTo>
                    <a:lnTo>
                      <a:pt x="22779" y="10386"/>
                    </a:lnTo>
                    <a:lnTo>
                      <a:pt x="22638" y="10486"/>
                    </a:lnTo>
                    <a:lnTo>
                      <a:pt x="22478" y="10587"/>
                    </a:lnTo>
                    <a:lnTo>
                      <a:pt x="22297" y="10667"/>
                    </a:lnTo>
                    <a:lnTo>
                      <a:pt x="22116" y="10727"/>
                    </a:lnTo>
                    <a:lnTo>
                      <a:pt x="21935" y="10768"/>
                    </a:lnTo>
                    <a:lnTo>
                      <a:pt x="21754" y="10788"/>
                    </a:lnTo>
                    <a:lnTo>
                      <a:pt x="21574" y="10788"/>
                    </a:lnTo>
                    <a:lnTo>
                      <a:pt x="21393" y="10768"/>
                    </a:lnTo>
                    <a:lnTo>
                      <a:pt x="21212" y="10727"/>
                    </a:lnTo>
                    <a:lnTo>
                      <a:pt x="20850" y="10627"/>
                    </a:lnTo>
                    <a:lnTo>
                      <a:pt x="20489" y="10486"/>
                    </a:lnTo>
                    <a:lnTo>
                      <a:pt x="19786" y="10165"/>
                    </a:lnTo>
                    <a:lnTo>
                      <a:pt x="19424" y="10024"/>
                    </a:lnTo>
                    <a:lnTo>
                      <a:pt x="19063" y="9924"/>
                    </a:lnTo>
                    <a:lnTo>
                      <a:pt x="18802" y="9884"/>
                    </a:lnTo>
                    <a:lnTo>
                      <a:pt x="18540" y="9864"/>
                    </a:lnTo>
                    <a:lnTo>
                      <a:pt x="18259" y="9884"/>
                    </a:lnTo>
                    <a:lnTo>
                      <a:pt x="17998" y="9924"/>
                    </a:lnTo>
                    <a:lnTo>
                      <a:pt x="17737" y="9984"/>
                    </a:lnTo>
                    <a:lnTo>
                      <a:pt x="17476" y="10064"/>
                    </a:lnTo>
                    <a:lnTo>
                      <a:pt x="17235" y="10185"/>
                    </a:lnTo>
                    <a:lnTo>
                      <a:pt x="16994" y="10306"/>
                    </a:lnTo>
                    <a:lnTo>
                      <a:pt x="16753" y="10466"/>
                    </a:lnTo>
                    <a:lnTo>
                      <a:pt x="16532" y="10627"/>
                    </a:lnTo>
                    <a:lnTo>
                      <a:pt x="16311" y="10808"/>
                    </a:lnTo>
                    <a:lnTo>
                      <a:pt x="16130" y="11009"/>
                    </a:lnTo>
                    <a:lnTo>
                      <a:pt x="15929" y="11230"/>
                    </a:lnTo>
                    <a:lnTo>
                      <a:pt x="15768" y="11450"/>
                    </a:lnTo>
                    <a:lnTo>
                      <a:pt x="15608" y="11692"/>
                    </a:lnTo>
                    <a:lnTo>
                      <a:pt x="15467" y="11933"/>
                    </a:lnTo>
                    <a:lnTo>
                      <a:pt x="15367" y="12174"/>
                    </a:lnTo>
                    <a:lnTo>
                      <a:pt x="15246" y="12435"/>
                    </a:lnTo>
                    <a:lnTo>
                      <a:pt x="15166" y="12696"/>
                    </a:lnTo>
                    <a:lnTo>
                      <a:pt x="15085" y="12957"/>
                    </a:lnTo>
                    <a:lnTo>
                      <a:pt x="15025" y="13238"/>
                    </a:lnTo>
                    <a:lnTo>
                      <a:pt x="14965" y="13519"/>
                    </a:lnTo>
                    <a:lnTo>
                      <a:pt x="14905" y="14062"/>
                    </a:lnTo>
                    <a:lnTo>
                      <a:pt x="14865" y="14624"/>
                    </a:lnTo>
                    <a:lnTo>
                      <a:pt x="14885" y="15187"/>
                    </a:lnTo>
                    <a:lnTo>
                      <a:pt x="14925" y="15749"/>
                    </a:lnTo>
                    <a:lnTo>
                      <a:pt x="14985" y="16312"/>
                    </a:lnTo>
                    <a:lnTo>
                      <a:pt x="15065" y="16995"/>
                    </a:lnTo>
                    <a:lnTo>
                      <a:pt x="15146" y="17657"/>
                    </a:lnTo>
                    <a:lnTo>
                      <a:pt x="15166" y="17999"/>
                    </a:lnTo>
                    <a:lnTo>
                      <a:pt x="15186" y="18320"/>
                    </a:lnTo>
                    <a:lnTo>
                      <a:pt x="15166" y="18662"/>
                    </a:lnTo>
                    <a:lnTo>
                      <a:pt x="15106" y="18983"/>
                    </a:lnTo>
                    <a:lnTo>
                      <a:pt x="15025" y="19325"/>
                    </a:lnTo>
                    <a:lnTo>
                      <a:pt x="14885" y="19626"/>
                    </a:lnTo>
                    <a:lnTo>
                      <a:pt x="14724" y="19927"/>
                    </a:lnTo>
                    <a:lnTo>
                      <a:pt x="14623" y="20068"/>
                    </a:lnTo>
                    <a:lnTo>
                      <a:pt x="14523" y="20188"/>
                    </a:lnTo>
                    <a:lnTo>
                      <a:pt x="14403" y="20309"/>
                    </a:lnTo>
                    <a:lnTo>
                      <a:pt x="14282" y="20429"/>
                    </a:lnTo>
                    <a:lnTo>
                      <a:pt x="14141" y="20510"/>
                    </a:lnTo>
                    <a:lnTo>
                      <a:pt x="14001" y="20610"/>
                    </a:lnTo>
                    <a:lnTo>
                      <a:pt x="13860" y="20671"/>
                    </a:lnTo>
                    <a:lnTo>
                      <a:pt x="13720" y="20731"/>
                    </a:lnTo>
                    <a:lnTo>
                      <a:pt x="13559" y="20751"/>
                    </a:lnTo>
                    <a:lnTo>
                      <a:pt x="13398" y="20771"/>
                    </a:lnTo>
                    <a:lnTo>
                      <a:pt x="13217" y="20771"/>
                    </a:lnTo>
                    <a:lnTo>
                      <a:pt x="13057" y="20751"/>
                    </a:lnTo>
                    <a:lnTo>
                      <a:pt x="12896" y="20711"/>
                    </a:lnTo>
                    <a:lnTo>
                      <a:pt x="12735" y="20671"/>
                    </a:lnTo>
                    <a:lnTo>
                      <a:pt x="12575" y="20590"/>
                    </a:lnTo>
                    <a:lnTo>
                      <a:pt x="12434" y="20510"/>
                    </a:lnTo>
                    <a:lnTo>
                      <a:pt x="12153" y="20329"/>
                    </a:lnTo>
                    <a:lnTo>
                      <a:pt x="11872" y="20088"/>
                    </a:lnTo>
                    <a:lnTo>
                      <a:pt x="11610" y="19827"/>
                    </a:lnTo>
                    <a:lnTo>
                      <a:pt x="11369" y="19566"/>
                    </a:lnTo>
                    <a:lnTo>
                      <a:pt x="11128" y="19285"/>
                    </a:lnTo>
                    <a:lnTo>
                      <a:pt x="10666" y="18762"/>
                    </a:lnTo>
                    <a:lnTo>
                      <a:pt x="10204" y="18260"/>
                    </a:lnTo>
                    <a:lnTo>
                      <a:pt x="9702" y="17758"/>
                    </a:lnTo>
                    <a:lnTo>
                      <a:pt x="9200" y="17276"/>
                    </a:lnTo>
                    <a:lnTo>
                      <a:pt x="8698" y="16814"/>
                    </a:lnTo>
                    <a:lnTo>
                      <a:pt x="8155" y="16352"/>
                    </a:lnTo>
                    <a:lnTo>
                      <a:pt x="7633" y="15930"/>
                    </a:lnTo>
                    <a:lnTo>
                      <a:pt x="7071" y="15508"/>
                    </a:lnTo>
                    <a:lnTo>
                      <a:pt x="6468" y="15086"/>
                    </a:lnTo>
                    <a:lnTo>
                      <a:pt x="6167" y="14885"/>
                    </a:lnTo>
                    <a:lnTo>
                      <a:pt x="5845" y="14705"/>
                    </a:lnTo>
                    <a:lnTo>
                      <a:pt x="5504" y="14544"/>
                    </a:lnTo>
                    <a:lnTo>
                      <a:pt x="5182" y="14383"/>
                    </a:lnTo>
                    <a:lnTo>
                      <a:pt x="4841" y="14243"/>
                    </a:lnTo>
                    <a:lnTo>
                      <a:pt x="4500" y="14122"/>
                    </a:lnTo>
                    <a:lnTo>
                      <a:pt x="4158" y="14042"/>
                    </a:lnTo>
                    <a:lnTo>
                      <a:pt x="3817" y="13981"/>
                    </a:lnTo>
                    <a:lnTo>
                      <a:pt x="3475" y="13941"/>
                    </a:lnTo>
                    <a:lnTo>
                      <a:pt x="3134" y="13921"/>
                    </a:lnTo>
                    <a:lnTo>
                      <a:pt x="2792" y="13961"/>
                    </a:lnTo>
                    <a:lnTo>
                      <a:pt x="2451" y="14022"/>
                    </a:lnTo>
                    <a:lnTo>
                      <a:pt x="2129" y="14122"/>
                    </a:lnTo>
                    <a:lnTo>
                      <a:pt x="1808" y="14263"/>
                    </a:lnTo>
                    <a:lnTo>
                      <a:pt x="1547" y="14423"/>
                    </a:lnTo>
                    <a:lnTo>
                      <a:pt x="1326" y="14604"/>
                    </a:lnTo>
                    <a:lnTo>
                      <a:pt x="1105" y="14785"/>
                    </a:lnTo>
                    <a:lnTo>
                      <a:pt x="904" y="15006"/>
                    </a:lnTo>
                    <a:lnTo>
                      <a:pt x="723" y="15247"/>
                    </a:lnTo>
                    <a:lnTo>
                      <a:pt x="583" y="15488"/>
                    </a:lnTo>
                    <a:lnTo>
                      <a:pt x="442" y="15749"/>
                    </a:lnTo>
                    <a:lnTo>
                      <a:pt x="321" y="16030"/>
                    </a:lnTo>
                    <a:lnTo>
                      <a:pt x="221" y="16312"/>
                    </a:lnTo>
                    <a:lnTo>
                      <a:pt x="141" y="16613"/>
                    </a:lnTo>
                    <a:lnTo>
                      <a:pt x="80" y="16914"/>
                    </a:lnTo>
                    <a:lnTo>
                      <a:pt x="20" y="17216"/>
                    </a:lnTo>
                    <a:lnTo>
                      <a:pt x="0" y="17517"/>
                    </a:lnTo>
                    <a:lnTo>
                      <a:pt x="0" y="17818"/>
                    </a:lnTo>
                    <a:lnTo>
                      <a:pt x="0" y="18140"/>
                    </a:lnTo>
                    <a:lnTo>
                      <a:pt x="40" y="18441"/>
                    </a:lnTo>
                    <a:lnTo>
                      <a:pt x="80" y="18742"/>
                    </a:lnTo>
                    <a:lnTo>
                      <a:pt x="141" y="19023"/>
                    </a:lnTo>
                    <a:lnTo>
                      <a:pt x="221" y="19325"/>
                    </a:lnTo>
                    <a:lnTo>
                      <a:pt x="301" y="19606"/>
                    </a:lnTo>
                    <a:lnTo>
                      <a:pt x="522" y="20168"/>
                    </a:lnTo>
                    <a:lnTo>
                      <a:pt x="763" y="20711"/>
                    </a:lnTo>
                    <a:lnTo>
                      <a:pt x="1024" y="21253"/>
                    </a:lnTo>
                    <a:lnTo>
                      <a:pt x="1306" y="21795"/>
                    </a:lnTo>
                    <a:lnTo>
                      <a:pt x="1928" y="22840"/>
                    </a:lnTo>
                    <a:lnTo>
                      <a:pt x="3214" y="24929"/>
                    </a:lnTo>
                    <a:lnTo>
                      <a:pt x="3857" y="25974"/>
                    </a:lnTo>
                    <a:lnTo>
                      <a:pt x="4540" y="26978"/>
                    </a:lnTo>
                    <a:lnTo>
                      <a:pt x="5223" y="28002"/>
                    </a:lnTo>
                    <a:lnTo>
                      <a:pt x="5946" y="28987"/>
                    </a:lnTo>
                    <a:lnTo>
                      <a:pt x="6709" y="29931"/>
                    </a:lnTo>
                    <a:lnTo>
                      <a:pt x="7091" y="30413"/>
                    </a:lnTo>
                    <a:lnTo>
                      <a:pt x="7493" y="30875"/>
                    </a:lnTo>
                    <a:lnTo>
                      <a:pt x="7914" y="31317"/>
                    </a:lnTo>
                    <a:lnTo>
                      <a:pt x="8336" y="31759"/>
                    </a:lnTo>
                    <a:lnTo>
                      <a:pt x="8758" y="32201"/>
                    </a:lnTo>
                    <a:lnTo>
                      <a:pt x="9220" y="32602"/>
                    </a:lnTo>
                    <a:lnTo>
                      <a:pt x="9662" y="33024"/>
                    </a:lnTo>
                    <a:lnTo>
                      <a:pt x="10144" y="33406"/>
                    </a:lnTo>
                    <a:lnTo>
                      <a:pt x="10606" y="33787"/>
                    </a:lnTo>
                    <a:lnTo>
                      <a:pt x="11108" y="34149"/>
                    </a:lnTo>
                    <a:lnTo>
                      <a:pt x="11610" y="34491"/>
                    </a:lnTo>
                    <a:lnTo>
                      <a:pt x="12113" y="34812"/>
                    </a:lnTo>
                    <a:lnTo>
                      <a:pt x="12635" y="35133"/>
                    </a:lnTo>
                    <a:lnTo>
                      <a:pt x="13157" y="35415"/>
                    </a:lnTo>
                    <a:lnTo>
                      <a:pt x="13699" y="35676"/>
                    </a:lnTo>
                    <a:lnTo>
                      <a:pt x="14262" y="35917"/>
                    </a:lnTo>
                    <a:lnTo>
                      <a:pt x="14824" y="36138"/>
                    </a:lnTo>
                    <a:lnTo>
                      <a:pt x="15387" y="36339"/>
                    </a:lnTo>
                    <a:lnTo>
                      <a:pt x="26274" y="36339"/>
                    </a:lnTo>
                    <a:lnTo>
                      <a:pt x="26816" y="35736"/>
                    </a:lnTo>
                    <a:lnTo>
                      <a:pt x="27359" y="35093"/>
                    </a:lnTo>
                    <a:lnTo>
                      <a:pt x="27901" y="34430"/>
                    </a:lnTo>
                    <a:lnTo>
                      <a:pt x="28423" y="33727"/>
                    </a:lnTo>
                    <a:lnTo>
                      <a:pt x="28946" y="33024"/>
                    </a:lnTo>
                    <a:lnTo>
                      <a:pt x="29468" y="32281"/>
                    </a:lnTo>
                    <a:lnTo>
                      <a:pt x="29970" y="31538"/>
                    </a:lnTo>
                    <a:lnTo>
                      <a:pt x="30492" y="30774"/>
                    </a:lnTo>
                    <a:lnTo>
                      <a:pt x="30974" y="29991"/>
                    </a:lnTo>
                    <a:lnTo>
                      <a:pt x="31477" y="29188"/>
                    </a:lnTo>
                    <a:lnTo>
                      <a:pt x="31959" y="28364"/>
                    </a:lnTo>
                    <a:lnTo>
                      <a:pt x="32441" y="27540"/>
                    </a:lnTo>
                    <a:lnTo>
                      <a:pt x="33365" y="25853"/>
                    </a:lnTo>
                    <a:lnTo>
                      <a:pt x="34269" y="24146"/>
                    </a:lnTo>
                    <a:lnTo>
                      <a:pt x="35132" y="22418"/>
                    </a:lnTo>
                    <a:lnTo>
                      <a:pt x="35976" y="20671"/>
                    </a:lnTo>
                    <a:lnTo>
                      <a:pt x="36760" y="18923"/>
                    </a:lnTo>
                    <a:lnTo>
                      <a:pt x="37523" y="17175"/>
                    </a:lnTo>
                    <a:lnTo>
                      <a:pt x="38226" y="15468"/>
                    </a:lnTo>
                    <a:lnTo>
                      <a:pt x="38909" y="13801"/>
                    </a:lnTo>
                    <a:lnTo>
                      <a:pt x="39532" y="12174"/>
                    </a:lnTo>
                    <a:lnTo>
                      <a:pt x="40114" y="10587"/>
                    </a:lnTo>
                    <a:lnTo>
                      <a:pt x="40355" y="9944"/>
                    </a:lnTo>
                    <a:lnTo>
                      <a:pt x="40556" y="9301"/>
                    </a:lnTo>
                    <a:lnTo>
                      <a:pt x="40737" y="8638"/>
                    </a:lnTo>
                    <a:lnTo>
                      <a:pt x="40897" y="7955"/>
                    </a:lnTo>
                    <a:lnTo>
                      <a:pt x="41018" y="7292"/>
                    </a:lnTo>
                    <a:lnTo>
                      <a:pt x="41098" y="6609"/>
                    </a:lnTo>
                    <a:lnTo>
                      <a:pt x="41118" y="6268"/>
                    </a:lnTo>
                    <a:lnTo>
                      <a:pt x="41118" y="5926"/>
                    </a:lnTo>
                    <a:lnTo>
                      <a:pt x="41118" y="5585"/>
                    </a:lnTo>
                    <a:lnTo>
                      <a:pt x="41098" y="5244"/>
                    </a:lnTo>
                    <a:lnTo>
                      <a:pt x="41058" y="4902"/>
                    </a:lnTo>
                    <a:lnTo>
                      <a:pt x="41018" y="4561"/>
                    </a:lnTo>
                    <a:lnTo>
                      <a:pt x="40938" y="4219"/>
                    </a:lnTo>
                    <a:lnTo>
                      <a:pt x="40857" y="3878"/>
                    </a:lnTo>
                    <a:lnTo>
                      <a:pt x="40757" y="3556"/>
                    </a:lnTo>
                    <a:lnTo>
                      <a:pt x="40636" y="3235"/>
                    </a:lnTo>
                    <a:lnTo>
                      <a:pt x="40516" y="2913"/>
                    </a:lnTo>
                    <a:lnTo>
                      <a:pt x="40355" y="2612"/>
                    </a:lnTo>
                    <a:lnTo>
                      <a:pt x="40194" y="2311"/>
                    </a:lnTo>
                    <a:lnTo>
                      <a:pt x="40014" y="2030"/>
                    </a:lnTo>
                    <a:lnTo>
                      <a:pt x="39813" y="1748"/>
                    </a:lnTo>
                    <a:lnTo>
                      <a:pt x="39592" y="1507"/>
                    </a:lnTo>
                    <a:lnTo>
                      <a:pt x="39351" y="1266"/>
                    </a:lnTo>
                    <a:lnTo>
                      <a:pt x="39110" y="1045"/>
                    </a:lnTo>
                    <a:lnTo>
                      <a:pt x="38829" y="844"/>
                    </a:lnTo>
                    <a:lnTo>
                      <a:pt x="38547" y="644"/>
                    </a:lnTo>
                    <a:lnTo>
                      <a:pt x="38346" y="543"/>
                    </a:lnTo>
                    <a:lnTo>
                      <a:pt x="38146" y="443"/>
                    </a:lnTo>
                    <a:lnTo>
                      <a:pt x="37724" y="262"/>
                    </a:lnTo>
                    <a:lnTo>
                      <a:pt x="37302" y="141"/>
                    </a:lnTo>
                    <a:lnTo>
                      <a:pt x="36860" y="61"/>
                    </a:lnTo>
                    <a:lnTo>
                      <a:pt x="36398" y="21"/>
                    </a:lnTo>
                    <a:lnTo>
                      <a:pt x="35956"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774775" y="3167350"/>
                <a:ext cx="813550" cy="777900"/>
              </a:xfrm>
              <a:custGeom>
                <a:avLst/>
                <a:gdLst/>
                <a:ahLst/>
                <a:cxnLst/>
                <a:rect l="l" t="t" r="r" b="b"/>
                <a:pathLst>
                  <a:path w="32542" h="31116" extrusionOk="0">
                    <a:moveTo>
                      <a:pt x="32200" y="0"/>
                    </a:moveTo>
                    <a:lnTo>
                      <a:pt x="32100" y="61"/>
                    </a:lnTo>
                    <a:lnTo>
                      <a:pt x="32039" y="141"/>
                    </a:lnTo>
                    <a:lnTo>
                      <a:pt x="15909" y="30413"/>
                    </a:lnTo>
                    <a:lnTo>
                      <a:pt x="442" y="14041"/>
                    </a:lnTo>
                    <a:lnTo>
                      <a:pt x="362" y="13981"/>
                    </a:lnTo>
                    <a:lnTo>
                      <a:pt x="261" y="13961"/>
                    </a:lnTo>
                    <a:lnTo>
                      <a:pt x="161" y="13981"/>
                    </a:lnTo>
                    <a:lnTo>
                      <a:pt x="81" y="14041"/>
                    </a:lnTo>
                    <a:lnTo>
                      <a:pt x="20" y="14122"/>
                    </a:lnTo>
                    <a:lnTo>
                      <a:pt x="0" y="14222"/>
                    </a:lnTo>
                    <a:lnTo>
                      <a:pt x="0" y="14323"/>
                    </a:lnTo>
                    <a:lnTo>
                      <a:pt x="61" y="14403"/>
                    </a:lnTo>
                    <a:lnTo>
                      <a:pt x="15769" y="31035"/>
                    </a:lnTo>
                    <a:lnTo>
                      <a:pt x="15849" y="31096"/>
                    </a:lnTo>
                    <a:lnTo>
                      <a:pt x="15970" y="31116"/>
                    </a:lnTo>
                    <a:lnTo>
                      <a:pt x="15990" y="31116"/>
                    </a:lnTo>
                    <a:lnTo>
                      <a:pt x="16050" y="31096"/>
                    </a:lnTo>
                    <a:lnTo>
                      <a:pt x="16110" y="31055"/>
                    </a:lnTo>
                    <a:lnTo>
                      <a:pt x="16150" y="31015"/>
                    </a:lnTo>
                    <a:lnTo>
                      <a:pt x="16191" y="30975"/>
                    </a:lnTo>
                    <a:lnTo>
                      <a:pt x="32501" y="382"/>
                    </a:lnTo>
                    <a:lnTo>
                      <a:pt x="32542" y="282"/>
                    </a:lnTo>
                    <a:lnTo>
                      <a:pt x="32521" y="181"/>
                    </a:lnTo>
                    <a:lnTo>
                      <a:pt x="32481" y="101"/>
                    </a:lnTo>
                    <a:lnTo>
                      <a:pt x="32401" y="21"/>
                    </a:lnTo>
                    <a:lnTo>
                      <a:pt x="323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40100" y="3290375"/>
                <a:ext cx="129600" cy="13100"/>
              </a:xfrm>
              <a:custGeom>
                <a:avLst/>
                <a:gdLst/>
                <a:ahLst/>
                <a:cxnLst/>
                <a:rect l="l" t="t" r="r" b="b"/>
                <a:pathLst>
                  <a:path w="5184" h="524" extrusionOk="0">
                    <a:moveTo>
                      <a:pt x="262" y="1"/>
                    </a:moveTo>
                    <a:lnTo>
                      <a:pt x="162" y="21"/>
                    </a:lnTo>
                    <a:lnTo>
                      <a:pt x="81" y="81"/>
                    </a:lnTo>
                    <a:lnTo>
                      <a:pt x="21" y="162"/>
                    </a:lnTo>
                    <a:lnTo>
                      <a:pt x="1" y="262"/>
                    </a:lnTo>
                    <a:lnTo>
                      <a:pt x="21" y="362"/>
                    </a:lnTo>
                    <a:lnTo>
                      <a:pt x="81" y="443"/>
                    </a:lnTo>
                    <a:lnTo>
                      <a:pt x="162" y="503"/>
                    </a:lnTo>
                    <a:lnTo>
                      <a:pt x="262" y="523"/>
                    </a:lnTo>
                    <a:lnTo>
                      <a:pt x="4922" y="523"/>
                    </a:lnTo>
                    <a:lnTo>
                      <a:pt x="5023" y="503"/>
                    </a:lnTo>
                    <a:lnTo>
                      <a:pt x="5123" y="443"/>
                    </a:lnTo>
                    <a:lnTo>
                      <a:pt x="5163" y="362"/>
                    </a:lnTo>
                    <a:lnTo>
                      <a:pt x="5183" y="262"/>
                    </a:lnTo>
                    <a:lnTo>
                      <a:pt x="5163" y="162"/>
                    </a:lnTo>
                    <a:lnTo>
                      <a:pt x="5123" y="81"/>
                    </a:lnTo>
                    <a:lnTo>
                      <a:pt x="5023" y="21"/>
                    </a:lnTo>
                    <a:lnTo>
                      <a:pt x="49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153575" y="3213050"/>
                <a:ext cx="59775" cy="214950"/>
              </a:xfrm>
              <a:custGeom>
                <a:avLst/>
                <a:gdLst/>
                <a:ahLst/>
                <a:cxnLst/>
                <a:rect l="l" t="t" r="r" b="b"/>
                <a:pathLst>
                  <a:path w="2391" h="8598" extrusionOk="0">
                    <a:moveTo>
                      <a:pt x="201" y="0"/>
                    </a:moveTo>
                    <a:lnTo>
                      <a:pt x="121" y="41"/>
                    </a:lnTo>
                    <a:lnTo>
                      <a:pt x="40" y="121"/>
                    </a:lnTo>
                    <a:lnTo>
                      <a:pt x="0" y="201"/>
                    </a:lnTo>
                    <a:lnTo>
                      <a:pt x="20" y="302"/>
                    </a:lnTo>
                    <a:lnTo>
                      <a:pt x="1888" y="8397"/>
                    </a:lnTo>
                    <a:lnTo>
                      <a:pt x="1929" y="8477"/>
                    </a:lnTo>
                    <a:lnTo>
                      <a:pt x="1989" y="8558"/>
                    </a:lnTo>
                    <a:lnTo>
                      <a:pt x="2049" y="8598"/>
                    </a:lnTo>
                    <a:lnTo>
                      <a:pt x="2210" y="8598"/>
                    </a:lnTo>
                    <a:lnTo>
                      <a:pt x="2290" y="8558"/>
                    </a:lnTo>
                    <a:lnTo>
                      <a:pt x="2370" y="8477"/>
                    </a:lnTo>
                    <a:lnTo>
                      <a:pt x="2391" y="8377"/>
                    </a:lnTo>
                    <a:lnTo>
                      <a:pt x="2391" y="8276"/>
                    </a:lnTo>
                    <a:lnTo>
                      <a:pt x="522" y="201"/>
                    </a:lnTo>
                    <a:lnTo>
                      <a:pt x="482" y="101"/>
                    </a:lnTo>
                    <a:lnTo>
                      <a:pt x="402" y="21"/>
                    </a:lnTo>
                    <a:lnTo>
                      <a:pt x="3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a:off x="-146550" y="3475700"/>
                <a:ext cx="131600" cy="27625"/>
              </a:xfrm>
              <a:custGeom>
                <a:avLst/>
                <a:gdLst/>
                <a:ahLst/>
                <a:cxnLst/>
                <a:rect l="l" t="t" r="r" b="b"/>
                <a:pathLst>
                  <a:path w="5264" h="1105" extrusionOk="0">
                    <a:moveTo>
                      <a:pt x="4962" y="0"/>
                    </a:moveTo>
                    <a:lnTo>
                      <a:pt x="221" y="583"/>
                    </a:lnTo>
                    <a:lnTo>
                      <a:pt x="121" y="623"/>
                    </a:lnTo>
                    <a:lnTo>
                      <a:pt x="41" y="683"/>
                    </a:lnTo>
                    <a:lnTo>
                      <a:pt x="0" y="783"/>
                    </a:lnTo>
                    <a:lnTo>
                      <a:pt x="0" y="884"/>
                    </a:lnTo>
                    <a:lnTo>
                      <a:pt x="20" y="964"/>
                    </a:lnTo>
                    <a:lnTo>
                      <a:pt x="81" y="1045"/>
                    </a:lnTo>
                    <a:lnTo>
                      <a:pt x="161" y="1085"/>
                    </a:lnTo>
                    <a:lnTo>
                      <a:pt x="261" y="1105"/>
                    </a:lnTo>
                    <a:lnTo>
                      <a:pt x="282" y="1105"/>
                    </a:lnTo>
                    <a:lnTo>
                      <a:pt x="5022" y="522"/>
                    </a:lnTo>
                    <a:lnTo>
                      <a:pt x="5123" y="502"/>
                    </a:lnTo>
                    <a:lnTo>
                      <a:pt x="5203" y="422"/>
                    </a:lnTo>
                    <a:lnTo>
                      <a:pt x="5243" y="342"/>
                    </a:lnTo>
                    <a:lnTo>
                      <a:pt x="5263" y="241"/>
                    </a:lnTo>
                    <a:lnTo>
                      <a:pt x="5223" y="141"/>
                    </a:lnTo>
                    <a:lnTo>
                      <a:pt x="5163" y="60"/>
                    </a:lnTo>
                    <a:lnTo>
                      <a:pt x="5062" y="20"/>
                    </a:lnTo>
                    <a:lnTo>
                      <a:pt x="49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a:off x="-666300" y="3530925"/>
                <a:ext cx="13075" cy="113525"/>
              </a:xfrm>
              <a:custGeom>
                <a:avLst/>
                <a:gdLst/>
                <a:ahLst/>
                <a:cxnLst/>
                <a:rect l="l" t="t" r="r" b="b"/>
                <a:pathLst>
                  <a:path w="523" h="4541" extrusionOk="0">
                    <a:moveTo>
                      <a:pt x="261" y="1"/>
                    </a:moveTo>
                    <a:lnTo>
                      <a:pt x="141" y="21"/>
                    </a:lnTo>
                    <a:lnTo>
                      <a:pt x="60" y="81"/>
                    </a:lnTo>
                    <a:lnTo>
                      <a:pt x="20" y="161"/>
                    </a:lnTo>
                    <a:lnTo>
                      <a:pt x="0" y="262"/>
                    </a:lnTo>
                    <a:lnTo>
                      <a:pt x="0" y="4279"/>
                    </a:lnTo>
                    <a:lnTo>
                      <a:pt x="20" y="4380"/>
                    </a:lnTo>
                    <a:lnTo>
                      <a:pt x="60" y="4460"/>
                    </a:lnTo>
                    <a:lnTo>
                      <a:pt x="141" y="4520"/>
                    </a:lnTo>
                    <a:lnTo>
                      <a:pt x="261" y="4540"/>
                    </a:lnTo>
                    <a:lnTo>
                      <a:pt x="362" y="4520"/>
                    </a:lnTo>
                    <a:lnTo>
                      <a:pt x="442" y="4460"/>
                    </a:lnTo>
                    <a:lnTo>
                      <a:pt x="502" y="4380"/>
                    </a:lnTo>
                    <a:lnTo>
                      <a:pt x="522" y="4279"/>
                    </a:lnTo>
                    <a:lnTo>
                      <a:pt x="522" y="262"/>
                    </a:lnTo>
                    <a:lnTo>
                      <a:pt x="502" y="161"/>
                    </a:lnTo>
                    <a:lnTo>
                      <a:pt x="442" y="81"/>
                    </a:lnTo>
                    <a:lnTo>
                      <a:pt x="362" y="21"/>
                    </a:lnTo>
                    <a:lnTo>
                      <a:pt x="2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a:off x="-832525" y="3569100"/>
                <a:ext cx="126575" cy="19600"/>
              </a:xfrm>
              <a:custGeom>
                <a:avLst/>
                <a:gdLst/>
                <a:ahLst/>
                <a:cxnLst/>
                <a:rect l="l" t="t" r="r" b="b"/>
                <a:pathLst>
                  <a:path w="5063" h="784" extrusionOk="0">
                    <a:moveTo>
                      <a:pt x="261" y="0"/>
                    </a:moveTo>
                    <a:lnTo>
                      <a:pt x="161" y="20"/>
                    </a:lnTo>
                    <a:lnTo>
                      <a:pt x="81" y="81"/>
                    </a:lnTo>
                    <a:lnTo>
                      <a:pt x="20" y="161"/>
                    </a:lnTo>
                    <a:lnTo>
                      <a:pt x="0" y="261"/>
                    </a:lnTo>
                    <a:lnTo>
                      <a:pt x="0" y="362"/>
                    </a:lnTo>
                    <a:lnTo>
                      <a:pt x="61" y="442"/>
                    </a:lnTo>
                    <a:lnTo>
                      <a:pt x="141" y="502"/>
                    </a:lnTo>
                    <a:lnTo>
                      <a:pt x="241" y="543"/>
                    </a:lnTo>
                    <a:lnTo>
                      <a:pt x="4781" y="784"/>
                    </a:lnTo>
                    <a:lnTo>
                      <a:pt x="4801" y="784"/>
                    </a:lnTo>
                    <a:lnTo>
                      <a:pt x="4902" y="764"/>
                    </a:lnTo>
                    <a:lnTo>
                      <a:pt x="4982" y="703"/>
                    </a:lnTo>
                    <a:lnTo>
                      <a:pt x="5042" y="623"/>
                    </a:lnTo>
                    <a:lnTo>
                      <a:pt x="5062" y="523"/>
                    </a:lnTo>
                    <a:lnTo>
                      <a:pt x="5042" y="422"/>
                    </a:lnTo>
                    <a:lnTo>
                      <a:pt x="4982" y="342"/>
                    </a:lnTo>
                    <a:lnTo>
                      <a:pt x="4902" y="282"/>
                    </a:lnTo>
                    <a:lnTo>
                      <a:pt x="4801" y="261"/>
                    </a:lnTo>
                    <a:lnTo>
                      <a:pt x="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a:off x="-693425" y="2970500"/>
                <a:ext cx="725675" cy="1067650"/>
              </a:xfrm>
              <a:custGeom>
                <a:avLst/>
                <a:gdLst/>
                <a:ahLst/>
                <a:cxnLst/>
                <a:rect l="l" t="t" r="r" b="b"/>
                <a:pathLst>
                  <a:path w="29027" h="42706" extrusionOk="0">
                    <a:moveTo>
                      <a:pt x="11631" y="0"/>
                    </a:moveTo>
                    <a:lnTo>
                      <a:pt x="11390" y="20"/>
                    </a:lnTo>
                    <a:lnTo>
                      <a:pt x="11149" y="40"/>
                    </a:lnTo>
                    <a:lnTo>
                      <a:pt x="10908" y="101"/>
                    </a:lnTo>
                    <a:lnTo>
                      <a:pt x="10687" y="181"/>
                    </a:lnTo>
                    <a:lnTo>
                      <a:pt x="10466" y="282"/>
                    </a:lnTo>
                    <a:lnTo>
                      <a:pt x="10245" y="402"/>
                    </a:lnTo>
                    <a:lnTo>
                      <a:pt x="10044" y="523"/>
                    </a:lnTo>
                    <a:lnTo>
                      <a:pt x="9863" y="683"/>
                    </a:lnTo>
                    <a:lnTo>
                      <a:pt x="9682" y="844"/>
                    </a:lnTo>
                    <a:lnTo>
                      <a:pt x="9502" y="1005"/>
                    </a:lnTo>
                    <a:lnTo>
                      <a:pt x="9341" y="1206"/>
                    </a:lnTo>
                    <a:lnTo>
                      <a:pt x="9180" y="1386"/>
                    </a:lnTo>
                    <a:lnTo>
                      <a:pt x="9040" y="1607"/>
                    </a:lnTo>
                    <a:lnTo>
                      <a:pt x="8919" y="1808"/>
                    </a:lnTo>
                    <a:lnTo>
                      <a:pt x="8799" y="2029"/>
                    </a:lnTo>
                    <a:lnTo>
                      <a:pt x="8698" y="2270"/>
                    </a:lnTo>
                    <a:lnTo>
                      <a:pt x="8598" y="2491"/>
                    </a:lnTo>
                    <a:lnTo>
                      <a:pt x="8517" y="2732"/>
                    </a:lnTo>
                    <a:lnTo>
                      <a:pt x="8457" y="2973"/>
                    </a:lnTo>
                    <a:lnTo>
                      <a:pt x="8337" y="3455"/>
                    </a:lnTo>
                    <a:lnTo>
                      <a:pt x="8276" y="3957"/>
                    </a:lnTo>
                    <a:lnTo>
                      <a:pt x="8236" y="4460"/>
                    </a:lnTo>
                    <a:lnTo>
                      <a:pt x="8216" y="4942"/>
                    </a:lnTo>
                    <a:lnTo>
                      <a:pt x="8216" y="5444"/>
                    </a:lnTo>
                    <a:lnTo>
                      <a:pt x="8236" y="5946"/>
                    </a:lnTo>
                    <a:lnTo>
                      <a:pt x="8317" y="6950"/>
                    </a:lnTo>
                    <a:lnTo>
                      <a:pt x="8658" y="11390"/>
                    </a:lnTo>
                    <a:lnTo>
                      <a:pt x="8678" y="11611"/>
                    </a:lnTo>
                    <a:lnTo>
                      <a:pt x="8678" y="11832"/>
                    </a:lnTo>
                    <a:lnTo>
                      <a:pt x="8678" y="12053"/>
                    </a:lnTo>
                    <a:lnTo>
                      <a:pt x="8638" y="12274"/>
                    </a:lnTo>
                    <a:lnTo>
                      <a:pt x="8578" y="12495"/>
                    </a:lnTo>
                    <a:lnTo>
                      <a:pt x="8497" y="12675"/>
                    </a:lnTo>
                    <a:lnTo>
                      <a:pt x="8377" y="12836"/>
                    </a:lnTo>
                    <a:lnTo>
                      <a:pt x="8296" y="12896"/>
                    </a:lnTo>
                    <a:lnTo>
                      <a:pt x="8216" y="12957"/>
                    </a:lnTo>
                    <a:lnTo>
                      <a:pt x="8116" y="13017"/>
                    </a:lnTo>
                    <a:lnTo>
                      <a:pt x="8015" y="13057"/>
                    </a:lnTo>
                    <a:lnTo>
                      <a:pt x="7915" y="13077"/>
                    </a:lnTo>
                    <a:lnTo>
                      <a:pt x="7714" y="13077"/>
                    </a:lnTo>
                    <a:lnTo>
                      <a:pt x="7593" y="13057"/>
                    </a:lnTo>
                    <a:lnTo>
                      <a:pt x="7393" y="12977"/>
                    </a:lnTo>
                    <a:lnTo>
                      <a:pt x="7192" y="12876"/>
                    </a:lnTo>
                    <a:lnTo>
                      <a:pt x="7011" y="12736"/>
                    </a:lnTo>
                    <a:lnTo>
                      <a:pt x="6850" y="12575"/>
                    </a:lnTo>
                    <a:lnTo>
                      <a:pt x="6689" y="12414"/>
                    </a:lnTo>
                    <a:lnTo>
                      <a:pt x="6569" y="12213"/>
                    </a:lnTo>
                    <a:lnTo>
                      <a:pt x="6468" y="12033"/>
                    </a:lnTo>
                    <a:lnTo>
                      <a:pt x="6248" y="11631"/>
                    </a:lnTo>
                    <a:lnTo>
                      <a:pt x="6127" y="11430"/>
                    </a:lnTo>
                    <a:lnTo>
                      <a:pt x="6006" y="11249"/>
                    </a:lnTo>
                    <a:lnTo>
                      <a:pt x="5886" y="11068"/>
                    </a:lnTo>
                    <a:lnTo>
                      <a:pt x="5725" y="10888"/>
                    </a:lnTo>
                    <a:lnTo>
                      <a:pt x="5585" y="10767"/>
                    </a:lnTo>
                    <a:lnTo>
                      <a:pt x="5424" y="10667"/>
                    </a:lnTo>
                    <a:lnTo>
                      <a:pt x="5243" y="10566"/>
                    </a:lnTo>
                    <a:lnTo>
                      <a:pt x="5082" y="10506"/>
                    </a:lnTo>
                    <a:lnTo>
                      <a:pt x="4882" y="10446"/>
                    </a:lnTo>
                    <a:lnTo>
                      <a:pt x="4701" y="10426"/>
                    </a:lnTo>
                    <a:lnTo>
                      <a:pt x="4500" y="10405"/>
                    </a:lnTo>
                    <a:lnTo>
                      <a:pt x="4319" y="10405"/>
                    </a:lnTo>
                    <a:lnTo>
                      <a:pt x="4118" y="10426"/>
                    </a:lnTo>
                    <a:lnTo>
                      <a:pt x="3917" y="10466"/>
                    </a:lnTo>
                    <a:lnTo>
                      <a:pt x="3737" y="10506"/>
                    </a:lnTo>
                    <a:lnTo>
                      <a:pt x="3556" y="10586"/>
                    </a:lnTo>
                    <a:lnTo>
                      <a:pt x="3375" y="10667"/>
                    </a:lnTo>
                    <a:lnTo>
                      <a:pt x="3194" y="10767"/>
                    </a:lnTo>
                    <a:lnTo>
                      <a:pt x="3034" y="10867"/>
                    </a:lnTo>
                    <a:lnTo>
                      <a:pt x="2873" y="10988"/>
                    </a:lnTo>
                    <a:lnTo>
                      <a:pt x="2732" y="11129"/>
                    </a:lnTo>
                    <a:lnTo>
                      <a:pt x="2612" y="11289"/>
                    </a:lnTo>
                    <a:lnTo>
                      <a:pt x="2491" y="11430"/>
                    </a:lnTo>
                    <a:lnTo>
                      <a:pt x="2391" y="11611"/>
                    </a:lnTo>
                    <a:lnTo>
                      <a:pt x="2290" y="11771"/>
                    </a:lnTo>
                    <a:lnTo>
                      <a:pt x="2210" y="11952"/>
                    </a:lnTo>
                    <a:lnTo>
                      <a:pt x="2049" y="12314"/>
                    </a:lnTo>
                    <a:lnTo>
                      <a:pt x="1949" y="12695"/>
                    </a:lnTo>
                    <a:lnTo>
                      <a:pt x="1889" y="13097"/>
                    </a:lnTo>
                    <a:lnTo>
                      <a:pt x="1848" y="13499"/>
                    </a:lnTo>
                    <a:lnTo>
                      <a:pt x="1869" y="13901"/>
                    </a:lnTo>
                    <a:lnTo>
                      <a:pt x="1889" y="14302"/>
                    </a:lnTo>
                    <a:lnTo>
                      <a:pt x="1949" y="14704"/>
                    </a:lnTo>
                    <a:lnTo>
                      <a:pt x="2029" y="15086"/>
                    </a:lnTo>
                    <a:lnTo>
                      <a:pt x="2130" y="15467"/>
                    </a:lnTo>
                    <a:lnTo>
                      <a:pt x="2250" y="15849"/>
                    </a:lnTo>
                    <a:lnTo>
                      <a:pt x="2371" y="16231"/>
                    </a:lnTo>
                    <a:lnTo>
                      <a:pt x="2632" y="16994"/>
                    </a:lnTo>
                    <a:lnTo>
                      <a:pt x="5926" y="26194"/>
                    </a:lnTo>
                    <a:lnTo>
                      <a:pt x="6027" y="26495"/>
                    </a:lnTo>
                    <a:lnTo>
                      <a:pt x="6067" y="26656"/>
                    </a:lnTo>
                    <a:lnTo>
                      <a:pt x="6087" y="26817"/>
                    </a:lnTo>
                    <a:lnTo>
                      <a:pt x="6107" y="26977"/>
                    </a:lnTo>
                    <a:lnTo>
                      <a:pt x="6107" y="27118"/>
                    </a:lnTo>
                    <a:lnTo>
                      <a:pt x="6067" y="27279"/>
                    </a:lnTo>
                    <a:lnTo>
                      <a:pt x="6006" y="27419"/>
                    </a:lnTo>
                    <a:lnTo>
                      <a:pt x="5966" y="27520"/>
                    </a:lnTo>
                    <a:lnTo>
                      <a:pt x="5886" y="27580"/>
                    </a:lnTo>
                    <a:lnTo>
                      <a:pt x="5826" y="27660"/>
                    </a:lnTo>
                    <a:lnTo>
                      <a:pt x="5745" y="27721"/>
                    </a:lnTo>
                    <a:lnTo>
                      <a:pt x="5565" y="27801"/>
                    </a:lnTo>
                    <a:lnTo>
                      <a:pt x="5364" y="27841"/>
                    </a:lnTo>
                    <a:lnTo>
                      <a:pt x="5163" y="27841"/>
                    </a:lnTo>
                    <a:lnTo>
                      <a:pt x="4942" y="27821"/>
                    </a:lnTo>
                    <a:lnTo>
                      <a:pt x="4741" y="27761"/>
                    </a:lnTo>
                    <a:lnTo>
                      <a:pt x="4560" y="27660"/>
                    </a:lnTo>
                    <a:lnTo>
                      <a:pt x="4400" y="27540"/>
                    </a:lnTo>
                    <a:lnTo>
                      <a:pt x="4239" y="27399"/>
                    </a:lnTo>
                    <a:lnTo>
                      <a:pt x="4118" y="27239"/>
                    </a:lnTo>
                    <a:lnTo>
                      <a:pt x="3978" y="27078"/>
                    </a:lnTo>
                    <a:lnTo>
                      <a:pt x="3757" y="26716"/>
                    </a:lnTo>
                    <a:lnTo>
                      <a:pt x="3556" y="26355"/>
                    </a:lnTo>
                    <a:lnTo>
                      <a:pt x="3335" y="25993"/>
                    </a:lnTo>
                    <a:lnTo>
                      <a:pt x="3234" y="25812"/>
                    </a:lnTo>
                    <a:lnTo>
                      <a:pt x="3094" y="25632"/>
                    </a:lnTo>
                    <a:lnTo>
                      <a:pt x="2973" y="25491"/>
                    </a:lnTo>
                    <a:lnTo>
                      <a:pt x="2813" y="25350"/>
                    </a:lnTo>
                    <a:lnTo>
                      <a:pt x="2652" y="25230"/>
                    </a:lnTo>
                    <a:lnTo>
                      <a:pt x="2471" y="25129"/>
                    </a:lnTo>
                    <a:lnTo>
                      <a:pt x="2290" y="25049"/>
                    </a:lnTo>
                    <a:lnTo>
                      <a:pt x="2110" y="25009"/>
                    </a:lnTo>
                    <a:lnTo>
                      <a:pt x="1929" y="25009"/>
                    </a:lnTo>
                    <a:lnTo>
                      <a:pt x="1748" y="25029"/>
                    </a:lnTo>
                    <a:lnTo>
                      <a:pt x="1567" y="25049"/>
                    </a:lnTo>
                    <a:lnTo>
                      <a:pt x="1386" y="25109"/>
                    </a:lnTo>
                    <a:lnTo>
                      <a:pt x="1206" y="25190"/>
                    </a:lnTo>
                    <a:lnTo>
                      <a:pt x="1045" y="25290"/>
                    </a:lnTo>
                    <a:lnTo>
                      <a:pt x="884" y="25411"/>
                    </a:lnTo>
                    <a:lnTo>
                      <a:pt x="744" y="25531"/>
                    </a:lnTo>
                    <a:lnTo>
                      <a:pt x="603" y="25692"/>
                    </a:lnTo>
                    <a:lnTo>
                      <a:pt x="462" y="25832"/>
                    </a:lnTo>
                    <a:lnTo>
                      <a:pt x="362" y="26013"/>
                    </a:lnTo>
                    <a:lnTo>
                      <a:pt x="262" y="26174"/>
                    </a:lnTo>
                    <a:lnTo>
                      <a:pt x="181" y="26375"/>
                    </a:lnTo>
                    <a:lnTo>
                      <a:pt x="121" y="26556"/>
                    </a:lnTo>
                    <a:lnTo>
                      <a:pt x="81" y="26756"/>
                    </a:lnTo>
                    <a:lnTo>
                      <a:pt x="41" y="26937"/>
                    </a:lnTo>
                    <a:lnTo>
                      <a:pt x="0" y="27319"/>
                    </a:lnTo>
                    <a:lnTo>
                      <a:pt x="21" y="27721"/>
                    </a:lnTo>
                    <a:lnTo>
                      <a:pt x="61" y="28122"/>
                    </a:lnTo>
                    <a:lnTo>
                      <a:pt x="141" y="28504"/>
                    </a:lnTo>
                    <a:lnTo>
                      <a:pt x="221" y="28906"/>
                    </a:lnTo>
                    <a:lnTo>
                      <a:pt x="442" y="29669"/>
                    </a:lnTo>
                    <a:lnTo>
                      <a:pt x="965" y="31417"/>
                    </a:lnTo>
                    <a:lnTo>
                      <a:pt x="1246" y="32301"/>
                    </a:lnTo>
                    <a:lnTo>
                      <a:pt x="1527" y="33164"/>
                    </a:lnTo>
                    <a:lnTo>
                      <a:pt x="1848" y="34028"/>
                    </a:lnTo>
                    <a:lnTo>
                      <a:pt x="2170" y="34872"/>
                    </a:lnTo>
                    <a:lnTo>
                      <a:pt x="2531" y="35715"/>
                    </a:lnTo>
                    <a:lnTo>
                      <a:pt x="2913" y="36539"/>
                    </a:lnTo>
                    <a:lnTo>
                      <a:pt x="3355" y="37342"/>
                    </a:lnTo>
                    <a:lnTo>
                      <a:pt x="3817" y="38126"/>
                    </a:lnTo>
                    <a:lnTo>
                      <a:pt x="4058" y="38528"/>
                    </a:lnTo>
                    <a:lnTo>
                      <a:pt x="4319" y="38889"/>
                    </a:lnTo>
                    <a:lnTo>
                      <a:pt x="4580" y="39271"/>
                    </a:lnTo>
                    <a:lnTo>
                      <a:pt x="4862" y="39632"/>
                    </a:lnTo>
                    <a:lnTo>
                      <a:pt x="5163" y="39974"/>
                    </a:lnTo>
                    <a:lnTo>
                      <a:pt x="5444" y="40315"/>
                    </a:lnTo>
                    <a:lnTo>
                      <a:pt x="5765" y="40637"/>
                    </a:lnTo>
                    <a:lnTo>
                      <a:pt x="6087" y="40958"/>
                    </a:lnTo>
                    <a:lnTo>
                      <a:pt x="6428" y="41259"/>
                    </a:lnTo>
                    <a:lnTo>
                      <a:pt x="6770" y="41561"/>
                    </a:lnTo>
                    <a:lnTo>
                      <a:pt x="7131" y="41822"/>
                    </a:lnTo>
                    <a:lnTo>
                      <a:pt x="7493" y="42083"/>
                    </a:lnTo>
                    <a:lnTo>
                      <a:pt x="20791" y="42706"/>
                    </a:lnTo>
                    <a:lnTo>
                      <a:pt x="21895" y="41018"/>
                    </a:lnTo>
                    <a:lnTo>
                      <a:pt x="22980" y="39311"/>
                    </a:lnTo>
                    <a:lnTo>
                      <a:pt x="24045" y="37584"/>
                    </a:lnTo>
                    <a:lnTo>
                      <a:pt x="24567" y="36720"/>
                    </a:lnTo>
                    <a:lnTo>
                      <a:pt x="25069" y="35856"/>
                    </a:lnTo>
                    <a:lnTo>
                      <a:pt x="25551" y="34972"/>
                    </a:lnTo>
                    <a:lnTo>
                      <a:pt x="26033" y="34068"/>
                    </a:lnTo>
                    <a:lnTo>
                      <a:pt x="26495" y="33164"/>
                    </a:lnTo>
                    <a:lnTo>
                      <a:pt x="26937" y="32260"/>
                    </a:lnTo>
                    <a:lnTo>
                      <a:pt x="27339" y="31336"/>
                    </a:lnTo>
                    <a:lnTo>
                      <a:pt x="27741" y="30412"/>
                    </a:lnTo>
                    <a:lnTo>
                      <a:pt x="28102" y="29468"/>
                    </a:lnTo>
                    <a:lnTo>
                      <a:pt x="28444" y="28524"/>
                    </a:lnTo>
                    <a:lnTo>
                      <a:pt x="28605" y="28022"/>
                    </a:lnTo>
                    <a:lnTo>
                      <a:pt x="28745" y="27520"/>
                    </a:lnTo>
                    <a:lnTo>
                      <a:pt x="28866" y="26998"/>
                    </a:lnTo>
                    <a:lnTo>
                      <a:pt x="28966" y="26475"/>
                    </a:lnTo>
                    <a:lnTo>
                      <a:pt x="29006" y="25973"/>
                    </a:lnTo>
                    <a:lnTo>
                      <a:pt x="29026" y="25712"/>
                    </a:lnTo>
                    <a:lnTo>
                      <a:pt x="29006" y="25451"/>
                    </a:lnTo>
                    <a:lnTo>
                      <a:pt x="28986" y="25190"/>
                    </a:lnTo>
                    <a:lnTo>
                      <a:pt x="28966" y="24949"/>
                    </a:lnTo>
                    <a:lnTo>
                      <a:pt x="28906" y="24688"/>
                    </a:lnTo>
                    <a:lnTo>
                      <a:pt x="28846" y="24446"/>
                    </a:lnTo>
                    <a:lnTo>
                      <a:pt x="28745" y="24185"/>
                    </a:lnTo>
                    <a:lnTo>
                      <a:pt x="28645" y="23964"/>
                    </a:lnTo>
                    <a:lnTo>
                      <a:pt x="28504" y="23723"/>
                    </a:lnTo>
                    <a:lnTo>
                      <a:pt x="28364" y="23522"/>
                    </a:lnTo>
                    <a:lnTo>
                      <a:pt x="28183" y="23322"/>
                    </a:lnTo>
                    <a:lnTo>
                      <a:pt x="28002" y="23121"/>
                    </a:lnTo>
                    <a:lnTo>
                      <a:pt x="27801" y="22960"/>
                    </a:lnTo>
                    <a:lnTo>
                      <a:pt x="27580" y="22819"/>
                    </a:lnTo>
                    <a:lnTo>
                      <a:pt x="27359" y="22679"/>
                    </a:lnTo>
                    <a:lnTo>
                      <a:pt x="27138" y="22578"/>
                    </a:lnTo>
                    <a:lnTo>
                      <a:pt x="26897" y="22498"/>
                    </a:lnTo>
                    <a:lnTo>
                      <a:pt x="26656" y="22458"/>
                    </a:lnTo>
                    <a:lnTo>
                      <a:pt x="26415" y="22438"/>
                    </a:lnTo>
                    <a:lnTo>
                      <a:pt x="26174" y="22458"/>
                    </a:lnTo>
                    <a:lnTo>
                      <a:pt x="25933" y="22498"/>
                    </a:lnTo>
                    <a:lnTo>
                      <a:pt x="25692" y="22578"/>
                    </a:lnTo>
                    <a:lnTo>
                      <a:pt x="25431" y="22699"/>
                    </a:lnTo>
                    <a:lnTo>
                      <a:pt x="25190" y="22880"/>
                    </a:lnTo>
                    <a:lnTo>
                      <a:pt x="24969" y="23081"/>
                    </a:lnTo>
                    <a:lnTo>
                      <a:pt x="24748" y="23281"/>
                    </a:lnTo>
                    <a:lnTo>
                      <a:pt x="24346" y="23763"/>
                    </a:lnTo>
                    <a:lnTo>
                      <a:pt x="23964" y="24226"/>
                    </a:lnTo>
                    <a:lnTo>
                      <a:pt x="23743" y="24446"/>
                    </a:lnTo>
                    <a:lnTo>
                      <a:pt x="23502" y="24647"/>
                    </a:lnTo>
                    <a:lnTo>
                      <a:pt x="23261" y="24828"/>
                    </a:lnTo>
                    <a:lnTo>
                      <a:pt x="22980" y="24989"/>
                    </a:lnTo>
                    <a:lnTo>
                      <a:pt x="22719" y="25089"/>
                    </a:lnTo>
                    <a:lnTo>
                      <a:pt x="22578" y="25109"/>
                    </a:lnTo>
                    <a:lnTo>
                      <a:pt x="22418" y="25129"/>
                    </a:lnTo>
                    <a:lnTo>
                      <a:pt x="22277" y="25150"/>
                    </a:lnTo>
                    <a:lnTo>
                      <a:pt x="22136" y="25129"/>
                    </a:lnTo>
                    <a:lnTo>
                      <a:pt x="21996" y="25109"/>
                    </a:lnTo>
                    <a:lnTo>
                      <a:pt x="21855" y="25069"/>
                    </a:lnTo>
                    <a:lnTo>
                      <a:pt x="21735" y="25009"/>
                    </a:lnTo>
                    <a:lnTo>
                      <a:pt x="21614" y="24929"/>
                    </a:lnTo>
                    <a:lnTo>
                      <a:pt x="21514" y="24848"/>
                    </a:lnTo>
                    <a:lnTo>
                      <a:pt x="21413" y="24748"/>
                    </a:lnTo>
                    <a:lnTo>
                      <a:pt x="21333" y="24647"/>
                    </a:lnTo>
                    <a:lnTo>
                      <a:pt x="21253" y="24547"/>
                    </a:lnTo>
                    <a:lnTo>
                      <a:pt x="21132" y="24286"/>
                    </a:lnTo>
                    <a:lnTo>
                      <a:pt x="21052" y="24025"/>
                    </a:lnTo>
                    <a:lnTo>
                      <a:pt x="20992" y="23743"/>
                    </a:lnTo>
                    <a:lnTo>
                      <a:pt x="20971" y="23442"/>
                    </a:lnTo>
                    <a:lnTo>
                      <a:pt x="21012" y="23161"/>
                    </a:lnTo>
                    <a:lnTo>
                      <a:pt x="21072" y="22900"/>
                    </a:lnTo>
                    <a:lnTo>
                      <a:pt x="21152" y="22619"/>
                    </a:lnTo>
                    <a:lnTo>
                      <a:pt x="21253" y="22357"/>
                    </a:lnTo>
                    <a:lnTo>
                      <a:pt x="21373" y="22116"/>
                    </a:lnTo>
                    <a:lnTo>
                      <a:pt x="21654" y="21614"/>
                    </a:lnTo>
                    <a:lnTo>
                      <a:pt x="21936" y="21132"/>
                    </a:lnTo>
                    <a:lnTo>
                      <a:pt x="22257" y="20529"/>
                    </a:lnTo>
                    <a:lnTo>
                      <a:pt x="22558" y="19927"/>
                    </a:lnTo>
                    <a:lnTo>
                      <a:pt x="22840" y="19304"/>
                    </a:lnTo>
                    <a:lnTo>
                      <a:pt x="23101" y="18661"/>
                    </a:lnTo>
                    <a:lnTo>
                      <a:pt x="23322" y="18019"/>
                    </a:lnTo>
                    <a:lnTo>
                      <a:pt x="23543" y="17376"/>
                    </a:lnTo>
                    <a:lnTo>
                      <a:pt x="23703" y="16713"/>
                    </a:lnTo>
                    <a:lnTo>
                      <a:pt x="23864" y="16050"/>
                    </a:lnTo>
                    <a:lnTo>
                      <a:pt x="23944" y="15608"/>
                    </a:lnTo>
                    <a:lnTo>
                      <a:pt x="24005" y="15166"/>
                    </a:lnTo>
                    <a:lnTo>
                      <a:pt x="24045" y="14724"/>
                    </a:lnTo>
                    <a:lnTo>
                      <a:pt x="24065" y="14282"/>
                    </a:lnTo>
                    <a:lnTo>
                      <a:pt x="24025" y="13860"/>
                    </a:lnTo>
                    <a:lnTo>
                      <a:pt x="23964" y="13419"/>
                    </a:lnTo>
                    <a:lnTo>
                      <a:pt x="23924" y="13218"/>
                    </a:lnTo>
                    <a:lnTo>
                      <a:pt x="23864" y="12997"/>
                    </a:lnTo>
                    <a:lnTo>
                      <a:pt x="23784" y="12796"/>
                    </a:lnTo>
                    <a:lnTo>
                      <a:pt x="23703" y="12595"/>
                    </a:lnTo>
                    <a:lnTo>
                      <a:pt x="23583" y="12414"/>
                    </a:lnTo>
                    <a:lnTo>
                      <a:pt x="23462" y="12233"/>
                    </a:lnTo>
                    <a:lnTo>
                      <a:pt x="23322" y="12053"/>
                    </a:lnTo>
                    <a:lnTo>
                      <a:pt x="23181" y="11892"/>
                    </a:lnTo>
                    <a:lnTo>
                      <a:pt x="23020" y="11731"/>
                    </a:lnTo>
                    <a:lnTo>
                      <a:pt x="22840" y="11611"/>
                    </a:lnTo>
                    <a:lnTo>
                      <a:pt x="22659" y="11490"/>
                    </a:lnTo>
                    <a:lnTo>
                      <a:pt x="22478" y="11390"/>
                    </a:lnTo>
                    <a:lnTo>
                      <a:pt x="22277" y="11289"/>
                    </a:lnTo>
                    <a:lnTo>
                      <a:pt x="22076" y="11229"/>
                    </a:lnTo>
                    <a:lnTo>
                      <a:pt x="21855" y="11189"/>
                    </a:lnTo>
                    <a:lnTo>
                      <a:pt x="21654" y="11169"/>
                    </a:lnTo>
                    <a:lnTo>
                      <a:pt x="21454" y="11169"/>
                    </a:lnTo>
                    <a:lnTo>
                      <a:pt x="21253" y="11209"/>
                    </a:lnTo>
                    <a:lnTo>
                      <a:pt x="21052" y="11249"/>
                    </a:lnTo>
                    <a:lnTo>
                      <a:pt x="20851" y="11329"/>
                    </a:lnTo>
                    <a:lnTo>
                      <a:pt x="20610" y="11470"/>
                    </a:lnTo>
                    <a:lnTo>
                      <a:pt x="20409" y="11651"/>
                    </a:lnTo>
                    <a:lnTo>
                      <a:pt x="20208" y="11832"/>
                    </a:lnTo>
                    <a:lnTo>
                      <a:pt x="20027" y="12033"/>
                    </a:lnTo>
                    <a:lnTo>
                      <a:pt x="19686" y="12474"/>
                    </a:lnTo>
                    <a:lnTo>
                      <a:pt x="19364" y="12916"/>
                    </a:lnTo>
                    <a:lnTo>
                      <a:pt x="19164" y="13137"/>
                    </a:lnTo>
                    <a:lnTo>
                      <a:pt x="18963" y="13338"/>
                    </a:lnTo>
                    <a:lnTo>
                      <a:pt x="18742" y="13499"/>
                    </a:lnTo>
                    <a:lnTo>
                      <a:pt x="18501" y="13640"/>
                    </a:lnTo>
                    <a:lnTo>
                      <a:pt x="18260" y="13740"/>
                    </a:lnTo>
                    <a:lnTo>
                      <a:pt x="18119" y="13780"/>
                    </a:lnTo>
                    <a:lnTo>
                      <a:pt x="17999" y="13800"/>
                    </a:lnTo>
                    <a:lnTo>
                      <a:pt x="17737" y="13800"/>
                    </a:lnTo>
                    <a:lnTo>
                      <a:pt x="17617" y="13780"/>
                    </a:lnTo>
                    <a:lnTo>
                      <a:pt x="17476" y="13720"/>
                    </a:lnTo>
                    <a:lnTo>
                      <a:pt x="17336" y="13660"/>
                    </a:lnTo>
                    <a:lnTo>
                      <a:pt x="17195" y="13559"/>
                    </a:lnTo>
                    <a:lnTo>
                      <a:pt x="17075" y="13439"/>
                    </a:lnTo>
                    <a:lnTo>
                      <a:pt x="16974" y="13318"/>
                    </a:lnTo>
                    <a:lnTo>
                      <a:pt x="16894" y="13178"/>
                    </a:lnTo>
                    <a:lnTo>
                      <a:pt x="16833" y="13017"/>
                    </a:lnTo>
                    <a:lnTo>
                      <a:pt x="16773" y="12836"/>
                    </a:lnTo>
                    <a:lnTo>
                      <a:pt x="16733" y="12675"/>
                    </a:lnTo>
                    <a:lnTo>
                      <a:pt x="16673" y="12294"/>
                    </a:lnTo>
                    <a:lnTo>
                      <a:pt x="16673" y="11912"/>
                    </a:lnTo>
                    <a:lnTo>
                      <a:pt x="16673" y="11530"/>
                    </a:lnTo>
                    <a:lnTo>
                      <a:pt x="16713" y="11149"/>
                    </a:lnTo>
                    <a:lnTo>
                      <a:pt x="16773" y="10345"/>
                    </a:lnTo>
                    <a:lnTo>
                      <a:pt x="16793" y="9542"/>
                    </a:lnTo>
                    <a:lnTo>
                      <a:pt x="16773" y="8718"/>
                    </a:lnTo>
                    <a:lnTo>
                      <a:pt x="16733" y="7915"/>
                    </a:lnTo>
                    <a:lnTo>
                      <a:pt x="16653" y="7111"/>
                    </a:lnTo>
                    <a:lnTo>
                      <a:pt x="16532" y="6308"/>
                    </a:lnTo>
                    <a:lnTo>
                      <a:pt x="16371" y="5524"/>
                    </a:lnTo>
                    <a:lnTo>
                      <a:pt x="16171" y="4741"/>
                    </a:lnTo>
                    <a:lnTo>
                      <a:pt x="16050" y="4259"/>
                    </a:lnTo>
                    <a:lnTo>
                      <a:pt x="15889" y="3777"/>
                    </a:lnTo>
                    <a:lnTo>
                      <a:pt x="15709" y="3315"/>
                    </a:lnTo>
                    <a:lnTo>
                      <a:pt x="15508" y="2873"/>
                    </a:lnTo>
                    <a:lnTo>
                      <a:pt x="15287" y="2431"/>
                    </a:lnTo>
                    <a:lnTo>
                      <a:pt x="15046" y="2009"/>
                    </a:lnTo>
                    <a:lnTo>
                      <a:pt x="14744" y="1627"/>
                    </a:lnTo>
                    <a:lnTo>
                      <a:pt x="14423" y="1246"/>
                    </a:lnTo>
                    <a:lnTo>
                      <a:pt x="14262" y="1085"/>
                    </a:lnTo>
                    <a:lnTo>
                      <a:pt x="14082" y="904"/>
                    </a:lnTo>
                    <a:lnTo>
                      <a:pt x="13881" y="764"/>
                    </a:lnTo>
                    <a:lnTo>
                      <a:pt x="13680" y="623"/>
                    </a:lnTo>
                    <a:lnTo>
                      <a:pt x="13459" y="502"/>
                    </a:lnTo>
                    <a:lnTo>
                      <a:pt x="13258" y="382"/>
                    </a:lnTo>
                    <a:lnTo>
                      <a:pt x="13037" y="282"/>
                    </a:lnTo>
                    <a:lnTo>
                      <a:pt x="12796" y="181"/>
                    </a:lnTo>
                    <a:lnTo>
                      <a:pt x="12575" y="121"/>
                    </a:lnTo>
                    <a:lnTo>
                      <a:pt x="12334" y="61"/>
                    </a:lnTo>
                    <a:lnTo>
                      <a:pt x="12093" y="20"/>
                    </a:lnTo>
                    <a:lnTo>
                      <a:pt x="118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a:off x="-382575" y="3039300"/>
                <a:ext cx="13575" cy="995850"/>
              </a:xfrm>
              <a:custGeom>
                <a:avLst/>
                <a:gdLst/>
                <a:ahLst/>
                <a:cxnLst/>
                <a:rect l="l" t="t" r="r" b="b"/>
                <a:pathLst>
                  <a:path w="543" h="39834" extrusionOk="0">
                    <a:moveTo>
                      <a:pt x="282" y="0"/>
                    </a:moveTo>
                    <a:lnTo>
                      <a:pt x="161" y="20"/>
                    </a:lnTo>
                    <a:lnTo>
                      <a:pt x="81" y="81"/>
                    </a:lnTo>
                    <a:lnTo>
                      <a:pt x="41" y="161"/>
                    </a:lnTo>
                    <a:lnTo>
                      <a:pt x="0" y="261"/>
                    </a:lnTo>
                    <a:lnTo>
                      <a:pt x="0" y="39572"/>
                    </a:lnTo>
                    <a:lnTo>
                      <a:pt x="41" y="39673"/>
                    </a:lnTo>
                    <a:lnTo>
                      <a:pt x="81" y="39773"/>
                    </a:lnTo>
                    <a:lnTo>
                      <a:pt x="161" y="39813"/>
                    </a:lnTo>
                    <a:lnTo>
                      <a:pt x="282" y="39833"/>
                    </a:lnTo>
                    <a:lnTo>
                      <a:pt x="382" y="39813"/>
                    </a:lnTo>
                    <a:lnTo>
                      <a:pt x="462" y="39773"/>
                    </a:lnTo>
                    <a:lnTo>
                      <a:pt x="523" y="39673"/>
                    </a:lnTo>
                    <a:lnTo>
                      <a:pt x="543" y="39572"/>
                    </a:lnTo>
                    <a:lnTo>
                      <a:pt x="543" y="261"/>
                    </a:lnTo>
                    <a:lnTo>
                      <a:pt x="523" y="161"/>
                    </a:lnTo>
                    <a:lnTo>
                      <a:pt x="462" y="81"/>
                    </a:lnTo>
                    <a:lnTo>
                      <a:pt x="382" y="20"/>
                    </a:lnTo>
                    <a:lnTo>
                      <a:pt x="28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572400" y="3324525"/>
                <a:ext cx="431900" cy="264175"/>
              </a:xfrm>
              <a:custGeom>
                <a:avLst/>
                <a:gdLst/>
                <a:ahLst/>
                <a:cxnLst/>
                <a:rect l="l" t="t" r="r" b="b"/>
                <a:pathLst>
                  <a:path w="17276" h="10567" extrusionOk="0">
                    <a:moveTo>
                      <a:pt x="282" y="1"/>
                    </a:moveTo>
                    <a:lnTo>
                      <a:pt x="181" y="21"/>
                    </a:lnTo>
                    <a:lnTo>
                      <a:pt x="101" y="61"/>
                    </a:lnTo>
                    <a:lnTo>
                      <a:pt x="21" y="141"/>
                    </a:lnTo>
                    <a:lnTo>
                      <a:pt x="0" y="242"/>
                    </a:lnTo>
                    <a:lnTo>
                      <a:pt x="0" y="342"/>
                    </a:lnTo>
                    <a:lnTo>
                      <a:pt x="41" y="423"/>
                    </a:lnTo>
                    <a:lnTo>
                      <a:pt x="7654" y="10466"/>
                    </a:lnTo>
                    <a:lnTo>
                      <a:pt x="7694" y="10506"/>
                    </a:lnTo>
                    <a:lnTo>
                      <a:pt x="7734" y="10527"/>
                    </a:lnTo>
                    <a:lnTo>
                      <a:pt x="7794" y="10547"/>
                    </a:lnTo>
                    <a:lnTo>
                      <a:pt x="7855" y="10567"/>
                    </a:lnTo>
                    <a:lnTo>
                      <a:pt x="7875" y="10567"/>
                    </a:lnTo>
                    <a:lnTo>
                      <a:pt x="7975" y="10547"/>
                    </a:lnTo>
                    <a:lnTo>
                      <a:pt x="8055" y="10486"/>
                    </a:lnTo>
                    <a:lnTo>
                      <a:pt x="17215" y="443"/>
                    </a:lnTo>
                    <a:lnTo>
                      <a:pt x="17275" y="362"/>
                    </a:lnTo>
                    <a:lnTo>
                      <a:pt x="17275" y="262"/>
                    </a:lnTo>
                    <a:lnTo>
                      <a:pt x="17255" y="161"/>
                    </a:lnTo>
                    <a:lnTo>
                      <a:pt x="17195" y="81"/>
                    </a:lnTo>
                    <a:lnTo>
                      <a:pt x="17115" y="21"/>
                    </a:lnTo>
                    <a:lnTo>
                      <a:pt x="17014" y="1"/>
                    </a:lnTo>
                    <a:lnTo>
                      <a:pt x="16914" y="21"/>
                    </a:lnTo>
                    <a:lnTo>
                      <a:pt x="16833" y="101"/>
                    </a:lnTo>
                    <a:lnTo>
                      <a:pt x="7875" y="9884"/>
                    </a:lnTo>
                    <a:lnTo>
                      <a:pt x="462" y="101"/>
                    </a:lnTo>
                    <a:lnTo>
                      <a:pt x="382" y="41"/>
                    </a:lnTo>
                    <a:lnTo>
                      <a:pt x="282"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a:off x="-642200" y="3609775"/>
                <a:ext cx="627250" cy="399250"/>
              </a:xfrm>
              <a:custGeom>
                <a:avLst/>
                <a:gdLst/>
                <a:ahLst/>
                <a:cxnLst/>
                <a:rect l="l" t="t" r="r" b="b"/>
                <a:pathLst>
                  <a:path w="25090" h="15970" extrusionOk="0">
                    <a:moveTo>
                      <a:pt x="24808" y="0"/>
                    </a:moveTo>
                    <a:lnTo>
                      <a:pt x="24708" y="20"/>
                    </a:lnTo>
                    <a:lnTo>
                      <a:pt x="24627" y="81"/>
                    </a:lnTo>
                    <a:lnTo>
                      <a:pt x="10667" y="15307"/>
                    </a:lnTo>
                    <a:lnTo>
                      <a:pt x="462" y="2069"/>
                    </a:lnTo>
                    <a:lnTo>
                      <a:pt x="382" y="2009"/>
                    </a:lnTo>
                    <a:lnTo>
                      <a:pt x="282" y="1969"/>
                    </a:lnTo>
                    <a:lnTo>
                      <a:pt x="181" y="1989"/>
                    </a:lnTo>
                    <a:lnTo>
                      <a:pt x="101" y="2029"/>
                    </a:lnTo>
                    <a:lnTo>
                      <a:pt x="20" y="2110"/>
                    </a:lnTo>
                    <a:lnTo>
                      <a:pt x="0" y="2210"/>
                    </a:lnTo>
                    <a:lnTo>
                      <a:pt x="0" y="2310"/>
                    </a:lnTo>
                    <a:lnTo>
                      <a:pt x="40" y="2391"/>
                    </a:lnTo>
                    <a:lnTo>
                      <a:pt x="10446" y="15869"/>
                    </a:lnTo>
                    <a:lnTo>
                      <a:pt x="10486" y="15909"/>
                    </a:lnTo>
                    <a:lnTo>
                      <a:pt x="10546" y="15950"/>
                    </a:lnTo>
                    <a:lnTo>
                      <a:pt x="10586" y="15970"/>
                    </a:lnTo>
                    <a:lnTo>
                      <a:pt x="10667" y="15970"/>
                    </a:lnTo>
                    <a:lnTo>
                      <a:pt x="10767" y="15950"/>
                    </a:lnTo>
                    <a:lnTo>
                      <a:pt x="10847" y="15889"/>
                    </a:lnTo>
                    <a:lnTo>
                      <a:pt x="25009" y="442"/>
                    </a:lnTo>
                    <a:lnTo>
                      <a:pt x="25069" y="362"/>
                    </a:lnTo>
                    <a:lnTo>
                      <a:pt x="25089" y="261"/>
                    </a:lnTo>
                    <a:lnTo>
                      <a:pt x="25069" y="161"/>
                    </a:lnTo>
                    <a:lnTo>
                      <a:pt x="24989" y="81"/>
                    </a:lnTo>
                    <a:lnTo>
                      <a:pt x="24908" y="20"/>
                    </a:lnTo>
                    <a:lnTo>
                      <a:pt x="24808"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a:off x="-699950" y="3976875"/>
                <a:ext cx="690525" cy="786925"/>
              </a:xfrm>
              <a:custGeom>
                <a:avLst/>
                <a:gdLst/>
                <a:ahLst/>
                <a:cxnLst/>
                <a:rect l="l" t="t" r="r" b="b"/>
                <a:pathLst>
                  <a:path w="27621" h="31477" extrusionOk="0">
                    <a:moveTo>
                      <a:pt x="0" y="0"/>
                    </a:moveTo>
                    <a:lnTo>
                      <a:pt x="5966" y="31477"/>
                    </a:lnTo>
                    <a:lnTo>
                      <a:pt x="21775" y="31477"/>
                    </a:lnTo>
                    <a:lnTo>
                      <a:pt x="27620" y="0"/>
                    </a:lnTo>
                    <a:close/>
                  </a:path>
                </a:pathLst>
              </a:custGeom>
              <a:solidFill>
                <a:srgbClr val="2D8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673D642F-B748-9980-A93B-4ECA0C6FAE3C}"/>
              </a:ext>
            </a:extLst>
          </p:cNvPr>
          <p:cNvSpPr txBox="1"/>
          <p:nvPr/>
        </p:nvSpPr>
        <p:spPr>
          <a:xfrm>
            <a:off x="8633725" y="4772403"/>
            <a:ext cx="417498" cy="307777"/>
          </a:xfrm>
          <a:prstGeom prst="rect">
            <a:avLst/>
          </a:prstGeom>
          <a:noFill/>
        </p:spPr>
        <p:txBody>
          <a:bodyPr wrap="square" rtlCol="0">
            <a:spAutoFit/>
          </a:bodyPr>
          <a:lstStyle/>
          <a:p>
            <a:r>
              <a:rPr lang="en-US"/>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1"/>
                                        </p:tgtEl>
                                        <p:attrNameLst>
                                          <p:attrName>style.visibility</p:attrName>
                                        </p:attrNameLst>
                                      </p:cBhvr>
                                      <p:to>
                                        <p:strVal val="visible"/>
                                      </p:to>
                                    </p:set>
                                    <p:anim calcmode="lin" valueType="num">
                                      <p:cBhvr additive="base">
                                        <p:cTn id="7" dur="500" fill="hold"/>
                                        <p:tgtEl>
                                          <p:spTgt spid="1521"/>
                                        </p:tgtEl>
                                        <p:attrNameLst>
                                          <p:attrName>ppt_x</p:attrName>
                                        </p:attrNameLst>
                                      </p:cBhvr>
                                      <p:tavLst>
                                        <p:tav tm="0">
                                          <p:val>
                                            <p:strVal val="#ppt_x"/>
                                          </p:val>
                                        </p:tav>
                                        <p:tav tm="100000">
                                          <p:val>
                                            <p:strVal val="#ppt_x"/>
                                          </p:val>
                                        </p:tav>
                                      </p:tavLst>
                                    </p:anim>
                                    <p:anim calcmode="lin" valueType="num">
                                      <p:cBhvr additive="base">
                                        <p:cTn id="8" dur="500" fill="hold"/>
                                        <p:tgtEl>
                                          <p:spTgt spid="15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22">
                                            <p:txEl>
                                              <p:pRg st="0" end="0"/>
                                            </p:txEl>
                                          </p:spTgt>
                                        </p:tgtEl>
                                        <p:attrNameLst>
                                          <p:attrName>style.visibility</p:attrName>
                                        </p:attrNameLst>
                                      </p:cBhvr>
                                      <p:to>
                                        <p:strVal val="visible"/>
                                      </p:to>
                                    </p:set>
                                    <p:anim calcmode="lin" valueType="num">
                                      <p:cBhvr additive="base">
                                        <p:cTn id="13" dur="500" fill="hold"/>
                                        <p:tgtEl>
                                          <p:spTgt spid="152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2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22">
                                            <p:txEl>
                                              <p:pRg st="1" end="1"/>
                                            </p:txEl>
                                          </p:spTgt>
                                        </p:tgtEl>
                                        <p:attrNameLst>
                                          <p:attrName>style.visibility</p:attrName>
                                        </p:attrNameLst>
                                      </p:cBhvr>
                                      <p:to>
                                        <p:strVal val="visible"/>
                                      </p:to>
                                    </p:set>
                                    <p:anim calcmode="lin" valueType="num">
                                      <p:cBhvr additive="base">
                                        <p:cTn id="17" dur="500" fill="hold"/>
                                        <p:tgtEl>
                                          <p:spTgt spid="152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2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34"/>
          <p:cNvGrpSpPr/>
          <p:nvPr/>
        </p:nvGrpSpPr>
        <p:grpSpPr>
          <a:xfrm>
            <a:off x="776812" y="4094"/>
            <a:ext cx="7878607" cy="4733490"/>
            <a:chOff x="1551000" y="452264"/>
            <a:chExt cx="6042000" cy="4363911"/>
          </a:xfrm>
        </p:grpSpPr>
        <p:sp>
          <p:nvSpPr>
            <p:cNvPr id="1812" name="Google Shape;1812;p34"/>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3" name="Google Shape;1813;p34"/>
            <p:cNvGrpSpPr/>
            <p:nvPr/>
          </p:nvGrpSpPr>
          <p:grpSpPr>
            <a:xfrm>
              <a:off x="1705800" y="452264"/>
              <a:ext cx="5732400" cy="4147136"/>
              <a:chOff x="628875" y="452264"/>
              <a:chExt cx="5732400" cy="4147136"/>
            </a:xfrm>
          </p:grpSpPr>
          <p:sp>
            <p:nvSpPr>
              <p:cNvPr id="1814" name="Google Shape;1814;p34"/>
              <p:cNvSpPr/>
              <p:nvPr/>
            </p:nvSpPr>
            <p:spPr>
              <a:xfrm>
                <a:off x="713225" y="617500"/>
                <a:ext cx="5598900" cy="3981900"/>
              </a:xfrm>
              <a:prstGeom prst="roundRect">
                <a:avLst>
                  <a:gd name="adj" fmla="val 5289"/>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5" name="Google Shape;1815;p34"/>
              <p:cNvSpPr/>
              <p:nvPr/>
            </p:nvSpPr>
            <p:spPr>
              <a:xfrm>
                <a:off x="628875" y="527550"/>
                <a:ext cx="5732400" cy="433500"/>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6" name="Google Shape;1816;p34"/>
              <p:cNvGrpSpPr/>
              <p:nvPr/>
            </p:nvGrpSpPr>
            <p:grpSpPr>
              <a:xfrm>
                <a:off x="816950" y="452264"/>
                <a:ext cx="196200" cy="375250"/>
                <a:chOff x="816950" y="467150"/>
                <a:chExt cx="196200" cy="375250"/>
              </a:xfrm>
            </p:grpSpPr>
            <p:sp>
              <p:nvSpPr>
                <p:cNvPr id="1817" name="Google Shape;181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8" name="Google Shape;181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19" name="Google Shape;1819;p34"/>
              <p:cNvGrpSpPr/>
              <p:nvPr/>
            </p:nvGrpSpPr>
            <p:grpSpPr>
              <a:xfrm>
                <a:off x="1244763" y="452264"/>
                <a:ext cx="196200" cy="375250"/>
                <a:chOff x="816950" y="467150"/>
                <a:chExt cx="196200" cy="375250"/>
              </a:xfrm>
            </p:grpSpPr>
            <p:sp>
              <p:nvSpPr>
                <p:cNvPr id="1820" name="Google Shape;182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1" name="Google Shape;182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2" name="Google Shape;1822;p34"/>
              <p:cNvGrpSpPr/>
              <p:nvPr/>
            </p:nvGrpSpPr>
            <p:grpSpPr>
              <a:xfrm>
                <a:off x="1672575" y="452264"/>
                <a:ext cx="196200" cy="375250"/>
                <a:chOff x="816950" y="467150"/>
                <a:chExt cx="196200" cy="375250"/>
              </a:xfrm>
            </p:grpSpPr>
            <p:sp>
              <p:nvSpPr>
                <p:cNvPr id="1823" name="Google Shape;182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4" name="Google Shape;182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5" name="Google Shape;1825;p34"/>
              <p:cNvGrpSpPr/>
              <p:nvPr/>
            </p:nvGrpSpPr>
            <p:grpSpPr>
              <a:xfrm>
                <a:off x="2100388" y="452264"/>
                <a:ext cx="196200" cy="375250"/>
                <a:chOff x="816950" y="467150"/>
                <a:chExt cx="196200" cy="375250"/>
              </a:xfrm>
            </p:grpSpPr>
            <p:sp>
              <p:nvSpPr>
                <p:cNvPr id="1826" name="Google Shape;1826;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7" name="Google Shape;1827;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8" name="Google Shape;1828;p34"/>
              <p:cNvGrpSpPr/>
              <p:nvPr/>
            </p:nvGrpSpPr>
            <p:grpSpPr>
              <a:xfrm>
                <a:off x="2528200" y="452264"/>
                <a:ext cx="196200" cy="375250"/>
                <a:chOff x="816950" y="467150"/>
                <a:chExt cx="196200" cy="375250"/>
              </a:xfrm>
            </p:grpSpPr>
            <p:sp>
              <p:nvSpPr>
                <p:cNvPr id="1829" name="Google Shape;1829;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0" name="Google Shape;1830;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1" name="Google Shape;1831;p34"/>
              <p:cNvGrpSpPr/>
              <p:nvPr/>
            </p:nvGrpSpPr>
            <p:grpSpPr>
              <a:xfrm>
                <a:off x="2956013" y="452264"/>
                <a:ext cx="196200" cy="375250"/>
                <a:chOff x="816950" y="467150"/>
                <a:chExt cx="196200" cy="375250"/>
              </a:xfrm>
            </p:grpSpPr>
            <p:sp>
              <p:nvSpPr>
                <p:cNvPr id="1832" name="Google Shape;1832;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3" name="Google Shape;1833;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4" name="Google Shape;1834;p34"/>
              <p:cNvGrpSpPr/>
              <p:nvPr/>
            </p:nvGrpSpPr>
            <p:grpSpPr>
              <a:xfrm>
                <a:off x="3383825" y="452264"/>
                <a:ext cx="196200" cy="375250"/>
                <a:chOff x="816950" y="467150"/>
                <a:chExt cx="196200" cy="375250"/>
              </a:xfrm>
            </p:grpSpPr>
            <p:sp>
              <p:nvSpPr>
                <p:cNvPr id="1835" name="Google Shape;1835;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7" name="Google Shape;1837;p34"/>
              <p:cNvGrpSpPr/>
              <p:nvPr/>
            </p:nvGrpSpPr>
            <p:grpSpPr>
              <a:xfrm>
                <a:off x="3811638" y="452264"/>
                <a:ext cx="196200" cy="375250"/>
                <a:chOff x="816950" y="467150"/>
                <a:chExt cx="196200" cy="375250"/>
              </a:xfrm>
            </p:grpSpPr>
            <p:sp>
              <p:nvSpPr>
                <p:cNvPr id="1838" name="Google Shape;1838;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0" name="Google Shape;1840;p34"/>
              <p:cNvGrpSpPr/>
              <p:nvPr/>
            </p:nvGrpSpPr>
            <p:grpSpPr>
              <a:xfrm>
                <a:off x="4239450" y="452264"/>
                <a:ext cx="196200" cy="375250"/>
                <a:chOff x="816950" y="467150"/>
                <a:chExt cx="196200" cy="375250"/>
              </a:xfrm>
            </p:grpSpPr>
            <p:sp>
              <p:nvSpPr>
                <p:cNvPr id="1841" name="Google Shape;1841;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3" name="Google Shape;1843;p34"/>
              <p:cNvGrpSpPr/>
              <p:nvPr/>
            </p:nvGrpSpPr>
            <p:grpSpPr>
              <a:xfrm>
                <a:off x="4667263" y="452264"/>
                <a:ext cx="196200" cy="375250"/>
                <a:chOff x="816950" y="467150"/>
                <a:chExt cx="196200" cy="375250"/>
              </a:xfrm>
            </p:grpSpPr>
            <p:sp>
              <p:nvSpPr>
                <p:cNvPr id="1844" name="Google Shape;1844;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6" name="Google Shape;1846;p34"/>
              <p:cNvGrpSpPr/>
              <p:nvPr/>
            </p:nvGrpSpPr>
            <p:grpSpPr>
              <a:xfrm>
                <a:off x="5095075" y="452264"/>
                <a:ext cx="196200" cy="375250"/>
                <a:chOff x="816950" y="467150"/>
                <a:chExt cx="196200" cy="375250"/>
              </a:xfrm>
            </p:grpSpPr>
            <p:sp>
              <p:nvSpPr>
                <p:cNvPr id="1847" name="Google Shape;184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9" name="Google Shape;1849;p34"/>
              <p:cNvGrpSpPr/>
              <p:nvPr/>
            </p:nvGrpSpPr>
            <p:grpSpPr>
              <a:xfrm>
                <a:off x="5522888" y="452264"/>
                <a:ext cx="196200" cy="375250"/>
                <a:chOff x="816950" y="467150"/>
                <a:chExt cx="196200" cy="375250"/>
              </a:xfrm>
            </p:grpSpPr>
            <p:sp>
              <p:nvSpPr>
                <p:cNvPr id="1850" name="Google Shape;185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2" name="Google Shape;1852;p34"/>
              <p:cNvGrpSpPr/>
              <p:nvPr/>
            </p:nvGrpSpPr>
            <p:grpSpPr>
              <a:xfrm>
                <a:off x="5950700" y="452264"/>
                <a:ext cx="196200" cy="375250"/>
                <a:chOff x="816950" y="467150"/>
                <a:chExt cx="196200" cy="375250"/>
              </a:xfrm>
            </p:grpSpPr>
            <p:sp>
              <p:nvSpPr>
                <p:cNvPr id="1853" name="Google Shape;185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sp>
        <p:nvSpPr>
          <p:cNvPr id="1855" name="Google Shape;1855;p34"/>
          <p:cNvSpPr txBox="1">
            <a:spLocks noGrp="1"/>
          </p:cNvSpPr>
          <p:nvPr>
            <p:ph type="title"/>
          </p:nvPr>
        </p:nvSpPr>
        <p:spPr>
          <a:xfrm>
            <a:off x="2545045" y="929161"/>
            <a:ext cx="3904994" cy="14003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IDEA </a:t>
            </a:r>
            <a:br>
              <a:rPr lang="en-US"/>
            </a:br>
            <a:endParaRPr/>
          </a:p>
        </p:txBody>
      </p:sp>
      <p:grpSp>
        <p:nvGrpSpPr>
          <p:cNvPr id="1935" name="Google Shape;1935;p34"/>
          <p:cNvGrpSpPr/>
          <p:nvPr/>
        </p:nvGrpSpPr>
        <p:grpSpPr>
          <a:xfrm>
            <a:off x="-125976" y="14847"/>
            <a:ext cx="1028006" cy="918609"/>
            <a:chOff x="2851325" y="4297250"/>
            <a:chExt cx="1141975" cy="1020450"/>
          </a:xfrm>
        </p:grpSpPr>
        <p:sp>
          <p:nvSpPr>
            <p:cNvPr id="1936" name="Google Shape;1936;p34"/>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34"/>
          <p:cNvGrpSpPr/>
          <p:nvPr/>
        </p:nvGrpSpPr>
        <p:grpSpPr>
          <a:xfrm>
            <a:off x="207435" y="3510092"/>
            <a:ext cx="1034082" cy="1553342"/>
            <a:chOff x="4112038" y="3686550"/>
            <a:chExt cx="919920" cy="1381854"/>
          </a:xfrm>
        </p:grpSpPr>
        <p:sp>
          <p:nvSpPr>
            <p:cNvPr id="1944" name="Google Shape;1944;p34"/>
            <p:cNvSpPr/>
            <p:nvPr/>
          </p:nvSpPr>
          <p:spPr>
            <a:xfrm>
              <a:off x="4163768" y="4971504"/>
              <a:ext cx="831900" cy="969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4112038" y="3686550"/>
              <a:ext cx="919920" cy="1166487"/>
            </a:xfrm>
            <a:custGeom>
              <a:avLst/>
              <a:gdLst/>
              <a:ahLst/>
              <a:cxnLst/>
              <a:rect l="l" t="t" r="r" b="b"/>
              <a:pathLst>
                <a:path w="32000" h="40577" extrusionOk="0">
                  <a:moveTo>
                    <a:pt x="16010" y="0"/>
                  </a:moveTo>
                  <a:lnTo>
                    <a:pt x="15186" y="20"/>
                  </a:lnTo>
                  <a:lnTo>
                    <a:pt x="14363" y="81"/>
                  </a:lnTo>
                  <a:lnTo>
                    <a:pt x="13559" y="181"/>
                  </a:lnTo>
                  <a:lnTo>
                    <a:pt x="12776" y="322"/>
                  </a:lnTo>
                  <a:lnTo>
                    <a:pt x="11992" y="502"/>
                  </a:lnTo>
                  <a:lnTo>
                    <a:pt x="11249" y="703"/>
                  </a:lnTo>
                  <a:lnTo>
                    <a:pt x="10506" y="944"/>
                  </a:lnTo>
                  <a:lnTo>
                    <a:pt x="9763" y="1226"/>
                  </a:lnTo>
                  <a:lnTo>
                    <a:pt x="9060" y="1527"/>
                  </a:lnTo>
                  <a:lnTo>
                    <a:pt x="8377" y="1888"/>
                  </a:lnTo>
                  <a:lnTo>
                    <a:pt x="7694" y="2250"/>
                  </a:lnTo>
                  <a:lnTo>
                    <a:pt x="7051" y="2652"/>
                  </a:lnTo>
                  <a:lnTo>
                    <a:pt x="6428" y="3094"/>
                  </a:lnTo>
                  <a:lnTo>
                    <a:pt x="5826" y="3556"/>
                  </a:lnTo>
                  <a:lnTo>
                    <a:pt x="5243" y="4038"/>
                  </a:lnTo>
                  <a:lnTo>
                    <a:pt x="4681" y="4560"/>
                  </a:lnTo>
                  <a:lnTo>
                    <a:pt x="4158" y="5102"/>
                  </a:lnTo>
                  <a:lnTo>
                    <a:pt x="3656" y="5665"/>
                  </a:lnTo>
                  <a:lnTo>
                    <a:pt x="3174" y="6247"/>
                  </a:lnTo>
                  <a:lnTo>
                    <a:pt x="2732" y="6850"/>
                  </a:lnTo>
                  <a:lnTo>
                    <a:pt x="2310" y="7493"/>
                  </a:lnTo>
                  <a:lnTo>
                    <a:pt x="1929" y="8136"/>
                  </a:lnTo>
                  <a:lnTo>
                    <a:pt x="1567" y="8798"/>
                  </a:lnTo>
                  <a:lnTo>
                    <a:pt x="1246" y="9501"/>
                  </a:lnTo>
                  <a:lnTo>
                    <a:pt x="964" y="10205"/>
                  </a:lnTo>
                  <a:lnTo>
                    <a:pt x="723" y="10928"/>
                  </a:lnTo>
                  <a:lnTo>
                    <a:pt x="502" y="11651"/>
                  </a:lnTo>
                  <a:lnTo>
                    <a:pt x="322" y="12414"/>
                  </a:lnTo>
                  <a:lnTo>
                    <a:pt x="181" y="13177"/>
                  </a:lnTo>
                  <a:lnTo>
                    <a:pt x="81" y="13961"/>
                  </a:lnTo>
                  <a:lnTo>
                    <a:pt x="20" y="14744"/>
                  </a:lnTo>
                  <a:lnTo>
                    <a:pt x="0" y="15548"/>
                  </a:lnTo>
                  <a:lnTo>
                    <a:pt x="0" y="16030"/>
                  </a:lnTo>
                  <a:lnTo>
                    <a:pt x="20" y="16512"/>
                  </a:lnTo>
                  <a:lnTo>
                    <a:pt x="61" y="16974"/>
                  </a:lnTo>
                  <a:lnTo>
                    <a:pt x="121" y="17456"/>
                  </a:lnTo>
                  <a:lnTo>
                    <a:pt x="181" y="17918"/>
                  </a:lnTo>
                  <a:lnTo>
                    <a:pt x="261" y="18380"/>
                  </a:lnTo>
                  <a:lnTo>
                    <a:pt x="362" y="18842"/>
                  </a:lnTo>
                  <a:lnTo>
                    <a:pt x="462" y="19284"/>
                  </a:lnTo>
                  <a:lnTo>
                    <a:pt x="502" y="19404"/>
                  </a:lnTo>
                  <a:lnTo>
                    <a:pt x="502" y="19445"/>
                  </a:lnTo>
                  <a:lnTo>
                    <a:pt x="643" y="19947"/>
                  </a:lnTo>
                  <a:lnTo>
                    <a:pt x="784" y="20429"/>
                  </a:lnTo>
                  <a:lnTo>
                    <a:pt x="924" y="20911"/>
                  </a:lnTo>
                  <a:lnTo>
                    <a:pt x="1085" y="21373"/>
                  </a:lnTo>
                  <a:lnTo>
                    <a:pt x="1447" y="22317"/>
                  </a:lnTo>
                  <a:lnTo>
                    <a:pt x="1828" y="23221"/>
                  </a:lnTo>
                  <a:lnTo>
                    <a:pt x="2250" y="24105"/>
                  </a:lnTo>
                  <a:lnTo>
                    <a:pt x="2692" y="24989"/>
                  </a:lnTo>
                  <a:lnTo>
                    <a:pt x="3154" y="25832"/>
                  </a:lnTo>
                  <a:lnTo>
                    <a:pt x="3596" y="26636"/>
                  </a:lnTo>
                  <a:lnTo>
                    <a:pt x="4500" y="28203"/>
                  </a:lnTo>
                  <a:lnTo>
                    <a:pt x="5343" y="29669"/>
                  </a:lnTo>
                  <a:lnTo>
                    <a:pt x="5725" y="30352"/>
                  </a:lnTo>
                  <a:lnTo>
                    <a:pt x="6067" y="31015"/>
                  </a:lnTo>
                  <a:lnTo>
                    <a:pt x="6368" y="31638"/>
                  </a:lnTo>
                  <a:lnTo>
                    <a:pt x="6609" y="32240"/>
                  </a:lnTo>
                  <a:lnTo>
                    <a:pt x="6730" y="32702"/>
                  </a:lnTo>
                  <a:lnTo>
                    <a:pt x="6850" y="33245"/>
                  </a:lnTo>
                  <a:lnTo>
                    <a:pt x="6930" y="33847"/>
                  </a:lnTo>
                  <a:lnTo>
                    <a:pt x="7011" y="34490"/>
                  </a:lnTo>
                  <a:lnTo>
                    <a:pt x="7071" y="35173"/>
                  </a:lnTo>
                  <a:lnTo>
                    <a:pt x="7111" y="35856"/>
                  </a:lnTo>
                  <a:lnTo>
                    <a:pt x="7171" y="37242"/>
                  </a:lnTo>
                  <a:lnTo>
                    <a:pt x="7212" y="38528"/>
                  </a:lnTo>
                  <a:lnTo>
                    <a:pt x="7212" y="39572"/>
                  </a:lnTo>
                  <a:lnTo>
                    <a:pt x="7192" y="40576"/>
                  </a:lnTo>
                  <a:lnTo>
                    <a:pt x="24808" y="40576"/>
                  </a:lnTo>
                  <a:lnTo>
                    <a:pt x="24808" y="39572"/>
                  </a:lnTo>
                  <a:lnTo>
                    <a:pt x="24808" y="38528"/>
                  </a:lnTo>
                  <a:lnTo>
                    <a:pt x="24828" y="37242"/>
                  </a:lnTo>
                  <a:lnTo>
                    <a:pt x="24888" y="35856"/>
                  </a:lnTo>
                  <a:lnTo>
                    <a:pt x="24928" y="35173"/>
                  </a:lnTo>
                  <a:lnTo>
                    <a:pt x="24989" y="34490"/>
                  </a:lnTo>
                  <a:lnTo>
                    <a:pt x="25069" y="33847"/>
                  </a:lnTo>
                  <a:lnTo>
                    <a:pt x="25170" y="33245"/>
                  </a:lnTo>
                  <a:lnTo>
                    <a:pt x="25270" y="32702"/>
                  </a:lnTo>
                  <a:lnTo>
                    <a:pt x="25411" y="32240"/>
                  </a:lnTo>
                  <a:lnTo>
                    <a:pt x="25652" y="31638"/>
                  </a:lnTo>
                  <a:lnTo>
                    <a:pt x="25953" y="31015"/>
                  </a:lnTo>
                  <a:lnTo>
                    <a:pt x="26274" y="30352"/>
                  </a:lnTo>
                  <a:lnTo>
                    <a:pt x="26656" y="29669"/>
                  </a:lnTo>
                  <a:lnTo>
                    <a:pt x="27500" y="28203"/>
                  </a:lnTo>
                  <a:lnTo>
                    <a:pt x="28404" y="26636"/>
                  </a:lnTo>
                  <a:lnTo>
                    <a:pt x="28866" y="25832"/>
                  </a:lnTo>
                  <a:lnTo>
                    <a:pt x="29307" y="24989"/>
                  </a:lnTo>
                  <a:lnTo>
                    <a:pt x="29749" y="24105"/>
                  </a:lnTo>
                  <a:lnTo>
                    <a:pt x="30171" y="23221"/>
                  </a:lnTo>
                  <a:lnTo>
                    <a:pt x="30553" y="22317"/>
                  </a:lnTo>
                  <a:lnTo>
                    <a:pt x="30914" y="21373"/>
                  </a:lnTo>
                  <a:lnTo>
                    <a:pt x="31075" y="20911"/>
                  </a:lnTo>
                  <a:lnTo>
                    <a:pt x="31236" y="20429"/>
                  </a:lnTo>
                  <a:lnTo>
                    <a:pt x="31376" y="19947"/>
                  </a:lnTo>
                  <a:lnTo>
                    <a:pt x="31497" y="19445"/>
                  </a:lnTo>
                  <a:lnTo>
                    <a:pt x="31517" y="19404"/>
                  </a:lnTo>
                  <a:lnTo>
                    <a:pt x="31537" y="19284"/>
                  </a:lnTo>
                  <a:lnTo>
                    <a:pt x="31638" y="18842"/>
                  </a:lnTo>
                  <a:lnTo>
                    <a:pt x="31738" y="18380"/>
                  </a:lnTo>
                  <a:lnTo>
                    <a:pt x="31818" y="17918"/>
                  </a:lnTo>
                  <a:lnTo>
                    <a:pt x="31879" y="17456"/>
                  </a:lnTo>
                  <a:lnTo>
                    <a:pt x="31939" y="16974"/>
                  </a:lnTo>
                  <a:lnTo>
                    <a:pt x="31979" y="16512"/>
                  </a:lnTo>
                  <a:lnTo>
                    <a:pt x="31999" y="16030"/>
                  </a:lnTo>
                  <a:lnTo>
                    <a:pt x="31999" y="15548"/>
                  </a:lnTo>
                  <a:lnTo>
                    <a:pt x="31979" y="14744"/>
                  </a:lnTo>
                  <a:lnTo>
                    <a:pt x="31919" y="13961"/>
                  </a:lnTo>
                  <a:lnTo>
                    <a:pt x="31818" y="13177"/>
                  </a:lnTo>
                  <a:lnTo>
                    <a:pt x="31678" y="12414"/>
                  </a:lnTo>
                  <a:lnTo>
                    <a:pt x="31497" y="11651"/>
                  </a:lnTo>
                  <a:lnTo>
                    <a:pt x="31296" y="10928"/>
                  </a:lnTo>
                  <a:lnTo>
                    <a:pt x="31035" y="10205"/>
                  </a:lnTo>
                  <a:lnTo>
                    <a:pt x="30754" y="9501"/>
                  </a:lnTo>
                  <a:lnTo>
                    <a:pt x="30432" y="8798"/>
                  </a:lnTo>
                  <a:lnTo>
                    <a:pt x="30071" y="8136"/>
                  </a:lnTo>
                  <a:lnTo>
                    <a:pt x="29689" y="7493"/>
                  </a:lnTo>
                  <a:lnTo>
                    <a:pt x="29267" y="6850"/>
                  </a:lnTo>
                  <a:lnTo>
                    <a:pt x="28825" y="6247"/>
                  </a:lnTo>
                  <a:lnTo>
                    <a:pt x="28343" y="5665"/>
                  </a:lnTo>
                  <a:lnTo>
                    <a:pt x="27841" y="5102"/>
                  </a:lnTo>
                  <a:lnTo>
                    <a:pt x="27319" y="4560"/>
                  </a:lnTo>
                  <a:lnTo>
                    <a:pt x="26756" y="4038"/>
                  </a:lnTo>
                  <a:lnTo>
                    <a:pt x="26174" y="3556"/>
                  </a:lnTo>
                  <a:lnTo>
                    <a:pt x="25571" y="3094"/>
                  </a:lnTo>
                  <a:lnTo>
                    <a:pt x="24949" y="2652"/>
                  </a:lnTo>
                  <a:lnTo>
                    <a:pt x="24306" y="2250"/>
                  </a:lnTo>
                  <a:lnTo>
                    <a:pt x="23623" y="1888"/>
                  </a:lnTo>
                  <a:lnTo>
                    <a:pt x="22940" y="1527"/>
                  </a:lnTo>
                  <a:lnTo>
                    <a:pt x="22237" y="1226"/>
                  </a:lnTo>
                  <a:lnTo>
                    <a:pt x="21514" y="944"/>
                  </a:lnTo>
                  <a:lnTo>
                    <a:pt x="20770" y="703"/>
                  </a:lnTo>
                  <a:lnTo>
                    <a:pt x="20007" y="502"/>
                  </a:lnTo>
                  <a:lnTo>
                    <a:pt x="19224" y="322"/>
                  </a:lnTo>
                  <a:lnTo>
                    <a:pt x="18440" y="181"/>
                  </a:lnTo>
                  <a:lnTo>
                    <a:pt x="17637" y="81"/>
                  </a:lnTo>
                  <a:lnTo>
                    <a:pt x="16833" y="20"/>
                  </a:lnTo>
                  <a:lnTo>
                    <a:pt x="160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4385744" y="4110980"/>
              <a:ext cx="367307" cy="654293"/>
            </a:xfrm>
            <a:custGeom>
              <a:avLst/>
              <a:gdLst/>
              <a:ahLst/>
              <a:cxnLst/>
              <a:rect l="l" t="t" r="r" b="b"/>
              <a:pathLst>
                <a:path w="12777" h="22760" extrusionOk="0">
                  <a:moveTo>
                    <a:pt x="6469" y="0"/>
                  </a:moveTo>
                  <a:lnTo>
                    <a:pt x="6348" y="20"/>
                  </a:lnTo>
                  <a:lnTo>
                    <a:pt x="6248" y="101"/>
                  </a:lnTo>
                  <a:lnTo>
                    <a:pt x="6167" y="181"/>
                  </a:lnTo>
                  <a:lnTo>
                    <a:pt x="6147" y="302"/>
                  </a:lnTo>
                  <a:lnTo>
                    <a:pt x="6067" y="884"/>
                  </a:lnTo>
                  <a:lnTo>
                    <a:pt x="6007" y="1246"/>
                  </a:lnTo>
                  <a:lnTo>
                    <a:pt x="5906" y="1647"/>
                  </a:lnTo>
                  <a:lnTo>
                    <a:pt x="5766" y="2049"/>
                  </a:lnTo>
                  <a:lnTo>
                    <a:pt x="5685" y="2250"/>
                  </a:lnTo>
                  <a:lnTo>
                    <a:pt x="5605" y="2431"/>
                  </a:lnTo>
                  <a:lnTo>
                    <a:pt x="5484" y="2592"/>
                  </a:lnTo>
                  <a:lnTo>
                    <a:pt x="5384" y="2752"/>
                  </a:lnTo>
                  <a:lnTo>
                    <a:pt x="5243" y="2893"/>
                  </a:lnTo>
                  <a:lnTo>
                    <a:pt x="5103" y="3013"/>
                  </a:lnTo>
                  <a:lnTo>
                    <a:pt x="5002" y="3054"/>
                  </a:lnTo>
                  <a:lnTo>
                    <a:pt x="4882" y="3074"/>
                  </a:lnTo>
                  <a:lnTo>
                    <a:pt x="4761" y="3054"/>
                  </a:lnTo>
                  <a:lnTo>
                    <a:pt x="4601" y="3033"/>
                  </a:lnTo>
                  <a:lnTo>
                    <a:pt x="4440" y="2993"/>
                  </a:lnTo>
                  <a:lnTo>
                    <a:pt x="4279" y="2913"/>
                  </a:lnTo>
                  <a:lnTo>
                    <a:pt x="3918" y="2752"/>
                  </a:lnTo>
                  <a:lnTo>
                    <a:pt x="3516" y="2531"/>
                  </a:lnTo>
                  <a:lnTo>
                    <a:pt x="3134" y="2270"/>
                  </a:lnTo>
                  <a:lnTo>
                    <a:pt x="2773" y="2009"/>
                  </a:lnTo>
                  <a:lnTo>
                    <a:pt x="2451" y="1748"/>
                  </a:lnTo>
                  <a:lnTo>
                    <a:pt x="2371" y="1688"/>
                  </a:lnTo>
                  <a:lnTo>
                    <a:pt x="2270" y="1668"/>
                  </a:lnTo>
                  <a:lnTo>
                    <a:pt x="2170" y="1688"/>
                  </a:lnTo>
                  <a:lnTo>
                    <a:pt x="2070" y="1708"/>
                  </a:lnTo>
                  <a:lnTo>
                    <a:pt x="1989" y="1788"/>
                  </a:lnTo>
                  <a:lnTo>
                    <a:pt x="1929" y="1868"/>
                  </a:lnTo>
                  <a:lnTo>
                    <a:pt x="1909" y="1969"/>
                  </a:lnTo>
                  <a:lnTo>
                    <a:pt x="1909" y="2069"/>
                  </a:lnTo>
                  <a:lnTo>
                    <a:pt x="2029" y="2571"/>
                  </a:lnTo>
                  <a:lnTo>
                    <a:pt x="2130" y="3154"/>
                  </a:lnTo>
                  <a:lnTo>
                    <a:pt x="2210" y="3737"/>
                  </a:lnTo>
                  <a:lnTo>
                    <a:pt x="2270" y="4339"/>
                  </a:lnTo>
                  <a:lnTo>
                    <a:pt x="2311" y="4902"/>
                  </a:lnTo>
                  <a:lnTo>
                    <a:pt x="2311" y="5163"/>
                  </a:lnTo>
                  <a:lnTo>
                    <a:pt x="2291" y="5404"/>
                  </a:lnTo>
                  <a:lnTo>
                    <a:pt x="2270" y="5625"/>
                  </a:lnTo>
                  <a:lnTo>
                    <a:pt x="2230" y="5826"/>
                  </a:lnTo>
                  <a:lnTo>
                    <a:pt x="2170" y="5986"/>
                  </a:lnTo>
                  <a:lnTo>
                    <a:pt x="2110" y="6107"/>
                  </a:lnTo>
                  <a:lnTo>
                    <a:pt x="2050" y="6207"/>
                  </a:lnTo>
                  <a:lnTo>
                    <a:pt x="1969" y="6268"/>
                  </a:lnTo>
                  <a:lnTo>
                    <a:pt x="1869" y="6308"/>
                  </a:lnTo>
                  <a:lnTo>
                    <a:pt x="1788" y="6328"/>
                  </a:lnTo>
                  <a:lnTo>
                    <a:pt x="1608" y="6328"/>
                  </a:lnTo>
                  <a:lnTo>
                    <a:pt x="1427" y="6308"/>
                  </a:lnTo>
                  <a:lnTo>
                    <a:pt x="1266" y="6247"/>
                  </a:lnTo>
                  <a:lnTo>
                    <a:pt x="1085" y="6147"/>
                  </a:lnTo>
                  <a:lnTo>
                    <a:pt x="925" y="6067"/>
                  </a:lnTo>
                  <a:lnTo>
                    <a:pt x="764" y="5966"/>
                  </a:lnTo>
                  <a:lnTo>
                    <a:pt x="563" y="5806"/>
                  </a:lnTo>
                  <a:lnTo>
                    <a:pt x="463" y="5745"/>
                  </a:lnTo>
                  <a:lnTo>
                    <a:pt x="362" y="5725"/>
                  </a:lnTo>
                  <a:lnTo>
                    <a:pt x="262" y="5725"/>
                  </a:lnTo>
                  <a:lnTo>
                    <a:pt x="161" y="5765"/>
                  </a:lnTo>
                  <a:lnTo>
                    <a:pt x="81" y="5826"/>
                  </a:lnTo>
                  <a:lnTo>
                    <a:pt x="41" y="5926"/>
                  </a:lnTo>
                  <a:lnTo>
                    <a:pt x="1" y="6026"/>
                  </a:lnTo>
                  <a:lnTo>
                    <a:pt x="21" y="6127"/>
                  </a:lnTo>
                  <a:lnTo>
                    <a:pt x="3556" y="22498"/>
                  </a:lnTo>
                  <a:lnTo>
                    <a:pt x="3596" y="22598"/>
                  </a:lnTo>
                  <a:lnTo>
                    <a:pt x="3677" y="22679"/>
                  </a:lnTo>
                  <a:lnTo>
                    <a:pt x="3757" y="22739"/>
                  </a:lnTo>
                  <a:lnTo>
                    <a:pt x="3877" y="22759"/>
                  </a:lnTo>
                  <a:lnTo>
                    <a:pt x="3938" y="22739"/>
                  </a:lnTo>
                  <a:lnTo>
                    <a:pt x="4018" y="22719"/>
                  </a:lnTo>
                  <a:lnTo>
                    <a:pt x="4058" y="22699"/>
                  </a:lnTo>
                  <a:lnTo>
                    <a:pt x="4118" y="22659"/>
                  </a:lnTo>
                  <a:lnTo>
                    <a:pt x="4159" y="22598"/>
                  </a:lnTo>
                  <a:lnTo>
                    <a:pt x="4179" y="22538"/>
                  </a:lnTo>
                  <a:lnTo>
                    <a:pt x="4199" y="22478"/>
                  </a:lnTo>
                  <a:lnTo>
                    <a:pt x="4199" y="22418"/>
                  </a:lnTo>
                  <a:lnTo>
                    <a:pt x="4199" y="22357"/>
                  </a:lnTo>
                  <a:lnTo>
                    <a:pt x="824" y="6770"/>
                  </a:lnTo>
                  <a:lnTo>
                    <a:pt x="824" y="6770"/>
                  </a:lnTo>
                  <a:lnTo>
                    <a:pt x="1065" y="6870"/>
                  </a:lnTo>
                  <a:lnTo>
                    <a:pt x="1326" y="6950"/>
                  </a:lnTo>
                  <a:lnTo>
                    <a:pt x="1608" y="6991"/>
                  </a:lnTo>
                  <a:lnTo>
                    <a:pt x="1728" y="7011"/>
                  </a:lnTo>
                  <a:lnTo>
                    <a:pt x="1869" y="6991"/>
                  </a:lnTo>
                  <a:lnTo>
                    <a:pt x="1989" y="6971"/>
                  </a:lnTo>
                  <a:lnTo>
                    <a:pt x="2090" y="6930"/>
                  </a:lnTo>
                  <a:lnTo>
                    <a:pt x="2210" y="6890"/>
                  </a:lnTo>
                  <a:lnTo>
                    <a:pt x="2311" y="6830"/>
                  </a:lnTo>
                  <a:lnTo>
                    <a:pt x="2411" y="6770"/>
                  </a:lnTo>
                  <a:lnTo>
                    <a:pt x="2491" y="6689"/>
                  </a:lnTo>
                  <a:lnTo>
                    <a:pt x="2592" y="6589"/>
                  </a:lnTo>
                  <a:lnTo>
                    <a:pt x="2652" y="6488"/>
                  </a:lnTo>
                  <a:lnTo>
                    <a:pt x="2753" y="6328"/>
                  </a:lnTo>
                  <a:lnTo>
                    <a:pt x="2813" y="6167"/>
                  </a:lnTo>
                  <a:lnTo>
                    <a:pt x="2873" y="5966"/>
                  </a:lnTo>
                  <a:lnTo>
                    <a:pt x="2913" y="5745"/>
                  </a:lnTo>
                  <a:lnTo>
                    <a:pt x="2953" y="5524"/>
                  </a:lnTo>
                  <a:lnTo>
                    <a:pt x="2953" y="5283"/>
                  </a:lnTo>
                  <a:lnTo>
                    <a:pt x="2974" y="4781"/>
                  </a:lnTo>
                  <a:lnTo>
                    <a:pt x="2933" y="4259"/>
                  </a:lnTo>
                  <a:lnTo>
                    <a:pt x="2893" y="3757"/>
                  </a:lnTo>
                  <a:lnTo>
                    <a:pt x="2813" y="3254"/>
                  </a:lnTo>
                  <a:lnTo>
                    <a:pt x="2753" y="2813"/>
                  </a:lnTo>
                  <a:lnTo>
                    <a:pt x="3054" y="3013"/>
                  </a:lnTo>
                  <a:lnTo>
                    <a:pt x="3395" y="3234"/>
                  </a:lnTo>
                  <a:lnTo>
                    <a:pt x="3757" y="3415"/>
                  </a:lnTo>
                  <a:lnTo>
                    <a:pt x="4139" y="3576"/>
                  </a:lnTo>
                  <a:lnTo>
                    <a:pt x="4319" y="3636"/>
                  </a:lnTo>
                  <a:lnTo>
                    <a:pt x="4500" y="3676"/>
                  </a:lnTo>
                  <a:lnTo>
                    <a:pt x="4681" y="3716"/>
                  </a:lnTo>
                  <a:lnTo>
                    <a:pt x="5022" y="3716"/>
                  </a:lnTo>
                  <a:lnTo>
                    <a:pt x="5183" y="3696"/>
                  </a:lnTo>
                  <a:lnTo>
                    <a:pt x="5324" y="3636"/>
                  </a:lnTo>
                  <a:lnTo>
                    <a:pt x="5464" y="3556"/>
                  </a:lnTo>
                  <a:lnTo>
                    <a:pt x="5645" y="3415"/>
                  </a:lnTo>
                  <a:lnTo>
                    <a:pt x="5826" y="3254"/>
                  </a:lnTo>
                  <a:lnTo>
                    <a:pt x="5967" y="3074"/>
                  </a:lnTo>
                  <a:lnTo>
                    <a:pt x="6107" y="2873"/>
                  </a:lnTo>
                  <a:lnTo>
                    <a:pt x="6228" y="2652"/>
                  </a:lnTo>
                  <a:lnTo>
                    <a:pt x="6328" y="2431"/>
                  </a:lnTo>
                  <a:lnTo>
                    <a:pt x="6429" y="2210"/>
                  </a:lnTo>
                  <a:lnTo>
                    <a:pt x="6509" y="1969"/>
                  </a:lnTo>
                  <a:lnTo>
                    <a:pt x="6589" y="2210"/>
                  </a:lnTo>
                  <a:lnTo>
                    <a:pt x="6690" y="2431"/>
                  </a:lnTo>
                  <a:lnTo>
                    <a:pt x="6790" y="2652"/>
                  </a:lnTo>
                  <a:lnTo>
                    <a:pt x="6911" y="2853"/>
                  </a:lnTo>
                  <a:lnTo>
                    <a:pt x="7051" y="3054"/>
                  </a:lnTo>
                  <a:lnTo>
                    <a:pt x="7172" y="3214"/>
                  </a:lnTo>
                  <a:lnTo>
                    <a:pt x="7332" y="3335"/>
                  </a:lnTo>
                  <a:lnTo>
                    <a:pt x="7473" y="3435"/>
                  </a:lnTo>
                  <a:lnTo>
                    <a:pt x="7594" y="3475"/>
                  </a:lnTo>
                  <a:lnTo>
                    <a:pt x="7694" y="3495"/>
                  </a:lnTo>
                  <a:lnTo>
                    <a:pt x="7975" y="3495"/>
                  </a:lnTo>
                  <a:lnTo>
                    <a:pt x="8297" y="3435"/>
                  </a:lnTo>
                  <a:lnTo>
                    <a:pt x="8638" y="3335"/>
                  </a:lnTo>
                  <a:lnTo>
                    <a:pt x="9000" y="3194"/>
                  </a:lnTo>
                  <a:lnTo>
                    <a:pt x="9381" y="3013"/>
                  </a:lnTo>
                  <a:lnTo>
                    <a:pt x="9763" y="2833"/>
                  </a:lnTo>
                  <a:lnTo>
                    <a:pt x="10125" y="2632"/>
                  </a:lnTo>
                  <a:lnTo>
                    <a:pt x="10024" y="3114"/>
                  </a:lnTo>
                  <a:lnTo>
                    <a:pt x="9924" y="3656"/>
                  </a:lnTo>
                  <a:lnTo>
                    <a:pt x="9843" y="4219"/>
                  </a:lnTo>
                  <a:lnTo>
                    <a:pt x="9803" y="4781"/>
                  </a:lnTo>
                  <a:lnTo>
                    <a:pt x="9803" y="5062"/>
                  </a:lnTo>
                  <a:lnTo>
                    <a:pt x="9823" y="5323"/>
                  </a:lnTo>
                  <a:lnTo>
                    <a:pt x="9843" y="5564"/>
                  </a:lnTo>
                  <a:lnTo>
                    <a:pt x="9904" y="5806"/>
                  </a:lnTo>
                  <a:lnTo>
                    <a:pt x="9964" y="6026"/>
                  </a:lnTo>
                  <a:lnTo>
                    <a:pt x="10044" y="6207"/>
                  </a:lnTo>
                  <a:lnTo>
                    <a:pt x="10165" y="6388"/>
                  </a:lnTo>
                  <a:lnTo>
                    <a:pt x="10285" y="6529"/>
                  </a:lnTo>
                  <a:lnTo>
                    <a:pt x="10506" y="6669"/>
                  </a:lnTo>
                  <a:lnTo>
                    <a:pt x="10727" y="6770"/>
                  </a:lnTo>
                  <a:lnTo>
                    <a:pt x="10948" y="6850"/>
                  </a:lnTo>
                  <a:lnTo>
                    <a:pt x="11149" y="6870"/>
                  </a:lnTo>
                  <a:lnTo>
                    <a:pt x="11370" y="6870"/>
                  </a:lnTo>
                  <a:lnTo>
                    <a:pt x="11591" y="6830"/>
                  </a:lnTo>
                  <a:lnTo>
                    <a:pt x="11792" y="6770"/>
                  </a:lnTo>
                  <a:lnTo>
                    <a:pt x="11993" y="6709"/>
                  </a:lnTo>
                  <a:lnTo>
                    <a:pt x="11993" y="6709"/>
                  </a:lnTo>
                  <a:lnTo>
                    <a:pt x="9100" y="22337"/>
                  </a:lnTo>
                  <a:lnTo>
                    <a:pt x="9100" y="22398"/>
                  </a:lnTo>
                  <a:lnTo>
                    <a:pt x="9120" y="22458"/>
                  </a:lnTo>
                  <a:lnTo>
                    <a:pt x="9140" y="22518"/>
                  </a:lnTo>
                  <a:lnTo>
                    <a:pt x="9160" y="22578"/>
                  </a:lnTo>
                  <a:lnTo>
                    <a:pt x="9201" y="22619"/>
                  </a:lnTo>
                  <a:lnTo>
                    <a:pt x="9261" y="22659"/>
                  </a:lnTo>
                  <a:lnTo>
                    <a:pt x="9301" y="22699"/>
                  </a:lnTo>
                  <a:lnTo>
                    <a:pt x="9381" y="22719"/>
                  </a:lnTo>
                  <a:lnTo>
                    <a:pt x="9502" y="22719"/>
                  </a:lnTo>
                  <a:lnTo>
                    <a:pt x="9562" y="22699"/>
                  </a:lnTo>
                  <a:lnTo>
                    <a:pt x="9622" y="22659"/>
                  </a:lnTo>
                  <a:lnTo>
                    <a:pt x="9663" y="22619"/>
                  </a:lnTo>
                  <a:lnTo>
                    <a:pt x="9703" y="22578"/>
                  </a:lnTo>
                  <a:lnTo>
                    <a:pt x="9743" y="22518"/>
                  </a:lnTo>
                  <a:lnTo>
                    <a:pt x="9763" y="22458"/>
                  </a:lnTo>
                  <a:lnTo>
                    <a:pt x="12776" y="6067"/>
                  </a:lnTo>
                  <a:lnTo>
                    <a:pt x="12776" y="5966"/>
                  </a:lnTo>
                  <a:lnTo>
                    <a:pt x="12756" y="5866"/>
                  </a:lnTo>
                  <a:lnTo>
                    <a:pt x="12696" y="5785"/>
                  </a:lnTo>
                  <a:lnTo>
                    <a:pt x="12615" y="5725"/>
                  </a:lnTo>
                  <a:lnTo>
                    <a:pt x="12515" y="5685"/>
                  </a:lnTo>
                  <a:lnTo>
                    <a:pt x="12415" y="5685"/>
                  </a:lnTo>
                  <a:lnTo>
                    <a:pt x="12314" y="5705"/>
                  </a:lnTo>
                  <a:lnTo>
                    <a:pt x="12234" y="5765"/>
                  </a:lnTo>
                  <a:lnTo>
                    <a:pt x="12073" y="5906"/>
                  </a:lnTo>
                  <a:lnTo>
                    <a:pt x="11912" y="6006"/>
                  </a:lnTo>
                  <a:lnTo>
                    <a:pt x="11691" y="6107"/>
                  </a:lnTo>
                  <a:lnTo>
                    <a:pt x="11470" y="6187"/>
                  </a:lnTo>
                  <a:lnTo>
                    <a:pt x="11350" y="6207"/>
                  </a:lnTo>
                  <a:lnTo>
                    <a:pt x="11229" y="6207"/>
                  </a:lnTo>
                  <a:lnTo>
                    <a:pt x="11089" y="6187"/>
                  </a:lnTo>
                  <a:lnTo>
                    <a:pt x="10968" y="6167"/>
                  </a:lnTo>
                  <a:lnTo>
                    <a:pt x="10848" y="6107"/>
                  </a:lnTo>
                  <a:lnTo>
                    <a:pt x="10707" y="6006"/>
                  </a:lnTo>
                  <a:lnTo>
                    <a:pt x="10627" y="5906"/>
                  </a:lnTo>
                  <a:lnTo>
                    <a:pt x="10566" y="5785"/>
                  </a:lnTo>
                  <a:lnTo>
                    <a:pt x="10526" y="5605"/>
                  </a:lnTo>
                  <a:lnTo>
                    <a:pt x="10486" y="5404"/>
                  </a:lnTo>
                  <a:lnTo>
                    <a:pt x="10466" y="5183"/>
                  </a:lnTo>
                  <a:lnTo>
                    <a:pt x="10466" y="4942"/>
                  </a:lnTo>
                  <a:lnTo>
                    <a:pt x="10506" y="4379"/>
                  </a:lnTo>
                  <a:lnTo>
                    <a:pt x="10587" y="3777"/>
                  </a:lnTo>
                  <a:lnTo>
                    <a:pt x="10687" y="3174"/>
                  </a:lnTo>
                  <a:lnTo>
                    <a:pt x="10808" y="2592"/>
                  </a:lnTo>
                  <a:lnTo>
                    <a:pt x="10948" y="2029"/>
                  </a:lnTo>
                  <a:lnTo>
                    <a:pt x="10968" y="1929"/>
                  </a:lnTo>
                  <a:lnTo>
                    <a:pt x="10948" y="1848"/>
                  </a:lnTo>
                  <a:lnTo>
                    <a:pt x="10908" y="1748"/>
                  </a:lnTo>
                  <a:lnTo>
                    <a:pt x="10828" y="1688"/>
                  </a:lnTo>
                  <a:lnTo>
                    <a:pt x="10747" y="1627"/>
                  </a:lnTo>
                  <a:lnTo>
                    <a:pt x="10647" y="1607"/>
                  </a:lnTo>
                  <a:lnTo>
                    <a:pt x="10546" y="1627"/>
                  </a:lnTo>
                  <a:lnTo>
                    <a:pt x="10466" y="1668"/>
                  </a:lnTo>
                  <a:lnTo>
                    <a:pt x="10024" y="1929"/>
                  </a:lnTo>
                  <a:lnTo>
                    <a:pt x="9582" y="2150"/>
                  </a:lnTo>
                  <a:lnTo>
                    <a:pt x="9160" y="2371"/>
                  </a:lnTo>
                  <a:lnTo>
                    <a:pt x="8779" y="2551"/>
                  </a:lnTo>
                  <a:lnTo>
                    <a:pt x="8437" y="2692"/>
                  </a:lnTo>
                  <a:lnTo>
                    <a:pt x="8136" y="2792"/>
                  </a:lnTo>
                  <a:lnTo>
                    <a:pt x="7915" y="2853"/>
                  </a:lnTo>
                  <a:lnTo>
                    <a:pt x="7835" y="2853"/>
                  </a:lnTo>
                  <a:lnTo>
                    <a:pt x="7774" y="2833"/>
                  </a:lnTo>
                  <a:lnTo>
                    <a:pt x="7714" y="2792"/>
                  </a:lnTo>
                  <a:lnTo>
                    <a:pt x="7634" y="2712"/>
                  </a:lnTo>
                  <a:lnTo>
                    <a:pt x="7473" y="2511"/>
                  </a:lnTo>
                  <a:lnTo>
                    <a:pt x="7332" y="2230"/>
                  </a:lnTo>
                  <a:lnTo>
                    <a:pt x="7192" y="1889"/>
                  </a:lnTo>
                  <a:lnTo>
                    <a:pt x="7051" y="1527"/>
                  </a:lnTo>
                  <a:lnTo>
                    <a:pt x="6951" y="1125"/>
                  </a:lnTo>
                  <a:lnTo>
                    <a:pt x="6850" y="703"/>
                  </a:lnTo>
                  <a:lnTo>
                    <a:pt x="6810" y="302"/>
                  </a:lnTo>
                  <a:lnTo>
                    <a:pt x="6770" y="181"/>
                  </a:lnTo>
                  <a:lnTo>
                    <a:pt x="6690" y="101"/>
                  </a:lnTo>
                  <a:lnTo>
                    <a:pt x="6589" y="20"/>
                  </a:lnTo>
                  <a:lnTo>
                    <a:pt x="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4284121" y="4709217"/>
              <a:ext cx="576905" cy="78567"/>
            </a:xfrm>
            <a:custGeom>
              <a:avLst/>
              <a:gdLst/>
              <a:ahLst/>
              <a:cxnLst/>
              <a:rect l="l" t="t" r="r" b="b"/>
              <a:pathLst>
                <a:path w="20068" h="2733" extrusionOk="0">
                  <a:moveTo>
                    <a:pt x="161" y="1"/>
                  </a:moveTo>
                  <a:lnTo>
                    <a:pt x="101" y="21"/>
                  </a:lnTo>
                  <a:lnTo>
                    <a:pt x="40" y="41"/>
                  </a:lnTo>
                  <a:lnTo>
                    <a:pt x="0" y="101"/>
                  </a:lnTo>
                  <a:lnTo>
                    <a:pt x="0" y="161"/>
                  </a:lnTo>
                  <a:lnTo>
                    <a:pt x="0" y="2572"/>
                  </a:lnTo>
                  <a:lnTo>
                    <a:pt x="0" y="2632"/>
                  </a:lnTo>
                  <a:lnTo>
                    <a:pt x="40" y="2692"/>
                  </a:lnTo>
                  <a:lnTo>
                    <a:pt x="101" y="2733"/>
                  </a:lnTo>
                  <a:lnTo>
                    <a:pt x="19967" y="2733"/>
                  </a:lnTo>
                  <a:lnTo>
                    <a:pt x="20007" y="2692"/>
                  </a:lnTo>
                  <a:lnTo>
                    <a:pt x="20047" y="2632"/>
                  </a:lnTo>
                  <a:lnTo>
                    <a:pt x="20067" y="2572"/>
                  </a:lnTo>
                  <a:lnTo>
                    <a:pt x="20067" y="161"/>
                  </a:lnTo>
                  <a:lnTo>
                    <a:pt x="20047" y="101"/>
                  </a:lnTo>
                  <a:lnTo>
                    <a:pt x="20007" y="4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4284121" y="4787756"/>
              <a:ext cx="576905" cy="79142"/>
            </a:xfrm>
            <a:custGeom>
              <a:avLst/>
              <a:gdLst/>
              <a:ahLst/>
              <a:cxnLst/>
              <a:rect l="l" t="t" r="r" b="b"/>
              <a:pathLst>
                <a:path w="20068" h="2753" extrusionOk="0">
                  <a:moveTo>
                    <a:pt x="161" y="1"/>
                  </a:moveTo>
                  <a:lnTo>
                    <a:pt x="101" y="21"/>
                  </a:lnTo>
                  <a:lnTo>
                    <a:pt x="40" y="61"/>
                  </a:lnTo>
                  <a:lnTo>
                    <a:pt x="0" y="101"/>
                  </a:lnTo>
                  <a:lnTo>
                    <a:pt x="0" y="181"/>
                  </a:lnTo>
                  <a:lnTo>
                    <a:pt x="0" y="2592"/>
                  </a:lnTo>
                  <a:lnTo>
                    <a:pt x="0" y="2652"/>
                  </a:lnTo>
                  <a:lnTo>
                    <a:pt x="40" y="2712"/>
                  </a:lnTo>
                  <a:lnTo>
                    <a:pt x="101" y="2732"/>
                  </a:lnTo>
                  <a:lnTo>
                    <a:pt x="161" y="2752"/>
                  </a:lnTo>
                  <a:lnTo>
                    <a:pt x="19907" y="2752"/>
                  </a:lnTo>
                  <a:lnTo>
                    <a:pt x="19967" y="2732"/>
                  </a:lnTo>
                  <a:lnTo>
                    <a:pt x="20007" y="2712"/>
                  </a:lnTo>
                  <a:lnTo>
                    <a:pt x="20047" y="2652"/>
                  </a:lnTo>
                  <a:lnTo>
                    <a:pt x="20067" y="2592"/>
                  </a:lnTo>
                  <a:lnTo>
                    <a:pt x="20067" y="181"/>
                  </a:lnTo>
                  <a:lnTo>
                    <a:pt x="20047" y="101"/>
                  </a:lnTo>
                  <a:lnTo>
                    <a:pt x="20007" y="6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4284121" y="4866869"/>
              <a:ext cx="576905" cy="78567"/>
            </a:xfrm>
            <a:custGeom>
              <a:avLst/>
              <a:gdLst/>
              <a:ahLst/>
              <a:cxnLst/>
              <a:rect l="l" t="t" r="r" b="b"/>
              <a:pathLst>
                <a:path w="20068" h="2733" extrusionOk="0">
                  <a:moveTo>
                    <a:pt x="161" y="0"/>
                  </a:moveTo>
                  <a:lnTo>
                    <a:pt x="101" y="21"/>
                  </a:lnTo>
                  <a:lnTo>
                    <a:pt x="40" y="41"/>
                  </a:lnTo>
                  <a:lnTo>
                    <a:pt x="0" y="101"/>
                  </a:lnTo>
                  <a:lnTo>
                    <a:pt x="0" y="161"/>
                  </a:lnTo>
                  <a:lnTo>
                    <a:pt x="0" y="2572"/>
                  </a:lnTo>
                  <a:lnTo>
                    <a:pt x="0" y="2632"/>
                  </a:lnTo>
                  <a:lnTo>
                    <a:pt x="40" y="2692"/>
                  </a:lnTo>
                  <a:lnTo>
                    <a:pt x="101" y="2732"/>
                  </a:lnTo>
                  <a:lnTo>
                    <a:pt x="19967" y="2732"/>
                  </a:lnTo>
                  <a:lnTo>
                    <a:pt x="20007" y="2692"/>
                  </a:lnTo>
                  <a:lnTo>
                    <a:pt x="20047" y="2632"/>
                  </a:lnTo>
                  <a:lnTo>
                    <a:pt x="20067" y="2572"/>
                  </a:lnTo>
                  <a:lnTo>
                    <a:pt x="20067" y="161"/>
                  </a:lnTo>
                  <a:lnTo>
                    <a:pt x="20047" y="101"/>
                  </a:lnTo>
                  <a:lnTo>
                    <a:pt x="20007" y="41"/>
                  </a:lnTo>
                  <a:lnTo>
                    <a:pt x="19967" y="21"/>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4284121" y="4945408"/>
              <a:ext cx="576905" cy="79142"/>
            </a:xfrm>
            <a:custGeom>
              <a:avLst/>
              <a:gdLst/>
              <a:ahLst/>
              <a:cxnLst/>
              <a:rect l="l" t="t" r="r" b="b"/>
              <a:pathLst>
                <a:path w="20068" h="2753" extrusionOk="0">
                  <a:moveTo>
                    <a:pt x="161" y="0"/>
                  </a:moveTo>
                  <a:lnTo>
                    <a:pt x="101" y="20"/>
                  </a:lnTo>
                  <a:lnTo>
                    <a:pt x="40" y="61"/>
                  </a:lnTo>
                  <a:lnTo>
                    <a:pt x="0" y="101"/>
                  </a:lnTo>
                  <a:lnTo>
                    <a:pt x="0" y="181"/>
                  </a:lnTo>
                  <a:lnTo>
                    <a:pt x="0" y="2592"/>
                  </a:lnTo>
                  <a:lnTo>
                    <a:pt x="0" y="2652"/>
                  </a:lnTo>
                  <a:lnTo>
                    <a:pt x="40" y="2692"/>
                  </a:lnTo>
                  <a:lnTo>
                    <a:pt x="101" y="2732"/>
                  </a:lnTo>
                  <a:lnTo>
                    <a:pt x="161" y="2752"/>
                  </a:lnTo>
                  <a:lnTo>
                    <a:pt x="19907" y="2752"/>
                  </a:lnTo>
                  <a:lnTo>
                    <a:pt x="19967" y="2732"/>
                  </a:lnTo>
                  <a:lnTo>
                    <a:pt x="20007" y="2692"/>
                  </a:lnTo>
                  <a:lnTo>
                    <a:pt x="20047" y="2652"/>
                  </a:lnTo>
                  <a:lnTo>
                    <a:pt x="20067" y="2592"/>
                  </a:lnTo>
                  <a:lnTo>
                    <a:pt x="20067" y="181"/>
                  </a:lnTo>
                  <a:lnTo>
                    <a:pt x="20047" y="101"/>
                  </a:lnTo>
                  <a:lnTo>
                    <a:pt x="20007" y="61"/>
                  </a:lnTo>
                  <a:lnTo>
                    <a:pt x="19967" y="20"/>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4322815" y="4778528"/>
              <a:ext cx="498367" cy="19088"/>
            </a:xfrm>
            <a:custGeom>
              <a:avLst/>
              <a:gdLst/>
              <a:ahLst/>
              <a:cxnLst/>
              <a:rect l="l" t="t" r="r" b="b"/>
              <a:pathLst>
                <a:path w="17336" h="664" extrusionOk="0">
                  <a:moveTo>
                    <a:pt x="261" y="0"/>
                  </a:moveTo>
                  <a:lnTo>
                    <a:pt x="201" y="20"/>
                  </a:lnTo>
                  <a:lnTo>
                    <a:pt x="141" y="60"/>
                  </a:lnTo>
                  <a:lnTo>
                    <a:pt x="101" y="101"/>
                  </a:lnTo>
                  <a:lnTo>
                    <a:pt x="60" y="141"/>
                  </a:lnTo>
                  <a:lnTo>
                    <a:pt x="20" y="201"/>
                  </a:lnTo>
                  <a:lnTo>
                    <a:pt x="0" y="261"/>
                  </a:lnTo>
                  <a:lnTo>
                    <a:pt x="0" y="322"/>
                  </a:lnTo>
                  <a:lnTo>
                    <a:pt x="0" y="402"/>
                  </a:lnTo>
                  <a:lnTo>
                    <a:pt x="20" y="462"/>
                  </a:lnTo>
                  <a:lnTo>
                    <a:pt x="60" y="522"/>
                  </a:lnTo>
                  <a:lnTo>
                    <a:pt x="101" y="563"/>
                  </a:lnTo>
                  <a:lnTo>
                    <a:pt x="141" y="603"/>
                  </a:lnTo>
                  <a:lnTo>
                    <a:pt x="201" y="643"/>
                  </a:lnTo>
                  <a:lnTo>
                    <a:pt x="261" y="663"/>
                  </a:lnTo>
                  <a:lnTo>
                    <a:pt x="17074" y="663"/>
                  </a:lnTo>
                  <a:lnTo>
                    <a:pt x="17134" y="643"/>
                  </a:lnTo>
                  <a:lnTo>
                    <a:pt x="17195" y="603"/>
                  </a:lnTo>
                  <a:lnTo>
                    <a:pt x="17235" y="563"/>
                  </a:lnTo>
                  <a:lnTo>
                    <a:pt x="17275" y="522"/>
                  </a:lnTo>
                  <a:lnTo>
                    <a:pt x="17315" y="462"/>
                  </a:lnTo>
                  <a:lnTo>
                    <a:pt x="17335" y="402"/>
                  </a:lnTo>
                  <a:lnTo>
                    <a:pt x="17335" y="322"/>
                  </a:lnTo>
                  <a:lnTo>
                    <a:pt x="17335" y="261"/>
                  </a:lnTo>
                  <a:lnTo>
                    <a:pt x="17315" y="201"/>
                  </a:lnTo>
                  <a:lnTo>
                    <a:pt x="17275" y="141"/>
                  </a:lnTo>
                  <a:lnTo>
                    <a:pt x="17235" y="101"/>
                  </a:lnTo>
                  <a:lnTo>
                    <a:pt x="17195" y="60"/>
                  </a:lnTo>
                  <a:lnTo>
                    <a:pt x="17134" y="20"/>
                  </a:lnTo>
                  <a:lnTo>
                    <a:pt x="1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4322815" y="4857066"/>
              <a:ext cx="498367" cy="19060"/>
            </a:xfrm>
            <a:custGeom>
              <a:avLst/>
              <a:gdLst/>
              <a:ahLst/>
              <a:cxnLst/>
              <a:rect l="l" t="t" r="r" b="b"/>
              <a:pathLst>
                <a:path w="17336" h="663" extrusionOk="0">
                  <a:moveTo>
                    <a:pt x="322" y="0"/>
                  </a:moveTo>
                  <a:lnTo>
                    <a:pt x="261" y="20"/>
                  </a:lnTo>
                  <a:lnTo>
                    <a:pt x="201" y="40"/>
                  </a:lnTo>
                  <a:lnTo>
                    <a:pt x="141" y="60"/>
                  </a:lnTo>
                  <a:lnTo>
                    <a:pt x="101" y="100"/>
                  </a:lnTo>
                  <a:lnTo>
                    <a:pt x="60" y="161"/>
                  </a:lnTo>
                  <a:lnTo>
                    <a:pt x="20" y="201"/>
                  </a:lnTo>
                  <a:lnTo>
                    <a:pt x="0" y="281"/>
                  </a:lnTo>
                  <a:lnTo>
                    <a:pt x="0" y="341"/>
                  </a:lnTo>
                  <a:lnTo>
                    <a:pt x="0" y="402"/>
                  </a:lnTo>
                  <a:lnTo>
                    <a:pt x="20" y="462"/>
                  </a:lnTo>
                  <a:lnTo>
                    <a:pt x="60" y="522"/>
                  </a:lnTo>
                  <a:lnTo>
                    <a:pt x="101" y="583"/>
                  </a:lnTo>
                  <a:lnTo>
                    <a:pt x="141" y="623"/>
                  </a:lnTo>
                  <a:lnTo>
                    <a:pt x="201" y="643"/>
                  </a:lnTo>
                  <a:lnTo>
                    <a:pt x="261" y="663"/>
                  </a:lnTo>
                  <a:lnTo>
                    <a:pt x="17074" y="663"/>
                  </a:lnTo>
                  <a:lnTo>
                    <a:pt x="17134" y="643"/>
                  </a:lnTo>
                  <a:lnTo>
                    <a:pt x="17195" y="623"/>
                  </a:lnTo>
                  <a:lnTo>
                    <a:pt x="17235" y="583"/>
                  </a:lnTo>
                  <a:lnTo>
                    <a:pt x="17275" y="522"/>
                  </a:lnTo>
                  <a:lnTo>
                    <a:pt x="17315" y="462"/>
                  </a:lnTo>
                  <a:lnTo>
                    <a:pt x="17335" y="402"/>
                  </a:lnTo>
                  <a:lnTo>
                    <a:pt x="17335" y="341"/>
                  </a:lnTo>
                  <a:lnTo>
                    <a:pt x="17335" y="281"/>
                  </a:lnTo>
                  <a:lnTo>
                    <a:pt x="17315" y="201"/>
                  </a:lnTo>
                  <a:lnTo>
                    <a:pt x="17275" y="161"/>
                  </a:lnTo>
                  <a:lnTo>
                    <a:pt x="17235" y="100"/>
                  </a:lnTo>
                  <a:lnTo>
                    <a:pt x="17195" y="60"/>
                  </a:lnTo>
                  <a:lnTo>
                    <a:pt x="17134" y="40"/>
                  </a:lnTo>
                  <a:lnTo>
                    <a:pt x="17074" y="20"/>
                  </a:lnTo>
                  <a:lnTo>
                    <a:pt x="17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4322815" y="4936151"/>
              <a:ext cx="498367" cy="19088"/>
            </a:xfrm>
            <a:custGeom>
              <a:avLst/>
              <a:gdLst/>
              <a:ahLst/>
              <a:cxnLst/>
              <a:rect l="l" t="t" r="r" b="b"/>
              <a:pathLst>
                <a:path w="17336" h="664" extrusionOk="0">
                  <a:moveTo>
                    <a:pt x="261" y="1"/>
                  </a:moveTo>
                  <a:lnTo>
                    <a:pt x="201" y="21"/>
                  </a:lnTo>
                  <a:lnTo>
                    <a:pt x="141" y="61"/>
                  </a:lnTo>
                  <a:lnTo>
                    <a:pt x="101" y="101"/>
                  </a:lnTo>
                  <a:lnTo>
                    <a:pt x="60" y="142"/>
                  </a:lnTo>
                  <a:lnTo>
                    <a:pt x="20" y="202"/>
                  </a:lnTo>
                  <a:lnTo>
                    <a:pt x="0" y="262"/>
                  </a:lnTo>
                  <a:lnTo>
                    <a:pt x="0" y="322"/>
                  </a:lnTo>
                  <a:lnTo>
                    <a:pt x="0" y="403"/>
                  </a:lnTo>
                  <a:lnTo>
                    <a:pt x="20" y="463"/>
                  </a:lnTo>
                  <a:lnTo>
                    <a:pt x="60" y="523"/>
                  </a:lnTo>
                  <a:lnTo>
                    <a:pt x="101" y="563"/>
                  </a:lnTo>
                  <a:lnTo>
                    <a:pt x="141" y="604"/>
                  </a:lnTo>
                  <a:lnTo>
                    <a:pt x="201" y="644"/>
                  </a:lnTo>
                  <a:lnTo>
                    <a:pt x="261" y="664"/>
                  </a:lnTo>
                  <a:lnTo>
                    <a:pt x="17074" y="664"/>
                  </a:lnTo>
                  <a:lnTo>
                    <a:pt x="17134" y="644"/>
                  </a:lnTo>
                  <a:lnTo>
                    <a:pt x="17195" y="604"/>
                  </a:lnTo>
                  <a:lnTo>
                    <a:pt x="17235" y="563"/>
                  </a:lnTo>
                  <a:lnTo>
                    <a:pt x="17275" y="523"/>
                  </a:lnTo>
                  <a:lnTo>
                    <a:pt x="17315" y="463"/>
                  </a:lnTo>
                  <a:lnTo>
                    <a:pt x="17335" y="403"/>
                  </a:lnTo>
                  <a:lnTo>
                    <a:pt x="17335" y="322"/>
                  </a:lnTo>
                  <a:lnTo>
                    <a:pt x="17335" y="262"/>
                  </a:lnTo>
                  <a:lnTo>
                    <a:pt x="17315" y="202"/>
                  </a:lnTo>
                  <a:lnTo>
                    <a:pt x="17275" y="142"/>
                  </a:lnTo>
                  <a:lnTo>
                    <a:pt x="17235" y="101"/>
                  </a:lnTo>
                  <a:lnTo>
                    <a:pt x="17195" y="61"/>
                  </a:lnTo>
                  <a:lnTo>
                    <a:pt x="17134" y="21"/>
                  </a:lnTo>
                  <a:lnTo>
                    <a:pt x="1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856;p34">
            <a:extLst>
              <a:ext uri="{FF2B5EF4-FFF2-40B4-BE49-F238E27FC236}">
                <a16:creationId xmlns:a16="http://schemas.microsoft.com/office/drawing/2014/main" id="{476823D4-7422-C788-D3AB-EE03771176CD}"/>
              </a:ext>
            </a:extLst>
          </p:cNvPr>
          <p:cNvSpPr txBox="1">
            <a:spLocks noGrp="1"/>
          </p:cNvSpPr>
          <p:nvPr>
            <p:ph type="subTitle" idx="1"/>
          </p:nvPr>
        </p:nvSpPr>
        <p:spPr>
          <a:xfrm>
            <a:off x="1553362" y="1266062"/>
            <a:ext cx="6706460" cy="236212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Logistic</a:t>
            </a:r>
            <a:r>
              <a:rPr lang="vi-VN" dirty="0"/>
              <a:t> </a:t>
            </a:r>
            <a:r>
              <a:rPr lang="vi-VN" dirty="0" err="1"/>
              <a:t>Regression</a:t>
            </a:r>
            <a:r>
              <a:rPr lang="vi-VN" dirty="0"/>
              <a:t> </a:t>
            </a:r>
            <a:r>
              <a:rPr lang="vi-VN" dirty="0" err="1"/>
              <a:t>là</a:t>
            </a:r>
            <a:r>
              <a:rPr lang="vi-VN" dirty="0"/>
              <a:t> 1 </a:t>
            </a:r>
            <a:r>
              <a:rPr lang="vi-VN" dirty="0" err="1"/>
              <a:t>thuật</a:t>
            </a:r>
            <a:r>
              <a:rPr lang="vi-VN" dirty="0"/>
              <a:t> </a:t>
            </a:r>
            <a:r>
              <a:rPr lang="vi-VN" dirty="0" err="1"/>
              <a:t>toán</a:t>
            </a:r>
            <a:r>
              <a:rPr lang="vi-VN" dirty="0"/>
              <a:t> phân </a:t>
            </a:r>
            <a:r>
              <a:rPr lang="vi-VN" dirty="0" err="1"/>
              <a:t>loại</a:t>
            </a:r>
            <a:r>
              <a:rPr lang="vi-VN" dirty="0"/>
              <a:t> </a:t>
            </a:r>
            <a:r>
              <a:rPr lang="vi-VN" dirty="0" err="1"/>
              <a:t>được</a:t>
            </a:r>
            <a:r>
              <a:rPr lang="vi-VN" dirty="0"/>
              <a:t> </a:t>
            </a:r>
            <a:r>
              <a:rPr lang="vi-VN" dirty="0" err="1"/>
              <a:t>dùng</a:t>
            </a:r>
            <a:r>
              <a:rPr lang="vi-VN" dirty="0"/>
              <a:t> </a:t>
            </a:r>
            <a:r>
              <a:rPr lang="vi-VN" dirty="0" err="1"/>
              <a:t>để</a:t>
            </a:r>
            <a:r>
              <a:rPr lang="vi-VN" dirty="0"/>
              <a:t> </a:t>
            </a:r>
            <a:r>
              <a:rPr lang="vi-VN" dirty="0" err="1"/>
              <a:t>gán</a:t>
            </a:r>
            <a:r>
              <a:rPr lang="vi-VN" dirty="0"/>
              <a:t> </a:t>
            </a:r>
            <a:r>
              <a:rPr lang="vi-VN" dirty="0" err="1"/>
              <a:t>các</a:t>
            </a:r>
            <a:r>
              <a:rPr lang="vi-VN" dirty="0"/>
              <a:t> </a:t>
            </a:r>
            <a:r>
              <a:rPr lang="vi-VN" dirty="0" err="1"/>
              <a:t>đối</a:t>
            </a:r>
            <a:r>
              <a:rPr lang="vi-VN" dirty="0"/>
              <a:t> </a:t>
            </a:r>
            <a:r>
              <a:rPr lang="vi-VN" dirty="0" err="1"/>
              <a:t>tượng</a:t>
            </a:r>
            <a:r>
              <a:rPr lang="vi-VN" dirty="0"/>
              <a:t> cho 1 </a:t>
            </a:r>
            <a:r>
              <a:rPr lang="vi-VN" dirty="0" err="1"/>
              <a:t>tập</a:t>
            </a:r>
            <a:r>
              <a:rPr lang="vi-VN" dirty="0"/>
              <a:t> </a:t>
            </a:r>
            <a:r>
              <a:rPr lang="vi-VN" dirty="0" err="1"/>
              <a:t>hợp</a:t>
            </a:r>
            <a:r>
              <a:rPr lang="vi-VN" dirty="0"/>
              <a:t> </a:t>
            </a:r>
            <a:r>
              <a:rPr lang="vi-VN" dirty="0" err="1"/>
              <a:t>giá</a:t>
            </a:r>
            <a:r>
              <a:rPr lang="vi-VN" dirty="0"/>
              <a:t> </a:t>
            </a:r>
            <a:r>
              <a:rPr lang="vi-VN" dirty="0" err="1"/>
              <a:t>trị</a:t>
            </a:r>
            <a:r>
              <a:rPr lang="vi-VN" dirty="0"/>
              <a:t> </a:t>
            </a:r>
            <a:r>
              <a:rPr lang="vi-VN" dirty="0" err="1"/>
              <a:t>rời</a:t>
            </a:r>
            <a:r>
              <a:rPr lang="vi-VN" dirty="0"/>
              <a:t> </a:t>
            </a:r>
            <a:r>
              <a:rPr lang="vi-VN" dirty="0" err="1"/>
              <a:t>rạc</a:t>
            </a:r>
            <a:r>
              <a:rPr lang="vi-VN" dirty="0"/>
              <a:t> (như 0, 1, 2, ...).</a:t>
            </a:r>
          </a:p>
          <a:p>
            <a:pPr marL="0" lvl="0" indent="0" algn="l" rtl="0">
              <a:spcBef>
                <a:spcPts val="0"/>
              </a:spcBef>
              <a:spcAft>
                <a:spcPts val="0"/>
              </a:spcAft>
              <a:buNone/>
            </a:pPr>
            <a:r>
              <a:rPr lang="vi-VN" dirty="0" err="1"/>
              <a:t>Logistic</a:t>
            </a:r>
            <a:r>
              <a:rPr lang="vi-VN" dirty="0"/>
              <a:t> </a:t>
            </a:r>
            <a:r>
              <a:rPr lang="vi-VN" dirty="0" err="1"/>
              <a:t>Regression</a:t>
            </a:r>
            <a:r>
              <a:rPr lang="vi-VN" dirty="0"/>
              <a:t> </a:t>
            </a:r>
            <a:r>
              <a:rPr lang="vi-VN" dirty="0" err="1"/>
              <a:t>được</a:t>
            </a:r>
            <a:r>
              <a:rPr lang="vi-VN" dirty="0"/>
              <a:t> </a:t>
            </a:r>
            <a:r>
              <a:rPr lang="vi-VN" dirty="0" err="1"/>
              <a:t>sử</a:t>
            </a:r>
            <a:r>
              <a:rPr lang="vi-VN" dirty="0"/>
              <a:t> </a:t>
            </a:r>
            <a:r>
              <a:rPr lang="vi-VN" dirty="0" err="1"/>
              <a:t>dụng</a:t>
            </a:r>
            <a:r>
              <a:rPr lang="vi-VN" dirty="0"/>
              <a:t> cho </a:t>
            </a:r>
            <a:r>
              <a:rPr lang="vi-VN" dirty="0" err="1"/>
              <a:t>bài</a:t>
            </a:r>
            <a:r>
              <a:rPr lang="vi-VN" dirty="0"/>
              <a:t> </a:t>
            </a:r>
            <a:r>
              <a:rPr lang="vi-VN" dirty="0" err="1"/>
              <a:t>toán</a:t>
            </a:r>
            <a:r>
              <a:rPr lang="vi-VN" dirty="0"/>
              <a:t> phân </a:t>
            </a:r>
            <a:r>
              <a:rPr lang="vi-VN" dirty="0" err="1"/>
              <a:t>lớp</a:t>
            </a:r>
            <a:r>
              <a:rPr lang="vi-VN" dirty="0"/>
              <a:t> </a:t>
            </a:r>
            <a:r>
              <a:rPr lang="vi-VN" dirty="0" err="1"/>
              <a:t>nhị</a:t>
            </a:r>
            <a:r>
              <a:rPr lang="vi-VN" dirty="0"/>
              <a:t> phân </a:t>
            </a:r>
          </a:p>
          <a:p>
            <a:pPr marL="0" lvl="0" indent="0" algn="l" rtl="0">
              <a:spcBef>
                <a:spcPts val="0"/>
              </a:spcBef>
              <a:spcAft>
                <a:spcPts val="0"/>
              </a:spcAft>
              <a:buNone/>
            </a:pPr>
            <a:r>
              <a:rPr lang="vi-VN" dirty="0">
                <a:sym typeface="Wingdings" panose="05000000000000000000" pitchFamily="2" charset="2"/>
              </a:rPr>
              <a:t> </a:t>
            </a:r>
            <a:r>
              <a:rPr lang="vi-VN" dirty="0" err="1">
                <a:sym typeface="Wingdings" panose="05000000000000000000" pitchFamily="2" charset="2"/>
              </a:rPr>
              <a:t>Chọn</a:t>
            </a:r>
            <a:r>
              <a:rPr lang="vi-VN" dirty="0">
                <a:sym typeface="Wingdings" panose="05000000000000000000" pitchFamily="2" charset="2"/>
              </a:rPr>
              <a:t> </a:t>
            </a:r>
            <a:r>
              <a:rPr lang="vi-VN" dirty="0" err="1">
                <a:sym typeface="Wingdings" panose="05000000000000000000" pitchFamily="2" charset="2"/>
              </a:rPr>
              <a:t>Logistic</a:t>
            </a:r>
            <a:r>
              <a:rPr lang="vi-VN" dirty="0">
                <a:sym typeface="Wingdings" panose="05000000000000000000" pitchFamily="2" charset="2"/>
              </a:rPr>
              <a:t> </a:t>
            </a:r>
            <a:r>
              <a:rPr lang="vi-VN" dirty="0" err="1">
                <a:sym typeface="Wingdings" panose="05000000000000000000" pitchFamily="2" charset="2"/>
              </a:rPr>
              <a:t>Regression</a:t>
            </a:r>
            <a:r>
              <a:rPr lang="vi-VN" dirty="0">
                <a:sym typeface="Wingdings" panose="05000000000000000000" pitchFamily="2" charset="2"/>
              </a:rPr>
              <a:t> </a:t>
            </a:r>
            <a:r>
              <a:rPr lang="vi-VN" dirty="0" err="1">
                <a:sym typeface="Wingdings" panose="05000000000000000000" pitchFamily="2" charset="2"/>
              </a:rPr>
              <a:t>làm</a:t>
            </a:r>
            <a:r>
              <a:rPr lang="vi-VN" dirty="0">
                <a:sym typeface="Wingdings" panose="05000000000000000000" pitchFamily="2" charset="2"/>
              </a:rPr>
              <a:t> phương </a:t>
            </a:r>
            <a:r>
              <a:rPr lang="vi-VN" dirty="0" err="1">
                <a:sym typeface="Wingdings" panose="05000000000000000000" pitchFamily="2" charset="2"/>
              </a:rPr>
              <a:t>pháp</a:t>
            </a:r>
            <a:r>
              <a:rPr lang="vi-VN" dirty="0">
                <a:sym typeface="Wingdings" panose="05000000000000000000" pitchFamily="2" charset="2"/>
              </a:rPr>
              <a:t> </a:t>
            </a:r>
            <a:r>
              <a:rPr lang="vi-VN" dirty="0" err="1">
                <a:sym typeface="Wingdings" panose="05000000000000000000" pitchFamily="2" charset="2"/>
              </a:rPr>
              <a:t>dùng</a:t>
            </a:r>
            <a:r>
              <a:rPr lang="vi-VN" dirty="0">
                <a:sym typeface="Wingdings" panose="05000000000000000000" pitchFamily="2" charset="2"/>
              </a:rPr>
              <a:t> </a:t>
            </a:r>
            <a:r>
              <a:rPr lang="vi-VN" dirty="0" err="1">
                <a:sym typeface="Wingdings" panose="05000000000000000000" pitchFamily="2" charset="2"/>
              </a:rPr>
              <a:t>để</a:t>
            </a:r>
            <a:r>
              <a:rPr lang="vi-VN" dirty="0">
                <a:sym typeface="Wingdings" panose="05000000000000000000" pitchFamily="2" charset="2"/>
              </a:rPr>
              <a:t> phân </a:t>
            </a:r>
            <a:r>
              <a:rPr lang="vi-VN" dirty="0" err="1">
                <a:sym typeface="Wingdings" panose="05000000000000000000" pitchFamily="2" charset="2"/>
              </a:rPr>
              <a:t>lớp</a:t>
            </a:r>
            <a:r>
              <a:rPr lang="vi-VN" dirty="0">
                <a:sym typeface="Wingdings" panose="05000000000000000000" pitchFamily="2" charset="2"/>
              </a:rPr>
              <a:t> </a:t>
            </a:r>
            <a:r>
              <a:rPr lang="vi-VN" dirty="0" err="1">
                <a:sym typeface="Wingdings" panose="05000000000000000000" pitchFamily="2" charset="2"/>
              </a:rPr>
              <a:t>background</a:t>
            </a:r>
            <a:r>
              <a:rPr lang="vi-VN" dirty="0">
                <a:sym typeface="Wingdings" panose="05000000000000000000" pitchFamily="2" charset="2"/>
              </a:rPr>
              <a:t> </a:t>
            </a:r>
            <a:r>
              <a:rPr lang="vi-VN" dirty="0" err="1">
                <a:sym typeface="Wingdings" panose="05000000000000000000" pitchFamily="2" charset="2"/>
              </a:rPr>
              <a:t>và</a:t>
            </a:r>
            <a:r>
              <a:rPr lang="vi-VN" dirty="0">
                <a:sym typeface="Wingdings" panose="05000000000000000000" pitchFamily="2" charset="2"/>
              </a:rPr>
              <a:t> </a:t>
            </a:r>
            <a:r>
              <a:rPr lang="vi-VN" dirty="0" err="1">
                <a:sym typeface="Wingdings" panose="05000000000000000000" pitchFamily="2" charset="2"/>
              </a:rPr>
              <a:t>foreground</a:t>
            </a:r>
            <a:endParaRPr lang="vi-VN" dirty="0"/>
          </a:p>
          <a:p>
            <a:pPr marL="0" lvl="0" indent="0" algn="l" rtl="0">
              <a:spcBef>
                <a:spcPts val="0"/>
              </a:spcBef>
              <a:spcAft>
                <a:spcPts val="0"/>
              </a:spcAft>
              <a:buNone/>
            </a:pPr>
            <a:endParaRPr dirty="0"/>
          </a:p>
        </p:txBody>
      </p:sp>
      <p:cxnSp>
        <p:nvCxnSpPr>
          <p:cNvPr id="4" name="Đường kết nối Mũi tên Thẳng 3">
            <a:extLst>
              <a:ext uri="{FF2B5EF4-FFF2-40B4-BE49-F238E27FC236}">
                <a16:creationId xmlns:a16="http://schemas.microsoft.com/office/drawing/2014/main" id="{0BA532AE-DD5D-E32D-1725-31232E4F62D2}"/>
              </a:ext>
            </a:extLst>
          </p:cNvPr>
          <p:cNvCxnSpPr/>
          <p:nvPr/>
        </p:nvCxnSpPr>
        <p:spPr>
          <a:xfrm>
            <a:off x="2968239" y="3510092"/>
            <a:ext cx="814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Hình chữ nhật 4">
            <a:extLst>
              <a:ext uri="{FF2B5EF4-FFF2-40B4-BE49-F238E27FC236}">
                <a16:creationId xmlns:a16="http://schemas.microsoft.com/office/drawing/2014/main" id="{CCAF1B45-5397-CF96-3D29-6567B61089BC}"/>
              </a:ext>
            </a:extLst>
          </p:cNvPr>
          <p:cNvSpPr/>
          <p:nvPr/>
        </p:nvSpPr>
        <p:spPr>
          <a:xfrm>
            <a:off x="3877318" y="3227419"/>
            <a:ext cx="1762505" cy="56534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err="1"/>
              <a:t>Logistic</a:t>
            </a:r>
            <a:r>
              <a:rPr lang="vi-VN"/>
              <a:t> </a:t>
            </a:r>
            <a:r>
              <a:rPr lang="vi-VN" err="1"/>
              <a:t>Regression</a:t>
            </a:r>
            <a:r>
              <a:rPr lang="vi-VN"/>
              <a:t> </a:t>
            </a:r>
            <a:r>
              <a:rPr lang="vi-VN" err="1"/>
              <a:t>Model</a:t>
            </a:r>
            <a:endParaRPr lang="en-US"/>
          </a:p>
        </p:txBody>
      </p:sp>
      <p:sp>
        <p:nvSpPr>
          <p:cNvPr id="70" name="Hộp Văn bản 69">
            <a:extLst>
              <a:ext uri="{FF2B5EF4-FFF2-40B4-BE49-F238E27FC236}">
                <a16:creationId xmlns:a16="http://schemas.microsoft.com/office/drawing/2014/main" id="{D083B542-ADD0-901E-D0E3-4EA1B876F4ED}"/>
              </a:ext>
            </a:extLst>
          </p:cNvPr>
          <p:cNvSpPr txBox="1"/>
          <p:nvPr/>
        </p:nvSpPr>
        <p:spPr>
          <a:xfrm>
            <a:off x="6254177" y="3168875"/>
            <a:ext cx="1140056" cy="307777"/>
          </a:xfrm>
          <a:prstGeom prst="rect">
            <a:avLst/>
          </a:prstGeom>
          <a:solidFill>
            <a:srgbClr val="92D050"/>
          </a:solidFill>
        </p:spPr>
        <p:txBody>
          <a:bodyPr wrap="none" rtlCol="0">
            <a:spAutoFit/>
          </a:bodyPr>
          <a:lstStyle/>
          <a:p>
            <a:r>
              <a:rPr lang="vi-VN" err="1"/>
              <a:t>Background</a:t>
            </a:r>
            <a:endParaRPr lang="en-US"/>
          </a:p>
        </p:txBody>
      </p:sp>
      <p:cxnSp>
        <p:nvCxnSpPr>
          <p:cNvPr id="7" name="Đường kết nối Mũi tên Thẳng 6">
            <a:extLst>
              <a:ext uri="{FF2B5EF4-FFF2-40B4-BE49-F238E27FC236}">
                <a16:creationId xmlns:a16="http://schemas.microsoft.com/office/drawing/2014/main" id="{EE591057-24A9-66B4-5BE4-CD44401CB57D}"/>
              </a:ext>
            </a:extLst>
          </p:cNvPr>
          <p:cNvCxnSpPr/>
          <p:nvPr/>
        </p:nvCxnSpPr>
        <p:spPr>
          <a:xfrm flipV="1">
            <a:off x="5715000" y="3332342"/>
            <a:ext cx="440856"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Đường kết nối Mũi tên Thẳng 8">
            <a:extLst>
              <a:ext uri="{FF2B5EF4-FFF2-40B4-BE49-F238E27FC236}">
                <a16:creationId xmlns:a16="http://schemas.microsoft.com/office/drawing/2014/main" id="{E2670DBD-D4F8-29AD-AF16-5D3E2AD86CF2}"/>
              </a:ext>
            </a:extLst>
          </p:cNvPr>
          <p:cNvCxnSpPr/>
          <p:nvPr/>
        </p:nvCxnSpPr>
        <p:spPr>
          <a:xfrm>
            <a:off x="5715000" y="3640119"/>
            <a:ext cx="440856" cy="15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Hộp Văn bản 74">
            <a:extLst>
              <a:ext uri="{FF2B5EF4-FFF2-40B4-BE49-F238E27FC236}">
                <a16:creationId xmlns:a16="http://schemas.microsoft.com/office/drawing/2014/main" id="{64F6DAF4-AD62-809C-C281-0F6DED0830A8}"/>
              </a:ext>
            </a:extLst>
          </p:cNvPr>
          <p:cNvSpPr txBox="1"/>
          <p:nvPr/>
        </p:nvSpPr>
        <p:spPr>
          <a:xfrm>
            <a:off x="6267757" y="3688253"/>
            <a:ext cx="1107996" cy="307777"/>
          </a:xfrm>
          <a:prstGeom prst="rect">
            <a:avLst/>
          </a:prstGeom>
          <a:solidFill>
            <a:schemeClr val="bg1"/>
          </a:solidFill>
          <a:ln>
            <a:solidFill>
              <a:schemeClr val="tx1">
                <a:lumMod val="50000"/>
              </a:schemeClr>
            </a:solidFill>
          </a:ln>
        </p:spPr>
        <p:txBody>
          <a:bodyPr wrap="none" rtlCol="0">
            <a:spAutoFit/>
          </a:bodyPr>
          <a:lstStyle/>
          <a:p>
            <a:r>
              <a:rPr lang="vi-VN" err="1"/>
              <a:t>Foreground</a:t>
            </a:r>
            <a:endParaRPr lang="en-US"/>
          </a:p>
        </p:txBody>
      </p:sp>
      <p:sp>
        <p:nvSpPr>
          <p:cNvPr id="76" name="Hộp Văn bản 75">
            <a:extLst>
              <a:ext uri="{FF2B5EF4-FFF2-40B4-BE49-F238E27FC236}">
                <a16:creationId xmlns:a16="http://schemas.microsoft.com/office/drawing/2014/main" id="{3ED5C0A3-CE44-61DB-40B6-8CF338FD507C}"/>
              </a:ext>
            </a:extLst>
          </p:cNvPr>
          <p:cNvSpPr txBox="1"/>
          <p:nvPr/>
        </p:nvSpPr>
        <p:spPr>
          <a:xfrm>
            <a:off x="2051515" y="3332342"/>
            <a:ext cx="889987" cy="307777"/>
          </a:xfrm>
          <a:prstGeom prst="rect">
            <a:avLst/>
          </a:prstGeom>
          <a:solidFill>
            <a:schemeClr val="accent2"/>
          </a:solidFill>
        </p:spPr>
        <p:txBody>
          <a:bodyPr wrap="none" rtlCol="0">
            <a:spAutoFit/>
          </a:bodyPr>
          <a:lstStyle/>
          <a:p>
            <a:r>
              <a:rPr lang="vi-VN" err="1"/>
              <a:t>Features</a:t>
            </a:r>
            <a:endParaRPr lang="en-US"/>
          </a:p>
        </p:txBody>
      </p:sp>
      <p:sp>
        <p:nvSpPr>
          <p:cNvPr id="73" name="TextBox 72">
            <a:extLst>
              <a:ext uri="{FF2B5EF4-FFF2-40B4-BE49-F238E27FC236}">
                <a16:creationId xmlns:a16="http://schemas.microsoft.com/office/drawing/2014/main" id="{B3D7C0FF-6350-0111-CD2D-9344DA8ADF22}"/>
              </a:ext>
            </a:extLst>
          </p:cNvPr>
          <p:cNvSpPr txBox="1"/>
          <p:nvPr/>
        </p:nvSpPr>
        <p:spPr>
          <a:xfrm>
            <a:off x="8633725" y="4772403"/>
            <a:ext cx="417498" cy="307777"/>
          </a:xfrm>
          <a:prstGeom prst="rect">
            <a:avLst/>
          </a:prstGeom>
          <a:noFill/>
        </p:spPr>
        <p:txBody>
          <a:bodyPr wrap="square" rtlCol="0">
            <a:spAutoFit/>
          </a:bodyPr>
          <a:lstStyle/>
          <a:p>
            <a:r>
              <a:rPr lang="en-US"/>
              <a:t>10</a:t>
            </a:r>
          </a:p>
        </p:txBody>
      </p:sp>
    </p:spTree>
    <p:extLst>
      <p:ext uri="{BB962C8B-B14F-4D97-AF65-F5344CB8AC3E}">
        <p14:creationId xmlns:p14="http://schemas.microsoft.com/office/powerpoint/2010/main" val="335387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 calcmode="lin" valueType="num">
                                      <p:cBhvr additive="base">
                                        <p:cTn id="7" dur="500" fill="hold"/>
                                        <p:tgtEl>
                                          <p:spTgt spid="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7">
                                            <p:txEl>
                                              <p:pRg st="1" end="1"/>
                                            </p:txEl>
                                          </p:spTgt>
                                        </p:tgtEl>
                                        <p:attrNameLst>
                                          <p:attrName>style.visibility</p:attrName>
                                        </p:attrNameLst>
                                      </p:cBhvr>
                                      <p:to>
                                        <p:strVal val="visible"/>
                                      </p:to>
                                    </p:set>
                                    <p:anim calcmode="lin" valueType="num">
                                      <p:cBhvr additive="base">
                                        <p:cTn id="13" dur="500" fill="hold"/>
                                        <p:tgtEl>
                                          <p:spTgt spid="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7">
                                            <p:txEl>
                                              <p:pRg st="2" end="2"/>
                                            </p:txEl>
                                          </p:spTgt>
                                        </p:tgtEl>
                                        <p:attrNameLst>
                                          <p:attrName>style.visibility</p:attrName>
                                        </p:attrNameLst>
                                      </p:cBhvr>
                                      <p:to>
                                        <p:strVal val="visible"/>
                                      </p:to>
                                    </p:set>
                                    <p:anim calcmode="lin" valueType="num">
                                      <p:cBhvr additive="base">
                                        <p:cTn id="19" dur="500" fill="hold"/>
                                        <p:tgtEl>
                                          <p:spTgt spid="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anim calcmode="lin" valueType="num">
                                      <p:cBhvr additive="base">
                                        <p:cTn id="33" dur="500" fill="hold"/>
                                        <p:tgtEl>
                                          <p:spTgt spid="70"/>
                                        </p:tgtEl>
                                        <p:attrNameLst>
                                          <p:attrName>ppt_x</p:attrName>
                                        </p:attrNameLst>
                                      </p:cBhvr>
                                      <p:tavLst>
                                        <p:tav tm="0">
                                          <p:val>
                                            <p:strVal val="#ppt_x"/>
                                          </p:val>
                                        </p:tav>
                                        <p:tav tm="100000">
                                          <p:val>
                                            <p:strVal val="#ppt_x"/>
                                          </p:val>
                                        </p:tav>
                                      </p:tavLst>
                                    </p:anim>
                                    <p:anim calcmode="lin" valueType="num">
                                      <p:cBhvr additive="base">
                                        <p:cTn id="34" dur="500" fill="hold"/>
                                        <p:tgtEl>
                                          <p:spTgt spid="7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additive="base">
                                        <p:cTn id="45" dur="500" fill="hold"/>
                                        <p:tgtEl>
                                          <p:spTgt spid="75"/>
                                        </p:tgtEl>
                                        <p:attrNameLst>
                                          <p:attrName>ppt_x</p:attrName>
                                        </p:attrNameLst>
                                      </p:cBhvr>
                                      <p:tavLst>
                                        <p:tav tm="0">
                                          <p:val>
                                            <p:strVal val="#ppt_x"/>
                                          </p:val>
                                        </p:tav>
                                        <p:tav tm="100000">
                                          <p:val>
                                            <p:strVal val="#ppt_x"/>
                                          </p:val>
                                        </p:tav>
                                      </p:tavLst>
                                    </p:anim>
                                    <p:anim calcmode="lin" valueType="num">
                                      <p:cBhvr additive="base">
                                        <p:cTn id="46" dur="500" fill="hold"/>
                                        <p:tgtEl>
                                          <p:spTgt spid="7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 calcmode="lin" valueType="num">
                                      <p:cBhvr additive="base">
                                        <p:cTn id="49" dur="500" fill="hold"/>
                                        <p:tgtEl>
                                          <p:spTgt spid="76"/>
                                        </p:tgtEl>
                                        <p:attrNameLst>
                                          <p:attrName>ppt_x</p:attrName>
                                        </p:attrNameLst>
                                      </p:cBhvr>
                                      <p:tavLst>
                                        <p:tav tm="0">
                                          <p:val>
                                            <p:strVal val="#ppt_x"/>
                                          </p:val>
                                        </p:tav>
                                        <p:tav tm="100000">
                                          <p:val>
                                            <p:strVal val="#ppt_x"/>
                                          </p:val>
                                        </p:tav>
                                      </p:tavLst>
                                    </p:anim>
                                    <p:anim calcmode="lin" valueType="num">
                                      <p:cBhvr additive="base">
                                        <p:cTn id="5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0" grpId="0" animBg="1"/>
      <p:bldP spid="75" grpId="0" animBg="1"/>
      <p:bldP spid="7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34"/>
          <p:cNvGrpSpPr/>
          <p:nvPr/>
        </p:nvGrpSpPr>
        <p:grpSpPr>
          <a:xfrm>
            <a:off x="358452" y="282151"/>
            <a:ext cx="8532633" cy="4621141"/>
            <a:chOff x="1317395" y="452264"/>
            <a:chExt cx="6275605" cy="4363911"/>
          </a:xfrm>
        </p:grpSpPr>
        <p:sp>
          <p:nvSpPr>
            <p:cNvPr id="1812" name="Google Shape;1812;p34"/>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3" name="Google Shape;1813;p34"/>
            <p:cNvGrpSpPr/>
            <p:nvPr/>
          </p:nvGrpSpPr>
          <p:grpSpPr>
            <a:xfrm>
              <a:off x="1317395" y="452264"/>
              <a:ext cx="6275605" cy="4363911"/>
              <a:chOff x="240470" y="452264"/>
              <a:chExt cx="6275605" cy="4363911"/>
            </a:xfrm>
          </p:grpSpPr>
          <p:sp>
            <p:nvSpPr>
              <p:cNvPr id="1814" name="Google Shape;1814;p34"/>
              <p:cNvSpPr/>
              <p:nvPr/>
            </p:nvSpPr>
            <p:spPr>
              <a:xfrm>
                <a:off x="240470" y="1013887"/>
                <a:ext cx="6275605" cy="3802288"/>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5" name="Google Shape;1815;p34"/>
              <p:cNvSpPr/>
              <p:nvPr/>
            </p:nvSpPr>
            <p:spPr>
              <a:xfrm>
                <a:off x="379605" y="534724"/>
                <a:ext cx="6132413" cy="492788"/>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6" name="Google Shape;1816;p34"/>
              <p:cNvGrpSpPr/>
              <p:nvPr/>
            </p:nvGrpSpPr>
            <p:grpSpPr>
              <a:xfrm>
                <a:off x="816950" y="452264"/>
                <a:ext cx="196200" cy="375250"/>
                <a:chOff x="816950" y="467150"/>
                <a:chExt cx="196200" cy="375250"/>
              </a:xfrm>
            </p:grpSpPr>
            <p:sp>
              <p:nvSpPr>
                <p:cNvPr id="1817" name="Google Shape;181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8" name="Google Shape;181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19" name="Google Shape;1819;p34"/>
              <p:cNvGrpSpPr/>
              <p:nvPr/>
            </p:nvGrpSpPr>
            <p:grpSpPr>
              <a:xfrm>
                <a:off x="1244763" y="452264"/>
                <a:ext cx="196200" cy="375250"/>
                <a:chOff x="816950" y="467150"/>
                <a:chExt cx="196200" cy="375250"/>
              </a:xfrm>
            </p:grpSpPr>
            <p:sp>
              <p:nvSpPr>
                <p:cNvPr id="1820" name="Google Shape;182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1" name="Google Shape;182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2" name="Google Shape;1822;p34"/>
              <p:cNvGrpSpPr/>
              <p:nvPr/>
            </p:nvGrpSpPr>
            <p:grpSpPr>
              <a:xfrm>
                <a:off x="1672575" y="452264"/>
                <a:ext cx="196200" cy="375250"/>
                <a:chOff x="816950" y="467150"/>
                <a:chExt cx="196200" cy="375250"/>
              </a:xfrm>
            </p:grpSpPr>
            <p:sp>
              <p:nvSpPr>
                <p:cNvPr id="1823" name="Google Shape;182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4" name="Google Shape;182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5" name="Google Shape;1825;p34"/>
              <p:cNvGrpSpPr/>
              <p:nvPr/>
            </p:nvGrpSpPr>
            <p:grpSpPr>
              <a:xfrm>
                <a:off x="2100388" y="452264"/>
                <a:ext cx="196200" cy="375250"/>
                <a:chOff x="816950" y="467150"/>
                <a:chExt cx="196200" cy="375250"/>
              </a:xfrm>
            </p:grpSpPr>
            <p:sp>
              <p:nvSpPr>
                <p:cNvPr id="1826" name="Google Shape;1826;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7" name="Google Shape;1827;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8" name="Google Shape;1828;p34"/>
              <p:cNvGrpSpPr/>
              <p:nvPr/>
            </p:nvGrpSpPr>
            <p:grpSpPr>
              <a:xfrm>
                <a:off x="2528200" y="452264"/>
                <a:ext cx="196200" cy="375250"/>
                <a:chOff x="816950" y="467150"/>
                <a:chExt cx="196200" cy="375250"/>
              </a:xfrm>
            </p:grpSpPr>
            <p:sp>
              <p:nvSpPr>
                <p:cNvPr id="1829" name="Google Shape;1829;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0" name="Google Shape;1830;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1" name="Google Shape;1831;p34"/>
              <p:cNvGrpSpPr/>
              <p:nvPr/>
            </p:nvGrpSpPr>
            <p:grpSpPr>
              <a:xfrm>
                <a:off x="2956013" y="452264"/>
                <a:ext cx="196200" cy="375250"/>
                <a:chOff x="816950" y="467150"/>
                <a:chExt cx="196200" cy="375250"/>
              </a:xfrm>
            </p:grpSpPr>
            <p:sp>
              <p:nvSpPr>
                <p:cNvPr id="1832" name="Google Shape;1832;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3" name="Google Shape;1833;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4" name="Google Shape;1834;p34"/>
              <p:cNvGrpSpPr/>
              <p:nvPr/>
            </p:nvGrpSpPr>
            <p:grpSpPr>
              <a:xfrm>
                <a:off x="3383825" y="452264"/>
                <a:ext cx="196200" cy="375250"/>
                <a:chOff x="816950" y="467150"/>
                <a:chExt cx="196200" cy="375250"/>
              </a:xfrm>
            </p:grpSpPr>
            <p:sp>
              <p:nvSpPr>
                <p:cNvPr id="1835" name="Google Shape;1835;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7" name="Google Shape;1837;p34"/>
              <p:cNvGrpSpPr/>
              <p:nvPr/>
            </p:nvGrpSpPr>
            <p:grpSpPr>
              <a:xfrm>
                <a:off x="3811638" y="452264"/>
                <a:ext cx="196200" cy="375250"/>
                <a:chOff x="816950" y="467150"/>
                <a:chExt cx="196200" cy="375250"/>
              </a:xfrm>
            </p:grpSpPr>
            <p:sp>
              <p:nvSpPr>
                <p:cNvPr id="1838" name="Google Shape;1838;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0" name="Google Shape;1840;p34"/>
              <p:cNvGrpSpPr/>
              <p:nvPr/>
            </p:nvGrpSpPr>
            <p:grpSpPr>
              <a:xfrm>
                <a:off x="4239450" y="452264"/>
                <a:ext cx="196200" cy="375250"/>
                <a:chOff x="816950" y="467150"/>
                <a:chExt cx="196200" cy="375250"/>
              </a:xfrm>
            </p:grpSpPr>
            <p:sp>
              <p:nvSpPr>
                <p:cNvPr id="1841" name="Google Shape;1841;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3" name="Google Shape;1843;p34"/>
              <p:cNvGrpSpPr/>
              <p:nvPr/>
            </p:nvGrpSpPr>
            <p:grpSpPr>
              <a:xfrm>
                <a:off x="4667263" y="452264"/>
                <a:ext cx="196200" cy="375250"/>
                <a:chOff x="816950" y="467150"/>
                <a:chExt cx="196200" cy="375250"/>
              </a:xfrm>
            </p:grpSpPr>
            <p:sp>
              <p:nvSpPr>
                <p:cNvPr id="1844" name="Google Shape;1844;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6" name="Google Shape;1846;p34"/>
              <p:cNvGrpSpPr/>
              <p:nvPr/>
            </p:nvGrpSpPr>
            <p:grpSpPr>
              <a:xfrm>
                <a:off x="5095075" y="452264"/>
                <a:ext cx="196200" cy="375250"/>
                <a:chOff x="816950" y="467150"/>
                <a:chExt cx="196200" cy="375250"/>
              </a:xfrm>
            </p:grpSpPr>
            <p:sp>
              <p:nvSpPr>
                <p:cNvPr id="1847" name="Google Shape;184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9" name="Google Shape;1849;p34"/>
              <p:cNvGrpSpPr/>
              <p:nvPr/>
            </p:nvGrpSpPr>
            <p:grpSpPr>
              <a:xfrm>
                <a:off x="5522888" y="452264"/>
                <a:ext cx="196200" cy="375250"/>
                <a:chOff x="816950" y="467150"/>
                <a:chExt cx="196200" cy="375250"/>
              </a:xfrm>
            </p:grpSpPr>
            <p:sp>
              <p:nvSpPr>
                <p:cNvPr id="1850" name="Google Shape;185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2" name="Google Shape;1852;p34"/>
              <p:cNvGrpSpPr/>
              <p:nvPr/>
            </p:nvGrpSpPr>
            <p:grpSpPr>
              <a:xfrm>
                <a:off x="5950700" y="452264"/>
                <a:ext cx="196200" cy="375250"/>
                <a:chOff x="816950" y="467150"/>
                <a:chExt cx="196200" cy="375250"/>
              </a:xfrm>
            </p:grpSpPr>
            <p:sp>
              <p:nvSpPr>
                <p:cNvPr id="1853" name="Google Shape;185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sp>
        <p:nvSpPr>
          <p:cNvPr id="1855" name="Google Shape;1855;p34"/>
          <p:cNvSpPr txBox="1">
            <a:spLocks noGrp="1"/>
          </p:cNvSpPr>
          <p:nvPr>
            <p:ph type="title"/>
          </p:nvPr>
        </p:nvSpPr>
        <p:spPr>
          <a:xfrm>
            <a:off x="2574893" y="973586"/>
            <a:ext cx="3904994" cy="14003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IDEA</a:t>
            </a:r>
            <a:br>
              <a:rPr lang="en-US"/>
            </a:br>
            <a:endParaRPr/>
          </a:p>
        </p:txBody>
      </p:sp>
      <p:grpSp>
        <p:nvGrpSpPr>
          <p:cNvPr id="1935" name="Google Shape;1935;p34"/>
          <p:cNvGrpSpPr/>
          <p:nvPr/>
        </p:nvGrpSpPr>
        <p:grpSpPr>
          <a:xfrm>
            <a:off x="119643" y="85116"/>
            <a:ext cx="1028006" cy="918609"/>
            <a:chOff x="2851325" y="4297250"/>
            <a:chExt cx="1141975" cy="1020450"/>
          </a:xfrm>
        </p:grpSpPr>
        <p:sp>
          <p:nvSpPr>
            <p:cNvPr id="1936" name="Google Shape;1936;p34"/>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34"/>
          <p:cNvGrpSpPr/>
          <p:nvPr/>
        </p:nvGrpSpPr>
        <p:grpSpPr>
          <a:xfrm>
            <a:off x="207435" y="3510092"/>
            <a:ext cx="1034082" cy="1553342"/>
            <a:chOff x="4112038" y="3686550"/>
            <a:chExt cx="919920" cy="1381854"/>
          </a:xfrm>
        </p:grpSpPr>
        <p:sp>
          <p:nvSpPr>
            <p:cNvPr id="1944" name="Google Shape;1944;p34"/>
            <p:cNvSpPr/>
            <p:nvPr/>
          </p:nvSpPr>
          <p:spPr>
            <a:xfrm>
              <a:off x="4163768" y="4971504"/>
              <a:ext cx="831900" cy="969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4112038" y="3686550"/>
              <a:ext cx="919920" cy="1166487"/>
            </a:xfrm>
            <a:custGeom>
              <a:avLst/>
              <a:gdLst/>
              <a:ahLst/>
              <a:cxnLst/>
              <a:rect l="l" t="t" r="r" b="b"/>
              <a:pathLst>
                <a:path w="32000" h="40577" extrusionOk="0">
                  <a:moveTo>
                    <a:pt x="16010" y="0"/>
                  </a:moveTo>
                  <a:lnTo>
                    <a:pt x="15186" y="20"/>
                  </a:lnTo>
                  <a:lnTo>
                    <a:pt x="14363" y="81"/>
                  </a:lnTo>
                  <a:lnTo>
                    <a:pt x="13559" y="181"/>
                  </a:lnTo>
                  <a:lnTo>
                    <a:pt x="12776" y="322"/>
                  </a:lnTo>
                  <a:lnTo>
                    <a:pt x="11992" y="502"/>
                  </a:lnTo>
                  <a:lnTo>
                    <a:pt x="11249" y="703"/>
                  </a:lnTo>
                  <a:lnTo>
                    <a:pt x="10506" y="944"/>
                  </a:lnTo>
                  <a:lnTo>
                    <a:pt x="9763" y="1226"/>
                  </a:lnTo>
                  <a:lnTo>
                    <a:pt x="9060" y="1527"/>
                  </a:lnTo>
                  <a:lnTo>
                    <a:pt x="8377" y="1888"/>
                  </a:lnTo>
                  <a:lnTo>
                    <a:pt x="7694" y="2250"/>
                  </a:lnTo>
                  <a:lnTo>
                    <a:pt x="7051" y="2652"/>
                  </a:lnTo>
                  <a:lnTo>
                    <a:pt x="6428" y="3094"/>
                  </a:lnTo>
                  <a:lnTo>
                    <a:pt x="5826" y="3556"/>
                  </a:lnTo>
                  <a:lnTo>
                    <a:pt x="5243" y="4038"/>
                  </a:lnTo>
                  <a:lnTo>
                    <a:pt x="4681" y="4560"/>
                  </a:lnTo>
                  <a:lnTo>
                    <a:pt x="4158" y="5102"/>
                  </a:lnTo>
                  <a:lnTo>
                    <a:pt x="3656" y="5665"/>
                  </a:lnTo>
                  <a:lnTo>
                    <a:pt x="3174" y="6247"/>
                  </a:lnTo>
                  <a:lnTo>
                    <a:pt x="2732" y="6850"/>
                  </a:lnTo>
                  <a:lnTo>
                    <a:pt x="2310" y="7493"/>
                  </a:lnTo>
                  <a:lnTo>
                    <a:pt x="1929" y="8136"/>
                  </a:lnTo>
                  <a:lnTo>
                    <a:pt x="1567" y="8798"/>
                  </a:lnTo>
                  <a:lnTo>
                    <a:pt x="1246" y="9501"/>
                  </a:lnTo>
                  <a:lnTo>
                    <a:pt x="964" y="10205"/>
                  </a:lnTo>
                  <a:lnTo>
                    <a:pt x="723" y="10928"/>
                  </a:lnTo>
                  <a:lnTo>
                    <a:pt x="502" y="11651"/>
                  </a:lnTo>
                  <a:lnTo>
                    <a:pt x="322" y="12414"/>
                  </a:lnTo>
                  <a:lnTo>
                    <a:pt x="181" y="13177"/>
                  </a:lnTo>
                  <a:lnTo>
                    <a:pt x="81" y="13961"/>
                  </a:lnTo>
                  <a:lnTo>
                    <a:pt x="20" y="14744"/>
                  </a:lnTo>
                  <a:lnTo>
                    <a:pt x="0" y="15548"/>
                  </a:lnTo>
                  <a:lnTo>
                    <a:pt x="0" y="16030"/>
                  </a:lnTo>
                  <a:lnTo>
                    <a:pt x="20" y="16512"/>
                  </a:lnTo>
                  <a:lnTo>
                    <a:pt x="61" y="16974"/>
                  </a:lnTo>
                  <a:lnTo>
                    <a:pt x="121" y="17456"/>
                  </a:lnTo>
                  <a:lnTo>
                    <a:pt x="181" y="17918"/>
                  </a:lnTo>
                  <a:lnTo>
                    <a:pt x="261" y="18380"/>
                  </a:lnTo>
                  <a:lnTo>
                    <a:pt x="362" y="18842"/>
                  </a:lnTo>
                  <a:lnTo>
                    <a:pt x="462" y="19284"/>
                  </a:lnTo>
                  <a:lnTo>
                    <a:pt x="502" y="19404"/>
                  </a:lnTo>
                  <a:lnTo>
                    <a:pt x="502" y="19445"/>
                  </a:lnTo>
                  <a:lnTo>
                    <a:pt x="643" y="19947"/>
                  </a:lnTo>
                  <a:lnTo>
                    <a:pt x="784" y="20429"/>
                  </a:lnTo>
                  <a:lnTo>
                    <a:pt x="924" y="20911"/>
                  </a:lnTo>
                  <a:lnTo>
                    <a:pt x="1085" y="21373"/>
                  </a:lnTo>
                  <a:lnTo>
                    <a:pt x="1447" y="22317"/>
                  </a:lnTo>
                  <a:lnTo>
                    <a:pt x="1828" y="23221"/>
                  </a:lnTo>
                  <a:lnTo>
                    <a:pt x="2250" y="24105"/>
                  </a:lnTo>
                  <a:lnTo>
                    <a:pt x="2692" y="24989"/>
                  </a:lnTo>
                  <a:lnTo>
                    <a:pt x="3154" y="25832"/>
                  </a:lnTo>
                  <a:lnTo>
                    <a:pt x="3596" y="26636"/>
                  </a:lnTo>
                  <a:lnTo>
                    <a:pt x="4500" y="28203"/>
                  </a:lnTo>
                  <a:lnTo>
                    <a:pt x="5343" y="29669"/>
                  </a:lnTo>
                  <a:lnTo>
                    <a:pt x="5725" y="30352"/>
                  </a:lnTo>
                  <a:lnTo>
                    <a:pt x="6067" y="31015"/>
                  </a:lnTo>
                  <a:lnTo>
                    <a:pt x="6368" y="31638"/>
                  </a:lnTo>
                  <a:lnTo>
                    <a:pt x="6609" y="32240"/>
                  </a:lnTo>
                  <a:lnTo>
                    <a:pt x="6730" y="32702"/>
                  </a:lnTo>
                  <a:lnTo>
                    <a:pt x="6850" y="33245"/>
                  </a:lnTo>
                  <a:lnTo>
                    <a:pt x="6930" y="33847"/>
                  </a:lnTo>
                  <a:lnTo>
                    <a:pt x="7011" y="34490"/>
                  </a:lnTo>
                  <a:lnTo>
                    <a:pt x="7071" y="35173"/>
                  </a:lnTo>
                  <a:lnTo>
                    <a:pt x="7111" y="35856"/>
                  </a:lnTo>
                  <a:lnTo>
                    <a:pt x="7171" y="37242"/>
                  </a:lnTo>
                  <a:lnTo>
                    <a:pt x="7212" y="38528"/>
                  </a:lnTo>
                  <a:lnTo>
                    <a:pt x="7212" y="39572"/>
                  </a:lnTo>
                  <a:lnTo>
                    <a:pt x="7192" y="40576"/>
                  </a:lnTo>
                  <a:lnTo>
                    <a:pt x="24808" y="40576"/>
                  </a:lnTo>
                  <a:lnTo>
                    <a:pt x="24808" y="39572"/>
                  </a:lnTo>
                  <a:lnTo>
                    <a:pt x="24808" y="38528"/>
                  </a:lnTo>
                  <a:lnTo>
                    <a:pt x="24828" y="37242"/>
                  </a:lnTo>
                  <a:lnTo>
                    <a:pt x="24888" y="35856"/>
                  </a:lnTo>
                  <a:lnTo>
                    <a:pt x="24928" y="35173"/>
                  </a:lnTo>
                  <a:lnTo>
                    <a:pt x="24989" y="34490"/>
                  </a:lnTo>
                  <a:lnTo>
                    <a:pt x="25069" y="33847"/>
                  </a:lnTo>
                  <a:lnTo>
                    <a:pt x="25170" y="33245"/>
                  </a:lnTo>
                  <a:lnTo>
                    <a:pt x="25270" y="32702"/>
                  </a:lnTo>
                  <a:lnTo>
                    <a:pt x="25411" y="32240"/>
                  </a:lnTo>
                  <a:lnTo>
                    <a:pt x="25652" y="31638"/>
                  </a:lnTo>
                  <a:lnTo>
                    <a:pt x="25953" y="31015"/>
                  </a:lnTo>
                  <a:lnTo>
                    <a:pt x="26274" y="30352"/>
                  </a:lnTo>
                  <a:lnTo>
                    <a:pt x="26656" y="29669"/>
                  </a:lnTo>
                  <a:lnTo>
                    <a:pt x="27500" y="28203"/>
                  </a:lnTo>
                  <a:lnTo>
                    <a:pt x="28404" y="26636"/>
                  </a:lnTo>
                  <a:lnTo>
                    <a:pt x="28866" y="25832"/>
                  </a:lnTo>
                  <a:lnTo>
                    <a:pt x="29307" y="24989"/>
                  </a:lnTo>
                  <a:lnTo>
                    <a:pt x="29749" y="24105"/>
                  </a:lnTo>
                  <a:lnTo>
                    <a:pt x="30171" y="23221"/>
                  </a:lnTo>
                  <a:lnTo>
                    <a:pt x="30553" y="22317"/>
                  </a:lnTo>
                  <a:lnTo>
                    <a:pt x="30914" y="21373"/>
                  </a:lnTo>
                  <a:lnTo>
                    <a:pt x="31075" y="20911"/>
                  </a:lnTo>
                  <a:lnTo>
                    <a:pt x="31236" y="20429"/>
                  </a:lnTo>
                  <a:lnTo>
                    <a:pt x="31376" y="19947"/>
                  </a:lnTo>
                  <a:lnTo>
                    <a:pt x="31497" y="19445"/>
                  </a:lnTo>
                  <a:lnTo>
                    <a:pt x="31517" y="19404"/>
                  </a:lnTo>
                  <a:lnTo>
                    <a:pt x="31537" y="19284"/>
                  </a:lnTo>
                  <a:lnTo>
                    <a:pt x="31638" y="18842"/>
                  </a:lnTo>
                  <a:lnTo>
                    <a:pt x="31738" y="18380"/>
                  </a:lnTo>
                  <a:lnTo>
                    <a:pt x="31818" y="17918"/>
                  </a:lnTo>
                  <a:lnTo>
                    <a:pt x="31879" y="17456"/>
                  </a:lnTo>
                  <a:lnTo>
                    <a:pt x="31939" y="16974"/>
                  </a:lnTo>
                  <a:lnTo>
                    <a:pt x="31979" y="16512"/>
                  </a:lnTo>
                  <a:lnTo>
                    <a:pt x="31999" y="16030"/>
                  </a:lnTo>
                  <a:lnTo>
                    <a:pt x="31999" y="15548"/>
                  </a:lnTo>
                  <a:lnTo>
                    <a:pt x="31979" y="14744"/>
                  </a:lnTo>
                  <a:lnTo>
                    <a:pt x="31919" y="13961"/>
                  </a:lnTo>
                  <a:lnTo>
                    <a:pt x="31818" y="13177"/>
                  </a:lnTo>
                  <a:lnTo>
                    <a:pt x="31678" y="12414"/>
                  </a:lnTo>
                  <a:lnTo>
                    <a:pt x="31497" y="11651"/>
                  </a:lnTo>
                  <a:lnTo>
                    <a:pt x="31296" y="10928"/>
                  </a:lnTo>
                  <a:lnTo>
                    <a:pt x="31035" y="10205"/>
                  </a:lnTo>
                  <a:lnTo>
                    <a:pt x="30754" y="9501"/>
                  </a:lnTo>
                  <a:lnTo>
                    <a:pt x="30432" y="8798"/>
                  </a:lnTo>
                  <a:lnTo>
                    <a:pt x="30071" y="8136"/>
                  </a:lnTo>
                  <a:lnTo>
                    <a:pt x="29689" y="7493"/>
                  </a:lnTo>
                  <a:lnTo>
                    <a:pt x="29267" y="6850"/>
                  </a:lnTo>
                  <a:lnTo>
                    <a:pt x="28825" y="6247"/>
                  </a:lnTo>
                  <a:lnTo>
                    <a:pt x="28343" y="5665"/>
                  </a:lnTo>
                  <a:lnTo>
                    <a:pt x="27841" y="5102"/>
                  </a:lnTo>
                  <a:lnTo>
                    <a:pt x="27319" y="4560"/>
                  </a:lnTo>
                  <a:lnTo>
                    <a:pt x="26756" y="4038"/>
                  </a:lnTo>
                  <a:lnTo>
                    <a:pt x="26174" y="3556"/>
                  </a:lnTo>
                  <a:lnTo>
                    <a:pt x="25571" y="3094"/>
                  </a:lnTo>
                  <a:lnTo>
                    <a:pt x="24949" y="2652"/>
                  </a:lnTo>
                  <a:lnTo>
                    <a:pt x="24306" y="2250"/>
                  </a:lnTo>
                  <a:lnTo>
                    <a:pt x="23623" y="1888"/>
                  </a:lnTo>
                  <a:lnTo>
                    <a:pt x="22940" y="1527"/>
                  </a:lnTo>
                  <a:lnTo>
                    <a:pt x="22237" y="1226"/>
                  </a:lnTo>
                  <a:lnTo>
                    <a:pt x="21514" y="944"/>
                  </a:lnTo>
                  <a:lnTo>
                    <a:pt x="20770" y="703"/>
                  </a:lnTo>
                  <a:lnTo>
                    <a:pt x="20007" y="502"/>
                  </a:lnTo>
                  <a:lnTo>
                    <a:pt x="19224" y="322"/>
                  </a:lnTo>
                  <a:lnTo>
                    <a:pt x="18440" y="181"/>
                  </a:lnTo>
                  <a:lnTo>
                    <a:pt x="17637" y="81"/>
                  </a:lnTo>
                  <a:lnTo>
                    <a:pt x="16833" y="20"/>
                  </a:lnTo>
                  <a:lnTo>
                    <a:pt x="160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4385744" y="4110980"/>
              <a:ext cx="367307" cy="654293"/>
            </a:xfrm>
            <a:custGeom>
              <a:avLst/>
              <a:gdLst/>
              <a:ahLst/>
              <a:cxnLst/>
              <a:rect l="l" t="t" r="r" b="b"/>
              <a:pathLst>
                <a:path w="12777" h="22760" extrusionOk="0">
                  <a:moveTo>
                    <a:pt x="6469" y="0"/>
                  </a:moveTo>
                  <a:lnTo>
                    <a:pt x="6348" y="20"/>
                  </a:lnTo>
                  <a:lnTo>
                    <a:pt x="6248" y="101"/>
                  </a:lnTo>
                  <a:lnTo>
                    <a:pt x="6167" y="181"/>
                  </a:lnTo>
                  <a:lnTo>
                    <a:pt x="6147" y="302"/>
                  </a:lnTo>
                  <a:lnTo>
                    <a:pt x="6067" y="884"/>
                  </a:lnTo>
                  <a:lnTo>
                    <a:pt x="6007" y="1246"/>
                  </a:lnTo>
                  <a:lnTo>
                    <a:pt x="5906" y="1647"/>
                  </a:lnTo>
                  <a:lnTo>
                    <a:pt x="5766" y="2049"/>
                  </a:lnTo>
                  <a:lnTo>
                    <a:pt x="5685" y="2250"/>
                  </a:lnTo>
                  <a:lnTo>
                    <a:pt x="5605" y="2431"/>
                  </a:lnTo>
                  <a:lnTo>
                    <a:pt x="5484" y="2592"/>
                  </a:lnTo>
                  <a:lnTo>
                    <a:pt x="5384" y="2752"/>
                  </a:lnTo>
                  <a:lnTo>
                    <a:pt x="5243" y="2893"/>
                  </a:lnTo>
                  <a:lnTo>
                    <a:pt x="5103" y="3013"/>
                  </a:lnTo>
                  <a:lnTo>
                    <a:pt x="5002" y="3054"/>
                  </a:lnTo>
                  <a:lnTo>
                    <a:pt x="4882" y="3074"/>
                  </a:lnTo>
                  <a:lnTo>
                    <a:pt x="4761" y="3054"/>
                  </a:lnTo>
                  <a:lnTo>
                    <a:pt x="4601" y="3033"/>
                  </a:lnTo>
                  <a:lnTo>
                    <a:pt x="4440" y="2993"/>
                  </a:lnTo>
                  <a:lnTo>
                    <a:pt x="4279" y="2913"/>
                  </a:lnTo>
                  <a:lnTo>
                    <a:pt x="3918" y="2752"/>
                  </a:lnTo>
                  <a:lnTo>
                    <a:pt x="3516" y="2531"/>
                  </a:lnTo>
                  <a:lnTo>
                    <a:pt x="3134" y="2270"/>
                  </a:lnTo>
                  <a:lnTo>
                    <a:pt x="2773" y="2009"/>
                  </a:lnTo>
                  <a:lnTo>
                    <a:pt x="2451" y="1748"/>
                  </a:lnTo>
                  <a:lnTo>
                    <a:pt x="2371" y="1688"/>
                  </a:lnTo>
                  <a:lnTo>
                    <a:pt x="2270" y="1668"/>
                  </a:lnTo>
                  <a:lnTo>
                    <a:pt x="2170" y="1688"/>
                  </a:lnTo>
                  <a:lnTo>
                    <a:pt x="2070" y="1708"/>
                  </a:lnTo>
                  <a:lnTo>
                    <a:pt x="1989" y="1788"/>
                  </a:lnTo>
                  <a:lnTo>
                    <a:pt x="1929" y="1868"/>
                  </a:lnTo>
                  <a:lnTo>
                    <a:pt x="1909" y="1969"/>
                  </a:lnTo>
                  <a:lnTo>
                    <a:pt x="1909" y="2069"/>
                  </a:lnTo>
                  <a:lnTo>
                    <a:pt x="2029" y="2571"/>
                  </a:lnTo>
                  <a:lnTo>
                    <a:pt x="2130" y="3154"/>
                  </a:lnTo>
                  <a:lnTo>
                    <a:pt x="2210" y="3737"/>
                  </a:lnTo>
                  <a:lnTo>
                    <a:pt x="2270" y="4339"/>
                  </a:lnTo>
                  <a:lnTo>
                    <a:pt x="2311" y="4902"/>
                  </a:lnTo>
                  <a:lnTo>
                    <a:pt x="2311" y="5163"/>
                  </a:lnTo>
                  <a:lnTo>
                    <a:pt x="2291" y="5404"/>
                  </a:lnTo>
                  <a:lnTo>
                    <a:pt x="2270" y="5625"/>
                  </a:lnTo>
                  <a:lnTo>
                    <a:pt x="2230" y="5826"/>
                  </a:lnTo>
                  <a:lnTo>
                    <a:pt x="2170" y="5986"/>
                  </a:lnTo>
                  <a:lnTo>
                    <a:pt x="2110" y="6107"/>
                  </a:lnTo>
                  <a:lnTo>
                    <a:pt x="2050" y="6207"/>
                  </a:lnTo>
                  <a:lnTo>
                    <a:pt x="1969" y="6268"/>
                  </a:lnTo>
                  <a:lnTo>
                    <a:pt x="1869" y="6308"/>
                  </a:lnTo>
                  <a:lnTo>
                    <a:pt x="1788" y="6328"/>
                  </a:lnTo>
                  <a:lnTo>
                    <a:pt x="1608" y="6328"/>
                  </a:lnTo>
                  <a:lnTo>
                    <a:pt x="1427" y="6308"/>
                  </a:lnTo>
                  <a:lnTo>
                    <a:pt x="1266" y="6247"/>
                  </a:lnTo>
                  <a:lnTo>
                    <a:pt x="1085" y="6147"/>
                  </a:lnTo>
                  <a:lnTo>
                    <a:pt x="925" y="6067"/>
                  </a:lnTo>
                  <a:lnTo>
                    <a:pt x="764" y="5966"/>
                  </a:lnTo>
                  <a:lnTo>
                    <a:pt x="563" y="5806"/>
                  </a:lnTo>
                  <a:lnTo>
                    <a:pt x="463" y="5745"/>
                  </a:lnTo>
                  <a:lnTo>
                    <a:pt x="362" y="5725"/>
                  </a:lnTo>
                  <a:lnTo>
                    <a:pt x="262" y="5725"/>
                  </a:lnTo>
                  <a:lnTo>
                    <a:pt x="161" y="5765"/>
                  </a:lnTo>
                  <a:lnTo>
                    <a:pt x="81" y="5826"/>
                  </a:lnTo>
                  <a:lnTo>
                    <a:pt x="41" y="5926"/>
                  </a:lnTo>
                  <a:lnTo>
                    <a:pt x="1" y="6026"/>
                  </a:lnTo>
                  <a:lnTo>
                    <a:pt x="21" y="6127"/>
                  </a:lnTo>
                  <a:lnTo>
                    <a:pt x="3556" y="22498"/>
                  </a:lnTo>
                  <a:lnTo>
                    <a:pt x="3596" y="22598"/>
                  </a:lnTo>
                  <a:lnTo>
                    <a:pt x="3677" y="22679"/>
                  </a:lnTo>
                  <a:lnTo>
                    <a:pt x="3757" y="22739"/>
                  </a:lnTo>
                  <a:lnTo>
                    <a:pt x="3877" y="22759"/>
                  </a:lnTo>
                  <a:lnTo>
                    <a:pt x="3938" y="22739"/>
                  </a:lnTo>
                  <a:lnTo>
                    <a:pt x="4018" y="22719"/>
                  </a:lnTo>
                  <a:lnTo>
                    <a:pt x="4058" y="22699"/>
                  </a:lnTo>
                  <a:lnTo>
                    <a:pt x="4118" y="22659"/>
                  </a:lnTo>
                  <a:lnTo>
                    <a:pt x="4159" y="22598"/>
                  </a:lnTo>
                  <a:lnTo>
                    <a:pt x="4179" y="22538"/>
                  </a:lnTo>
                  <a:lnTo>
                    <a:pt x="4199" y="22478"/>
                  </a:lnTo>
                  <a:lnTo>
                    <a:pt x="4199" y="22418"/>
                  </a:lnTo>
                  <a:lnTo>
                    <a:pt x="4199" y="22357"/>
                  </a:lnTo>
                  <a:lnTo>
                    <a:pt x="824" y="6770"/>
                  </a:lnTo>
                  <a:lnTo>
                    <a:pt x="824" y="6770"/>
                  </a:lnTo>
                  <a:lnTo>
                    <a:pt x="1065" y="6870"/>
                  </a:lnTo>
                  <a:lnTo>
                    <a:pt x="1326" y="6950"/>
                  </a:lnTo>
                  <a:lnTo>
                    <a:pt x="1608" y="6991"/>
                  </a:lnTo>
                  <a:lnTo>
                    <a:pt x="1728" y="7011"/>
                  </a:lnTo>
                  <a:lnTo>
                    <a:pt x="1869" y="6991"/>
                  </a:lnTo>
                  <a:lnTo>
                    <a:pt x="1989" y="6971"/>
                  </a:lnTo>
                  <a:lnTo>
                    <a:pt x="2090" y="6930"/>
                  </a:lnTo>
                  <a:lnTo>
                    <a:pt x="2210" y="6890"/>
                  </a:lnTo>
                  <a:lnTo>
                    <a:pt x="2311" y="6830"/>
                  </a:lnTo>
                  <a:lnTo>
                    <a:pt x="2411" y="6770"/>
                  </a:lnTo>
                  <a:lnTo>
                    <a:pt x="2491" y="6689"/>
                  </a:lnTo>
                  <a:lnTo>
                    <a:pt x="2592" y="6589"/>
                  </a:lnTo>
                  <a:lnTo>
                    <a:pt x="2652" y="6488"/>
                  </a:lnTo>
                  <a:lnTo>
                    <a:pt x="2753" y="6328"/>
                  </a:lnTo>
                  <a:lnTo>
                    <a:pt x="2813" y="6167"/>
                  </a:lnTo>
                  <a:lnTo>
                    <a:pt x="2873" y="5966"/>
                  </a:lnTo>
                  <a:lnTo>
                    <a:pt x="2913" y="5745"/>
                  </a:lnTo>
                  <a:lnTo>
                    <a:pt x="2953" y="5524"/>
                  </a:lnTo>
                  <a:lnTo>
                    <a:pt x="2953" y="5283"/>
                  </a:lnTo>
                  <a:lnTo>
                    <a:pt x="2974" y="4781"/>
                  </a:lnTo>
                  <a:lnTo>
                    <a:pt x="2933" y="4259"/>
                  </a:lnTo>
                  <a:lnTo>
                    <a:pt x="2893" y="3757"/>
                  </a:lnTo>
                  <a:lnTo>
                    <a:pt x="2813" y="3254"/>
                  </a:lnTo>
                  <a:lnTo>
                    <a:pt x="2753" y="2813"/>
                  </a:lnTo>
                  <a:lnTo>
                    <a:pt x="3054" y="3013"/>
                  </a:lnTo>
                  <a:lnTo>
                    <a:pt x="3395" y="3234"/>
                  </a:lnTo>
                  <a:lnTo>
                    <a:pt x="3757" y="3415"/>
                  </a:lnTo>
                  <a:lnTo>
                    <a:pt x="4139" y="3576"/>
                  </a:lnTo>
                  <a:lnTo>
                    <a:pt x="4319" y="3636"/>
                  </a:lnTo>
                  <a:lnTo>
                    <a:pt x="4500" y="3676"/>
                  </a:lnTo>
                  <a:lnTo>
                    <a:pt x="4681" y="3716"/>
                  </a:lnTo>
                  <a:lnTo>
                    <a:pt x="5022" y="3716"/>
                  </a:lnTo>
                  <a:lnTo>
                    <a:pt x="5183" y="3696"/>
                  </a:lnTo>
                  <a:lnTo>
                    <a:pt x="5324" y="3636"/>
                  </a:lnTo>
                  <a:lnTo>
                    <a:pt x="5464" y="3556"/>
                  </a:lnTo>
                  <a:lnTo>
                    <a:pt x="5645" y="3415"/>
                  </a:lnTo>
                  <a:lnTo>
                    <a:pt x="5826" y="3254"/>
                  </a:lnTo>
                  <a:lnTo>
                    <a:pt x="5967" y="3074"/>
                  </a:lnTo>
                  <a:lnTo>
                    <a:pt x="6107" y="2873"/>
                  </a:lnTo>
                  <a:lnTo>
                    <a:pt x="6228" y="2652"/>
                  </a:lnTo>
                  <a:lnTo>
                    <a:pt x="6328" y="2431"/>
                  </a:lnTo>
                  <a:lnTo>
                    <a:pt x="6429" y="2210"/>
                  </a:lnTo>
                  <a:lnTo>
                    <a:pt x="6509" y="1969"/>
                  </a:lnTo>
                  <a:lnTo>
                    <a:pt x="6589" y="2210"/>
                  </a:lnTo>
                  <a:lnTo>
                    <a:pt x="6690" y="2431"/>
                  </a:lnTo>
                  <a:lnTo>
                    <a:pt x="6790" y="2652"/>
                  </a:lnTo>
                  <a:lnTo>
                    <a:pt x="6911" y="2853"/>
                  </a:lnTo>
                  <a:lnTo>
                    <a:pt x="7051" y="3054"/>
                  </a:lnTo>
                  <a:lnTo>
                    <a:pt x="7172" y="3214"/>
                  </a:lnTo>
                  <a:lnTo>
                    <a:pt x="7332" y="3335"/>
                  </a:lnTo>
                  <a:lnTo>
                    <a:pt x="7473" y="3435"/>
                  </a:lnTo>
                  <a:lnTo>
                    <a:pt x="7594" y="3475"/>
                  </a:lnTo>
                  <a:lnTo>
                    <a:pt x="7694" y="3495"/>
                  </a:lnTo>
                  <a:lnTo>
                    <a:pt x="7975" y="3495"/>
                  </a:lnTo>
                  <a:lnTo>
                    <a:pt x="8297" y="3435"/>
                  </a:lnTo>
                  <a:lnTo>
                    <a:pt x="8638" y="3335"/>
                  </a:lnTo>
                  <a:lnTo>
                    <a:pt x="9000" y="3194"/>
                  </a:lnTo>
                  <a:lnTo>
                    <a:pt x="9381" y="3013"/>
                  </a:lnTo>
                  <a:lnTo>
                    <a:pt x="9763" y="2833"/>
                  </a:lnTo>
                  <a:lnTo>
                    <a:pt x="10125" y="2632"/>
                  </a:lnTo>
                  <a:lnTo>
                    <a:pt x="10024" y="3114"/>
                  </a:lnTo>
                  <a:lnTo>
                    <a:pt x="9924" y="3656"/>
                  </a:lnTo>
                  <a:lnTo>
                    <a:pt x="9843" y="4219"/>
                  </a:lnTo>
                  <a:lnTo>
                    <a:pt x="9803" y="4781"/>
                  </a:lnTo>
                  <a:lnTo>
                    <a:pt x="9803" y="5062"/>
                  </a:lnTo>
                  <a:lnTo>
                    <a:pt x="9823" y="5323"/>
                  </a:lnTo>
                  <a:lnTo>
                    <a:pt x="9843" y="5564"/>
                  </a:lnTo>
                  <a:lnTo>
                    <a:pt x="9904" y="5806"/>
                  </a:lnTo>
                  <a:lnTo>
                    <a:pt x="9964" y="6026"/>
                  </a:lnTo>
                  <a:lnTo>
                    <a:pt x="10044" y="6207"/>
                  </a:lnTo>
                  <a:lnTo>
                    <a:pt x="10165" y="6388"/>
                  </a:lnTo>
                  <a:lnTo>
                    <a:pt x="10285" y="6529"/>
                  </a:lnTo>
                  <a:lnTo>
                    <a:pt x="10506" y="6669"/>
                  </a:lnTo>
                  <a:lnTo>
                    <a:pt x="10727" y="6770"/>
                  </a:lnTo>
                  <a:lnTo>
                    <a:pt x="10948" y="6850"/>
                  </a:lnTo>
                  <a:lnTo>
                    <a:pt x="11149" y="6870"/>
                  </a:lnTo>
                  <a:lnTo>
                    <a:pt x="11370" y="6870"/>
                  </a:lnTo>
                  <a:lnTo>
                    <a:pt x="11591" y="6830"/>
                  </a:lnTo>
                  <a:lnTo>
                    <a:pt x="11792" y="6770"/>
                  </a:lnTo>
                  <a:lnTo>
                    <a:pt x="11993" y="6709"/>
                  </a:lnTo>
                  <a:lnTo>
                    <a:pt x="11993" y="6709"/>
                  </a:lnTo>
                  <a:lnTo>
                    <a:pt x="9100" y="22337"/>
                  </a:lnTo>
                  <a:lnTo>
                    <a:pt x="9100" y="22398"/>
                  </a:lnTo>
                  <a:lnTo>
                    <a:pt x="9120" y="22458"/>
                  </a:lnTo>
                  <a:lnTo>
                    <a:pt x="9140" y="22518"/>
                  </a:lnTo>
                  <a:lnTo>
                    <a:pt x="9160" y="22578"/>
                  </a:lnTo>
                  <a:lnTo>
                    <a:pt x="9201" y="22619"/>
                  </a:lnTo>
                  <a:lnTo>
                    <a:pt x="9261" y="22659"/>
                  </a:lnTo>
                  <a:lnTo>
                    <a:pt x="9301" y="22699"/>
                  </a:lnTo>
                  <a:lnTo>
                    <a:pt x="9381" y="22719"/>
                  </a:lnTo>
                  <a:lnTo>
                    <a:pt x="9502" y="22719"/>
                  </a:lnTo>
                  <a:lnTo>
                    <a:pt x="9562" y="22699"/>
                  </a:lnTo>
                  <a:lnTo>
                    <a:pt x="9622" y="22659"/>
                  </a:lnTo>
                  <a:lnTo>
                    <a:pt x="9663" y="22619"/>
                  </a:lnTo>
                  <a:lnTo>
                    <a:pt x="9703" y="22578"/>
                  </a:lnTo>
                  <a:lnTo>
                    <a:pt x="9743" y="22518"/>
                  </a:lnTo>
                  <a:lnTo>
                    <a:pt x="9763" y="22458"/>
                  </a:lnTo>
                  <a:lnTo>
                    <a:pt x="12776" y="6067"/>
                  </a:lnTo>
                  <a:lnTo>
                    <a:pt x="12776" y="5966"/>
                  </a:lnTo>
                  <a:lnTo>
                    <a:pt x="12756" y="5866"/>
                  </a:lnTo>
                  <a:lnTo>
                    <a:pt x="12696" y="5785"/>
                  </a:lnTo>
                  <a:lnTo>
                    <a:pt x="12615" y="5725"/>
                  </a:lnTo>
                  <a:lnTo>
                    <a:pt x="12515" y="5685"/>
                  </a:lnTo>
                  <a:lnTo>
                    <a:pt x="12415" y="5685"/>
                  </a:lnTo>
                  <a:lnTo>
                    <a:pt x="12314" y="5705"/>
                  </a:lnTo>
                  <a:lnTo>
                    <a:pt x="12234" y="5765"/>
                  </a:lnTo>
                  <a:lnTo>
                    <a:pt x="12073" y="5906"/>
                  </a:lnTo>
                  <a:lnTo>
                    <a:pt x="11912" y="6006"/>
                  </a:lnTo>
                  <a:lnTo>
                    <a:pt x="11691" y="6107"/>
                  </a:lnTo>
                  <a:lnTo>
                    <a:pt x="11470" y="6187"/>
                  </a:lnTo>
                  <a:lnTo>
                    <a:pt x="11350" y="6207"/>
                  </a:lnTo>
                  <a:lnTo>
                    <a:pt x="11229" y="6207"/>
                  </a:lnTo>
                  <a:lnTo>
                    <a:pt x="11089" y="6187"/>
                  </a:lnTo>
                  <a:lnTo>
                    <a:pt x="10968" y="6167"/>
                  </a:lnTo>
                  <a:lnTo>
                    <a:pt x="10848" y="6107"/>
                  </a:lnTo>
                  <a:lnTo>
                    <a:pt x="10707" y="6006"/>
                  </a:lnTo>
                  <a:lnTo>
                    <a:pt x="10627" y="5906"/>
                  </a:lnTo>
                  <a:lnTo>
                    <a:pt x="10566" y="5785"/>
                  </a:lnTo>
                  <a:lnTo>
                    <a:pt x="10526" y="5605"/>
                  </a:lnTo>
                  <a:lnTo>
                    <a:pt x="10486" y="5404"/>
                  </a:lnTo>
                  <a:lnTo>
                    <a:pt x="10466" y="5183"/>
                  </a:lnTo>
                  <a:lnTo>
                    <a:pt x="10466" y="4942"/>
                  </a:lnTo>
                  <a:lnTo>
                    <a:pt x="10506" y="4379"/>
                  </a:lnTo>
                  <a:lnTo>
                    <a:pt x="10587" y="3777"/>
                  </a:lnTo>
                  <a:lnTo>
                    <a:pt x="10687" y="3174"/>
                  </a:lnTo>
                  <a:lnTo>
                    <a:pt x="10808" y="2592"/>
                  </a:lnTo>
                  <a:lnTo>
                    <a:pt x="10948" y="2029"/>
                  </a:lnTo>
                  <a:lnTo>
                    <a:pt x="10968" y="1929"/>
                  </a:lnTo>
                  <a:lnTo>
                    <a:pt x="10948" y="1848"/>
                  </a:lnTo>
                  <a:lnTo>
                    <a:pt x="10908" y="1748"/>
                  </a:lnTo>
                  <a:lnTo>
                    <a:pt x="10828" y="1688"/>
                  </a:lnTo>
                  <a:lnTo>
                    <a:pt x="10747" y="1627"/>
                  </a:lnTo>
                  <a:lnTo>
                    <a:pt x="10647" y="1607"/>
                  </a:lnTo>
                  <a:lnTo>
                    <a:pt x="10546" y="1627"/>
                  </a:lnTo>
                  <a:lnTo>
                    <a:pt x="10466" y="1668"/>
                  </a:lnTo>
                  <a:lnTo>
                    <a:pt x="10024" y="1929"/>
                  </a:lnTo>
                  <a:lnTo>
                    <a:pt x="9582" y="2150"/>
                  </a:lnTo>
                  <a:lnTo>
                    <a:pt x="9160" y="2371"/>
                  </a:lnTo>
                  <a:lnTo>
                    <a:pt x="8779" y="2551"/>
                  </a:lnTo>
                  <a:lnTo>
                    <a:pt x="8437" y="2692"/>
                  </a:lnTo>
                  <a:lnTo>
                    <a:pt x="8136" y="2792"/>
                  </a:lnTo>
                  <a:lnTo>
                    <a:pt x="7915" y="2853"/>
                  </a:lnTo>
                  <a:lnTo>
                    <a:pt x="7835" y="2853"/>
                  </a:lnTo>
                  <a:lnTo>
                    <a:pt x="7774" y="2833"/>
                  </a:lnTo>
                  <a:lnTo>
                    <a:pt x="7714" y="2792"/>
                  </a:lnTo>
                  <a:lnTo>
                    <a:pt x="7634" y="2712"/>
                  </a:lnTo>
                  <a:lnTo>
                    <a:pt x="7473" y="2511"/>
                  </a:lnTo>
                  <a:lnTo>
                    <a:pt x="7332" y="2230"/>
                  </a:lnTo>
                  <a:lnTo>
                    <a:pt x="7192" y="1889"/>
                  </a:lnTo>
                  <a:lnTo>
                    <a:pt x="7051" y="1527"/>
                  </a:lnTo>
                  <a:lnTo>
                    <a:pt x="6951" y="1125"/>
                  </a:lnTo>
                  <a:lnTo>
                    <a:pt x="6850" y="703"/>
                  </a:lnTo>
                  <a:lnTo>
                    <a:pt x="6810" y="302"/>
                  </a:lnTo>
                  <a:lnTo>
                    <a:pt x="6770" y="181"/>
                  </a:lnTo>
                  <a:lnTo>
                    <a:pt x="6690" y="101"/>
                  </a:lnTo>
                  <a:lnTo>
                    <a:pt x="6589" y="20"/>
                  </a:lnTo>
                  <a:lnTo>
                    <a:pt x="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4284121" y="4709217"/>
              <a:ext cx="576905" cy="78567"/>
            </a:xfrm>
            <a:custGeom>
              <a:avLst/>
              <a:gdLst/>
              <a:ahLst/>
              <a:cxnLst/>
              <a:rect l="l" t="t" r="r" b="b"/>
              <a:pathLst>
                <a:path w="20068" h="2733" extrusionOk="0">
                  <a:moveTo>
                    <a:pt x="161" y="1"/>
                  </a:moveTo>
                  <a:lnTo>
                    <a:pt x="101" y="21"/>
                  </a:lnTo>
                  <a:lnTo>
                    <a:pt x="40" y="41"/>
                  </a:lnTo>
                  <a:lnTo>
                    <a:pt x="0" y="101"/>
                  </a:lnTo>
                  <a:lnTo>
                    <a:pt x="0" y="161"/>
                  </a:lnTo>
                  <a:lnTo>
                    <a:pt x="0" y="2572"/>
                  </a:lnTo>
                  <a:lnTo>
                    <a:pt x="0" y="2632"/>
                  </a:lnTo>
                  <a:lnTo>
                    <a:pt x="40" y="2692"/>
                  </a:lnTo>
                  <a:lnTo>
                    <a:pt x="101" y="2733"/>
                  </a:lnTo>
                  <a:lnTo>
                    <a:pt x="19967" y="2733"/>
                  </a:lnTo>
                  <a:lnTo>
                    <a:pt x="20007" y="2692"/>
                  </a:lnTo>
                  <a:lnTo>
                    <a:pt x="20047" y="2632"/>
                  </a:lnTo>
                  <a:lnTo>
                    <a:pt x="20067" y="2572"/>
                  </a:lnTo>
                  <a:lnTo>
                    <a:pt x="20067" y="161"/>
                  </a:lnTo>
                  <a:lnTo>
                    <a:pt x="20047" y="101"/>
                  </a:lnTo>
                  <a:lnTo>
                    <a:pt x="20007" y="4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4284121" y="4787756"/>
              <a:ext cx="576905" cy="79142"/>
            </a:xfrm>
            <a:custGeom>
              <a:avLst/>
              <a:gdLst/>
              <a:ahLst/>
              <a:cxnLst/>
              <a:rect l="l" t="t" r="r" b="b"/>
              <a:pathLst>
                <a:path w="20068" h="2753" extrusionOk="0">
                  <a:moveTo>
                    <a:pt x="161" y="1"/>
                  </a:moveTo>
                  <a:lnTo>
                    <a:pt x="101" y="21"/>
                  </a:lnTo>
                  <a:lnTo>
                    <a:pt x="40" y="61"/>
                  </a:lnTo>
                  <a:lnTo>
                    <a:pt x="0" y="101"/>
                  </a:lnTo>
                  <a:lnTo>
                    <a:pt x="0" y="181"/>
                  </a:lnTo>
                  <a:lnTo>
                    <a:pt x="0" y="2592"/>
                  </a:lnTo>
                  <a:lnTo>
                    <a:pt x="0" y="2652"/>
                  </a:lnTo>
                  <a:lnTo>
                    <a:pt x="40" y="2712"/>
                  </a:lnTo>
                  <a:lnTo>
                    <a:pt x="101" y="2732"/>
                  </a:lnTo>
                  <a:lnTo>
                    <a:pt x="161" y="2752"/>
                  </a:lnTo>
                  <a:lnTo>
                    <a:pt x="19907" y="2752"/>
                  </a:lnTo>
                  <a:lnTo>
                    <a:pt x="19967" y="2732"/>
                  </a:lnTo>
                  <a:lnTo>
                    <a:pt x="20007" y="2712"/>
                  </a:lnTo>
                  <a:lnTo>
                    <a:pt x="20047" y="2652"/>
                  </a:lnTo>
                  <a:lnTo>
                    <a:pt x="20067" y="2592"/>
                  </a:lnTo>
                  <a:lnTo>
                    <a:pt x="20067" y="181"/>
                  </a:lnTo>
                  <a:lnTo>
                    <a:pt x="20047" y="101"/>
                  </a:lnTo>
                  <a:lnTo>
                    <a:pt x="20007" y="6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4284121" y="4866869"/>
              <a:ext cx="576905" cy="78567"/>
            </a:xfrm>
            <a:custGeom>
              <a:avLst/>
              <a:gdLst/>
              <a:ahLst/>
              <a:cxnLst/>
              <a:rect l="l" t="t" r="r" b="b"/>
              <a:pathLst>
                <a:path w="20068" h="2733" extrusionOk="0">
                  <a:moveTo>
                    <a:pt x="161" y="0"/>
                  </a:moveTo>
                  <a:lnTo>
                    <a:pt x="101" y="21"/>
                  </a:lnTo>
                  <a:lnTo>
                    <a:pt x="40" y="41"/>
                  </a:lnTo>
                  <a:lnTo>
                    <a:pt x="0" y="101"/>
                  </a:lnTo>
                  <a:lnTo>
                    <a:pt x="0" y="161"/>
                  </a:lnTo>
                  <a:lnTo>
                    <a:pt x="0" y="2572"/>
                  </a:lnTo>
                  <a:lnTo>
                    <a:pt x="0" y="2632"/>
                  </a:lnTo>
                  <a:lnTo>
                    <a:pt x="40" y="2692"/>
                  </a:lnTo>
                  <a:lnTo>
                    <a:pt x="101" y="2732"/>
                  </a:lnTo>
                  <a:lnTo>
                    <a:pt x="19967" y="2732"/>
                  </a:lnTo>
                  <a:lnTo>
                    <a:pt x="20007" y="2692"/>
                  </a:lnTo>
                  <a:lnTo>
                    <a:pt x="20047" y="2632"/>
                  </a:lnTo>
                  <a:lnTo>
                    <a:pt x="20067" y="2572"/>
                  </a:lnTo>
                  <a:lnTo>
                    <a:pt x="20067" y="161"/>
                  </a:lnTo>
                  <a:lnTo>
                    <a:pt x="20047" y="101"/>
                  </a:lnTo>
                  <a:lnTo>
                    <a:pt x="20007" y="41"/>
                  </a:lnTo>
                  <a:lnTo>
                    <a:pt x="19967" y="21"/>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4284121" y="4945408"/>
              <a:ext cx="576905" cy="79142"/>
            </a:xfrm>
            <a:custGeom>
              <a:avLst/>
              <a:gdLst/>
              <a:ahLst/>
              <a:cxnLst/>
              <a:rect l="l" t="t" r="r" b="b"/>
              <a:pathLst>
                <a:path w="20068" h="2753" extrusionOk="0">
                  <a:moveTo>
                    <a:pt x="161" y="0"/>
                  </a:moveTo>
                  <a:lnTo>
                    <a:pt x="101" y="20"/>
                  </a:lnTo>
                  <a:lnTo>
                    <a:pt x="40" y="61"/>
                  </a:lnTo>
                  <a:lnTo>
                    <a:pt x="0" y="101"/>
                  </a:lnTo>
                  <a:lnTo>
                    <a:pt x="0" y="181"/>
                  </a:lnTo>
                  <a:lnTo>
                    <a:pt x="0" y="2592"/>
                  </a:lnTo>
                  <a:lnTo>
                    <a:pt x="0" y="2652"/>
                  </a:lnTo>
                  <a:lnTo>
                    <a:pt x="40" y="2692"/>
                  </a:lnTo>
                  <a:lnTo>
                    <a:pt x="101" y="2732"/>
                  </a:lnTo>
                  <a:lnTo>
                    <a:pt x="161" y="2752"/>
                  </a:lnTo>
                  <a:lnTo>
                    <a:pt x="19907" y="2752"/>
                  </a:lnTo>
                  <a:lnTo>
                    <a:pt x="19967" y="2732"/>
                  </a:lnTo>
                  <a:lnTo>
                    <a:pt x="20007" y="2692"/>
                  </a:lnTo>
                  <a:lnTo>
                    <a:pt x="20047" y="2652"/>
                  </a:lnTo>
                  <a:lnTo>
                    <a:pt x="20067" y="2592"/>
                  </a:lnTo>
                  <a:lnTo>
                    <a:pt x="20067" y="181"/>
                  </a:lnTo>
                  <a:lnTo>
                    <a:pt x="20047" y="101"/>
                  </a:lnTo>
                  <a:lnTo>
                    <a:pt x="20007" y="61"/>
                  </a:lnTo>
                  <a:lnTo>
                    <a:pt x="19967" y="20"/>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4322815" y="4778528"/>
              <a:ext cx="498367" cy="19088"/>
            </a:xfrm>
            <a:custGeom>
              <a:avLst/>
              <a:gdLst/>
              <a:ahLst/>
              <a:cxnLst/>
              <a:rect l="l" t="t" r="r" b="b"/>
              <a:pathLst>
                <a:path w="17336" h="664" extrusionOk="0">
                  <a:moveTo>
                    <a:pt x="261" y="0"/>
                  </a:moveTo>
                  <a:lnTo>
                    <a:pt x="201" y="20"/>
                  </a:lnTo>
                  <a:lnTo>
                    <a:pt x="141" y="60"/>
                  </a:lnTo>
                  <a:lnTo>
                    <a:pt x="101" y="101"/>
                  </a:lnTo>
                  <a:lnTo>
                    <a:pt x="60" y="141"/>
                  </a:lnTo>
                  <a:lnTo>
                    <a:pt x="20" y="201"/>
                  </a:lnTo>
                  <a:lnTo>
                    <a:pt x="0" y="261"/>
                  </a:lnTo>
                  <a:lnTo>
                    <a:pt x="0" y="322"/>
                  </a:lnTo>
                  <a:lnTo>
                    <a:pt x="0" y="402"/>
                  </a:lnTo>
                  <a:lnTo>
                    <a:pt x="20" y="462"/>
                  </a:lnTo>
                  <a:lnTo>
                    <a:pt x="60" y="522"/>
                  </a:lnTo>
                  <a:lnTo>
                    <a:pt x="101" y="563"/>
                  </a:lnTo>
                  <a:lnTo>
                    <a:pt x="141" y="603"/>
                  </a:lnTo>
                  <a:lnTo>
                    <a:pt x="201" y="643"/>
                  </a:lnTo>
                  <a:lnTo>
                    <a:pt x="261" y="663"/>
                  </a:lnTo>
                  <a:lnTo>
                    <a:pt x="17074" y="663"/>
                  </a:lnTo>
                  <a:lnTo>
                    <a:pt x="17134" y="643"/>
                  </a:lnTo>
                  <a:lnTo>
                    <a:pt x="17195" y="603"/>
                  </a:lnTo>
                  <a:lnTo>
                    <a:pt x="17235" y="563"/>
                  </a:lnTo>
                  <a:lnTo>
                    <a:pt x="17275" y="522"/>
                  </a:lnTo>
                  <a:lnTo>
                    <a:pt x="17315" y="462"/>
                  </a:lnTo>
                  <a:lnTo>
                    <a:pt x="17335" y="402"/>
                  </a:lnTo>
                  <a:lnTo>
                    <a:pt x="17335" y="322"/>
                  </a:lnTo>
                  <a:lnTo>
                    <a:pt x="17335" y="261"/>
                  </a:lnTo>
                  <a:lnTo>
                    <a:pt x="17315" y="201"/>
                  </a:lnTo>
                  <a:lnTo>
                    <a:pt x="17275" y="141"/>
                  </a:lnTo>
                  <a:lnTo>
                    <a:pt x="17235" y="101"/>
                  </a:lnTo>
                  <a:lnTo>
                    <a:pt x="17195" y="60"/>
                  </a:lnTo>
                  <a:lnTo>
                    <a:pt x="17134" y="20"/>
                  </a:lnTo>
                  <a:lnTo>
                    <a:pt x="1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4322815" y="4857066"/>
              <a:ext cx="498367" cy="19060"/>
            </a:xfrm>
            <a:custGeom>
              <a:avLst/>
              <a:gdLst/>
              <a:ahLst/>
              <a:cxnLst/>
              <a:rect l="l" t="t" r="r" b="b"/>
              <a:pathLst>
                <a:path w="17336" h="663" extrusionOk="0">
                  <a:moveTo>
                    <a:pt x="322" y="0"/>
                  </a:moveTo>
                  <a:lnTo>
                    <a:pt x="261" y="20"/>
                  </a:lnTo>
                  <a:lnTo>
                    <a:pt x="201" y="40"/>
                  </a:lnTo>
                  <a:lnTo>
                    <a:pt x="141" y="60"/>
                  </a:lnTo>
                  <a:lnTo>
                    <a:pt x="101" y="100"/>
                  </a:lnTo>
                  <a:lnTo>
                    <a:pt x="60" y="161"/>
                  </a:lnTo>
                  <a:lnTo>
                    <a:pt x="20" y="201"/>
                  </a:lnTo>
                  <a:lnTo>
                    <a:pt x="0" y="281"/>
                  </a:lnTo>
                  <a:lnTo>
                    <a:pt x="0" y="341"/>
                  </a:lnTo>
                  <a:lnTo>
                    <a:pt x="0" y="402"/>
                  </a:lnTo>
                  <a:lnTo>
                    <a:pt x="20" y="462"/>
                  </a:lnTo>
                  <a:lnTo>
                    <a:pt x="60" y="522"/>
                  </a:lnTo>
                  <a:lnTo>
                    <a:pt x="101" y="583"/>
                  </a:lnTo>
                  <a:lnTo>
                    <a:pt x="141" y="623"/>
                  </a:lnTo>
                  <a:lnTo>
                    <a:pt x="201" y="643"/>
                  </a:lnTo>
                  <a:lnTo>
                    <a:pt x="261" y="663"/>
                  </a:lnTo>
                  <a:lnTo>
                    <a:pt x="17074" y="663"/>
                  </a:lnTo>
                  <a:lnTo>
                    <a:pt x="17134" y="643"/>
                  </a:lnTo>
                  <a:lnTo>
                    <a:pt x="17195" y="623"/>
                  </a:lnTo>
                  <a:lnTo>
                    <a:pt x="17235" y="583"/>
                  </a:lnTo>
                  <a:lnTo>
                    <a:pt x="17275" y="522"/>
                  </a:lnTo>
                  <a:lnTo>
                    <a:pt x="17315" y="462"/>
                  </a:lnTo>
                  <a:lnTo>
                    <a:pt x="17335" y="402"/>
                  </a:lnTo>
                  <a:lnTo>
                    <a:pt x="17335" y="341"/>
                  </a:lnTo>
                  <a:lnTo>
                    <a:pt x="17335" y="281"/>
                  </a:lnTo>
                  <a:lnTo>
                    <a:pt x="17315" y="201"/>
                  </a:lnTo>
                  <a:lnTo>
                    <a:pt x="17275" y="161"/>
                  </a:lnTo>
                  <a:lnTo>
                    <a:pt x="17235" y="100"/>
                  </a:lnTo>
                  <a:lnTo>
                    <a:pt x="17195" y="60"/>
                  </a:lnTo>
                  <a:lnTo>
                    <a:pt x="17134" y="40"/>
                  </a:lnTo>
                  <a:lnTo>
                    <a:pt x="17074" y="20"/>
                  </a:lnTo>
                  <a:lnTo>
                    <a:pt x="17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4322815" y="4936151"/>
              <a:ext cx="498367" cy="19088"/>
            </a:xfrm>
            <a:custGeom>
              <a:avLst/>
              <a:gdLst/>
              <a:ahLst/>
              <a:cxnLst/>
              <a:rect l="l" t="t" r="r" b="b"/>
              <a:pathLst>
                <a:path w="17336" h="664" extrusionOk="0">
                  <a:moveTo>
                    <a:pt x="261" y="1"/>
                  </a:moveTo>
                  <a:lnTo>
                    <a:pt x="201" y="21"/>
                  </a:lnTo>
                  <a:lnTo>
                    <a:pt x="141" y="61"/>
                  </a:lnTo>
                  <a:lnTo>
                    <a:pt x="101" y="101"/>
                  </a:lnTo>
                  <a:lnTo>
                    <a:pt x="60" y="142"/>
                  </a:lnTo>
                  <a:lnTo>
                    <a:pt x="20" y="202"/>
                  </a:lnTo>
                  <a:lnTo>
                    <a:pt x="0" y="262"/>
                  </a:lnTo>
                  <a:lnTo>
                    <a:pt x="0" y="322"/>
                  </a:lnTo>
                  <a:lnTo>
                    <a:pt x="0" y="403"/>
                  </a:lnTo>
                  <a:lnTo>
                    <a:pt x="20" y="463"/>
                  </a:lnTo>
                  <a:lnTo>
                    <a:pt x="60" y="523"/>
                  </a:lnTo>
                  <a:lnTo>
                    <a:pt x="101" y="563"/>
                  </a:lnTo>
                  <a:lnTo>
                    <a:pt x="141" y="604"/>
                  </a:lnTo>
                  <a:lnTo>
                    <a:pt x="201" y="644"/>
                  </a:lnTo>
                  <a:lnTo>
                    <a:pt x="261" y="664"/>
                  </a:lnTo>
                  <a:lnTo>
                    <a:pt x="17074" y="664"/>
                  </a:lnTo>
                  <a:lnTo>
                    <a:pt x="17134" y="644"/>
                  </a:lnTo>
                  <a:lnTo>
                    <a:pt x="17195" y="604"/>
                  </a:lnTo>
                  <a:lnTo>
                    <a:pt x="17235" y="563"/>
                  </a:lnTo>
                  <a:lnTo>
                    <a:pt x="17275" y="523"/>
                  </a:lnTo>
                  <a:lnTo>
                    <a:pt x="17315" y="463"/>
                  </a:lnTo>
                  <a:lnTo>
                    <a:pt x="17335" y="403"/>
                  </a:lnTo>
                  <a:lnTo>
                    <a:pt x="17335" y="322"/>
                  </a:lnTo>
                  <a:lnTo>
                    <a:pt x="17335" y="262"/>
                  </a:lnTo>
                  <a:lnTo>
                    <a:pt x="17315" y="202"/>
                  </a:lnTo>
                  <a:lnTo>
                    <a:pt x="17275" y="142"/>
                  </a:lnTo>
                  <a:lnTo>
                    <a:pt x="17235" y="101"/>
                  </a:lnTo>
                  <a:lnTo>
                    <a:pt x="17195" y="61"/>
                  </a:lnTo>
                  <a:lnTo>
                    <a:pt x="17134" y="21"/>
                  </a:lnTo>
                  <a:lnTo>
                    <a:pt x="1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1856;p34">
            <a:extLst>
              <a:ext uri="{FF2B5EF4-FFF2-40B4-BE49-F238E27FC236}">
                <a16:creationId xmlns:a16="http://schemas.microsoft.com/office/drawing/2014/main" id="{4B122169-DBC3-9B6E-E481-92E4792A988B}"/>
              </a:ext>
            </a:extLst>
          </p:cNvPr>
          <p:cNvSpPr txBox="1">
            <a:spLocks/>
          </p:cNvSpPr>
          <p:nvPr/>
        </p:nvSpPr>
        <p:spPr>
          <a:xfrm>
            <a:off x="1422138" y="1175393"/>
            <a:ext cx="7044847" cy="18761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Barlow Medium"/>
              <a:buNone/>
              <a:defRPr sz="1700" b="0" i="0" u="none" strike="noStrike" cap="none">
                <a:solidFill>
                  <a:schemeClr val="dk1"/>
                </a:solidFill>
                <a:latin typeface="Barlow Medium"/>
                <a:ea typeface="Barlow Medium"/>
                <a:cs typeface="Barlow Medium"/>
                <a:sym typeface="Barlow Medium"/>
              </a:defRPr>
            </a:lvl1pPr>
            <a:lvl2pPr marL="914400" marR="0" lvl="1"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2pPr>
            <a:lvl3pPr marL="1371600" marR="0" lvl="2"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3pPr>
            <a:lvl4pPr marL="1828800" marR="0" lvl="3"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4pPr>
            <a:lvl5pPr marL="2286000" marR="0" lvl="4"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5pPr>
            <a:lvl6pPr marL="2743200" marR="0" lvl="5"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6pPr>
            <a:lvl7pPr marL="3200400" marR="0" lvl="6"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7pPr>
            <a:lvl8pPr marL="3657600" marR="0" lvl="7"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8pPr>
            <a:lvl9pPr marL="4114800" marR="0" lvl="8"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9pPr>
          </a:lstStyle>
          <a:p>
            <a:pPr marL="0" indent="0" algn="l"/>
            <a:r>
              <a:rPr lang="vi-VN" err="1"/>
              <a:t>Nhận</a:t>
            </a:r>
            <a:r>
              <a:rPr lang="vi-VN"/>
              <a:t> </a:t>
            </a:r>
            <a:r>
              <a:rPr lang="vi-VN" err="1"/>
              <a:t>xét</a:t>
            </a:r>
            <a:r>
              <a:rPr lang="vi-VN"/>
              <a:t>: </a:t>
            </a:r>
            <a:r>
              <a:rPr lang="vi-VN" err="1"/>
              <a:t>Vì</a:t>
            </a:r>
            <a:r>
              <a:rPr lang="vi-VN"/>
              <a:t> </a:t>
            </a:r>
            <a:r>
              <a:rPr lang="vi-VN" err="1"/>
              <a:t>hình</a:t>
            </a:r>
            <a:r>
              <a:rPr lang="vi-VN"/>
              <a:t> </a:t>
            </a:r>
            <a:r>
              <a:rPr lang="vi-VN" err="1"/>
              <a:t>ảnh</a:t>
            </a:r>
            <a:r>
              <a:rPr lang="vi-VN"/>
              <a:t> </a:t>
            </a:r>
            <a:r>
              <a:rPr lang="vi-VN" err="1"/>
              <a:t>sử</a:t>
            </a:r>
            <a:r>
              <a:rPr lang="vi-VN"/>
              <a:t> </a:t>
            </a:r>
            <a:r>
              <a:rPr lang="vi-VN" err="1"/>
              <a:t>dụng</a:t>
            </a:r>
            <a:r>
              <a:rPr lang="vi-VN"/>
              <a:t> </a:t>
            </a:r>
            <a:r>
              <a:rPr lang="vi-VN" err="1"/>
              <a:t>hiệu</a:t>
            </a:r>
            <a:r>
              <a:rPr lang="vi-VN"/>
              <a:t> </a:t>
            </a:r>
            <a:r>
              <a:rPr lang="vi-VN" err="1"/>
              <a:t>ứng</a:t>
            </a:r>
            <a:r>
              <a:rPr lang="vi-VN"/>
              <a:t> </a:t>
            </a:r>
            <a:r>
              <a:rPr lang="vi-VN" err="1"/>
              <a:t>chroma</a:t>
            </a:r>
            <a:r>
              <a:rPr lang="vi-VN"/>
              <a:t> </a:t>
            </a:r>
            <a:r>
              <a:rPr lang="vi-VN" err="1"/>
              <a:t>key</a:t>
            </a:r>
            <a:r>
              <a:rPr lang="vi-VN"/>
              <a:t> </a:t>
            </a:r>
            <a:r>
              <a:rPr lang="vi-VN" err="1"/>
              <a:t>đã</a:t>
            </a:r>
            <a:r>
              <a:rPr lang="vi-VN"/>
              <a:t> </a:t>
            </a:r>
            <a:r>
              <a:rPr lang="vi-VN" err="1"/>
              <a:t>có</a:t>
            </a:r>
            <a:r>
              <a:rPr lang="vi-VN"/>
              <a:t> </a:t>
            </a:r>
            <a:r>
              <a:rPr lang="vi-VN" err="1"/>
              <a:t>nền</a:t>
            </a:r>
            <a:r>
              <a:rPr lang="vi-VN"/>
              <a:t> </a:t>
            </a:r>
            <a:r>
              <a:rPr lang="vi-VN" err="1"/>
              <a:t>màu</a:t>
            </a:r>
            <a:r>
              <a:rPr lang="vi-VN"/>
              <a:t> xanh </a:t>
            </a:r>
            <a:r>
              <a:rPr lang="vi-VN" err="1"/>
              <a:t>sẵn</a:t>
            </a:r>
            <a:r>
              <a:rPr lang="vi-VN"/>
              <a:t> </a:t>
            </a:r>
            <a:r>
              <a:rPr lang="vi-VN" err="1"/>
              <a:t>tách</a:t>
            </a:r>
            <a:r>
              <a:rPr lang="vi-VN"/>
              <a:t> </a:t>
            </a:r>
            <a:r>
              <a:rPr lang="vi-VN" err="1"/>
              <a:t>biệt</a:t>
            </a:r>
            <a:r>
              <a:rPr lang="vi-VN"/>
              <a:t> </a:t>
            </a:r>
            <a:r>
              <a:rPr lang="vi-VN" err="1"/>
              <a:t>với</a:t>
            </a:r>
            <a:r>
              <a:rPr lang="vi-VN"/>
              <a:t> </a:t>
            </a:r>
            <a:r>
              <a:rPr lang="vi-VN" err="1"/>
              <a:t>màu</a:t>
            </a:r>
            <a:r>
              <a:rPr lang="vi-VN"/>
              <a:t> </a:t>
            </a:r>
            <a:r>
              <a:rPr lang="vi-VN" err="1"/>
              <a:t>của</a:t>
            </a:r>
            <a:r>
              <a:rPr lang="vi-VN"/>
              <a:t> </a:t>
            </a:r>
            <a:r>
              <a:rPr lang="vi-VN" err="1"/>
              <a:t>đối</a:t>
            </a:r>
            <a:r>
              <a:rPr lang="vi-VN"/>
              <a:t> </a:t>
            </a:r>
            <a:r>
              <a:rPr lang="vi-VN" err="1"/>
              <a:t>tượng</a:t>
            </a:r>
            <a:r>
              <a:rPr lang="vi-VN"/>
              <a:t> ở trong nên ta </a:t>
            </a:r>
            <a:r>
              <a:rPr lang="vi-VN" err="1"/>
              <a:t>có</a:t>
            </a:r>
            <a:r>
              <a:rPr lang="vi-VN"/>
              <a:t> </a:t>
            </a:r>
            <a:r>
              <a:rPr lang="vi-VN" err="1"/>
              <a:t>thể</a:t>
            </a:r>
            <a:r>
              <a:rPr lang="vi-VN"/>
              <a:t> </a:t>
            </a:r>
            <a:r>
              <a:rPr lang="vi-VN" err="1"/>
              <a:t>dễ</a:t>
            </a:r>
            <a:r>
              <a:rPr lang="vi-VN"/>
              <a:t> </a:t>
            </a:r>
            <a:r>
              <a:rPr lang="vi-VN" err="1"/>
              <a:t>dàng</a:t>
            </a:r>
            <a:r>
              <a:rPr lang="vi-VN"/>
              <a:t> </a:t>
            </a:r>
            <a:r>
              <a:rPr lang="vi-VN" err="1"/>
              <a:t>dựa</a:t>
            </a:r>
            <a:r>
              <a:rPr lang="vi-VN"/>
              <a:t> </a:t>
            </a:r>
            <a:r>
              <a:rPr lang="vi-VN" err="1"/>
              <a:t>vào</a:t>
            </a:r>
            <a:r>
              <a:rPr lang="vi-VN"/>
              <a:t> </a:t>
            </a:r>
            <a:r>
              <a:rPr lang="vi-VN" err="1"/>
              <a:t>đặc</a:t>
            </a:r>
            <a:r>
              <a:rPr lang="vi-VN"/>
              <a:t> trưng </a:t>
            </a:r>
            <a:r>
              <a:rPr lang="vi-VN" err="1"/>
              <a:t>về</a:t>
            </a:r>
            <a:r>
              <a:rPr lang="vi-VN"/>
              <a:t> </a:t>
            </a:r>
            <a:r>
              <a:rPr lang="vi-VN" err="1"/>
              <a:t>màu</a:t>
            </a:r>
            <a:r>
              <a:rPr lang="vi-VN"/>
              <a:t> </a:t>
            </a:r>
            <a:r>
              <a:rPr lang="vi-VN" err="1"/>
              <a:t>sắc</a:t>
            </a:r>
            <a:r>
              <a:rPr lang="vi-VN"/>
              <a:t> </a:t>
            </a:r>
            <a:r>
              <a:rPr lang="vi-VN" err="1"/>
              <a:t>để</a:t>
            </a:r>
            <a:r>
              <a:rPr lang="vi-VN"/>
              <a:t> phân </a:t>
            </a:r>
            <a:r>
              <a:rPr lang="vi-VN" err="1"/>
              <a:t>tách</a:t>
            </a:r>
            <a:r>
              <a:rPr lang="vi-VN"/>
              <a:t> </a:t>
            </a:r>
            <a:r>
              <a:rPr lang="vi-VN" err="1"/>
              <a:t>nền</a:t>
            </a:r>
            <a:r>
              <a:rPr lang="vi-VN"/>
              <a:t> </a:t>
            </a:r>
            <a:r>
              <a:rPr lang="vi-VN" err="1"/>
              <a:t>và</a:t>
            </a:r>
            <a:r>
              <a:rPr lang="vi-VN"/>
              <a:t> </a:t>
            </a:r>
            <a:r>
              <a:rPr lang="vi-VN" err="1"/>
              <a:t>đối</a:t>
            </a:r>
            <a:r>
              <a:rPr lang="vi-VN"/>
              <a:t> </a:t>
            </a:r>
            <a:r>
              <a:rPr lang="vi-VN" err="1"/>
              <a:t>tượng</a:t>
            </a:r>
            <a:r>
              <a:rPr lang="vi-VN"/>
              <a:t>.</a:t>
            </a:r>
          </a:p>
          <a:p>
            <a:pPr marL="0" indent="0" algn="l"/>
            <a:r>
              <a:rPr lang="vi-VN" err="1"/>
              <a:t>Chọn</a:t>
            </a:r>
            <a:r>
              <a:rPr lang="vi-VN"/>
              <a:t> kênh </a:t>
            </a:r>
            <a:r>
              <a:rPr lang="vi-VN" err="1"/>
              <a:t>màu</a:t>
            </a:r>
            <a:r>
              <a:rPr lang="vi-VN"/>
              <a:t> </a:t>
            </a:r>
            <a:r>
              <a:rPr lang="vi-VN" err="1"/>
              <a:t>của</a:t>
            </a:r>
            <a:r>
              <a:rPr lang="vi-VN"/>
              <a:t> </a:t>
            </a:r>
            <a:r>
              <a:rPr lang="vi-VN" err="1"/>
              <a:t>ảnh</a:t>
            </a:r>
            <a:r>
              <a:rPr lang="vi-VN"/>
              <a:t> </a:t>
            </a:r>
            <a:r>
              <a:rPr lang="vi-VN" err="1"/>
              <a:t>làm</a:t>
            </a:r>
            <a:r>
              <a:rPr lang="vi-VN"/>
              <a:t> </a:t>
            </a:r>
            <a:r>
              <a:rPr lang="vi-VN" err="1"/>
              <a:t>đặc</a:t>
            </a:r>
            <a:r>
              <a:rPr lang="vi-VN"/>
              <a:t> trưng </a:t>
            </a:r>
            <a:r>
              <a:rPr lang="vi-VN" err="1"/>
              <a:t>để</a:t>
            </a:r>
            <a:r>
              <a:rPr lang="vi-VN"/>
              <a:t> phân </a:t>
            </a:r>
            <a:r>
              <a:rPr lang="vi-VN" err="1"/>
              <a:t>lớp</a:t>
            </a:r>
            <a:r>
              <a:rPr lang="vi-VN"/>
              <a:t>.</a:t>
            </a:r>
            <a:endParaRPr lang="en-US"/>
          </a:p>
        </p:txBody>
      </p:sp>
      <p:cxnSp>
        <p:nvCxnSpPr>
          <p:cNvPr id="67" name="Đường kết nối Mũi tên Thẳng 66">
            <a:extLst>
              <a:ext uri="{FF2B5EF4-FFF2-40B4-BE49-F238E27FC236}">
                <a16:creationId xmlns:a16="http://schemas.microsoft.com/office/drawing/2014/main" id="{09EE1E06-065F-A4C1-0A24-5DCE24628515}"/>
              </a:ext>
            </a:extLst>
          </p:cNvPr>
          <p:cNvCxnSpPr>
            <a:cxnSpLocks/>
          </p:cNvCxnSpPr>
          <p:nvPr/>
        </p:nvCxnSpPr>
        <p:spPr>
          <a:xfrm>
            <a:off x="2569975" y="3281472"/>
            <a:ext cx="789809" cy="266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Hình chữ nhật 67">
            <a:extLst>
              <a:ext uri="{FF2B5EF4-FFF2-40B4-BE49-F238E27FC236}">
                <a16:creationId xmlns:a16="http://schemas.microsoft.com/office/drawing/2014/main" id="{37D9E119-9AAC-372C-8D6B-D00D08F9747C}"/>
              </a:ext>
            </a:extLst>
          </p:cNvPr>
          <p:cNvSpPr/>
          <p:nvPr/>
        </p:nvSpPr>
        <p:spPr>
          <a:xfrm>
            <a:off x="3690747" y="3341194"/>
            <a:ext cx="1762505" cy="56534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err="1"/>
              <a:t>Logistic</a:t>
            </a:r>
            <a:r>
              <a:rPr lang="vi-VN"/>
              <a:t> </a:t>
            </a:r>
            <a:r>
              <a:rPr lang="vi-VN" err="1"/>
              <a:t>Regression</a:t>
            </a:r>
            <a:r>
              <a:rPr lang="vi-VN"/>
              <a:t> </a:t>
            </a:r>
            <a:r>
              <a:rPr lang="vi-VN" err="1"/>
              <a:t>Model</a:t>
            </a:r>
            <a:endParaRPr lang="en-US"/>
          </a:p>
        </p:txBody>
      </p:sp>
      <p:sp>
        <p:nvSpPr>
          <p:cNvPr id="69" name="Hộp Văn bản 68">
            <a:extLst>
              <a:ext uri="{FF2B5EF4-FFF2-40B4-BE49-F238E27FC236}">
                <a16:creationId xmlns:a16="http://schemas.microsoft.com/office/drawing/2014/main" id="{B077D5C7-46F0-9EBA-7CE5-AB6A658F40A9}"/>
              </a:ext>
            </a:extLst>
          </p:cNvPr>
          <p:cNvSpPr txBox="1"/>
          <p:nvPr/>
        </p:nvSpPr>
        <p:spPr>
          <a:xfrm>
            <a:off x="6024420" y="3778235"/>
            <a:ext cx="1140056" cy="307777"/>
          </a:xfrm>
          <a:prstGeom prst="rect">
            <a:avLst/>
          </a:prstGeom>
          <a:solidFill>
            <a:srgbClr val="92D050"/>
          </a:solidFill>
        </p:spPr>
        <p:txBody>
          <a:bodyPr wrap="none" rtlCol="0">
            <a:spAutoFit/>
          </a:bodyPr>
          <a:lstStyle/>
          <a:p>
            <a:r>
              <a:rPr lang="vi-VN" err="1"/>
              <a:t>Background</a:t>
            </a:r>
            <a:endParaRPr lang="en-US"/>
          </a:p>
        </p:txBody>
      </p:sp>
      <p:cxnSp>
        <p:nvCxnSpPr>
          <p:cNvPr id="70" name="Đường kết nối Mũi tên Thẳng 69">
            <a:extLst>
              <a:ext uri="{FF2B5EF4-FFF2-40B4-BE49-F238E27FC236}">
                <a16:creationId xmlns:a16="http://schemas.microsoft.com/office/drawing/2014/main" id="{0B42DE07-7D26-FB7D-1690-BE01BD18B041}"/>
              </a:ext>
            </a:extLst>
          </p:cNvPr>
          <p:cNvCxnSpPr/>
          <p:nvPr/>
        </p:nvCxnSpPr>
        <p:spPr>
          <a:xfrm flipV="1">
            <a:off x="5467392" y="3287704"/>
            <a:ext cx="440856"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Đường kết nối Mũi tên Thẳng 70">
            <a:extLst>
              <a:ext uri="{FF2B5EF4-FFF2-40B4-BE49-F238E27FC236}">
                <a16:creationId xmlns:a16="http://schemas.microsoft.com/office/drawing/2014/main" id="{06BB8677-FC79-869B-7A66-1E029C7DD0CF}"/>
              </a:ext>
            </a:extLst>
          </p:cNvPr>
          <p:cNvCxnSpPr/>
          <p:nvPr/>
        </p:nvCxnSpPr>
        <p:spPr>
          <a:xfrm>
            <a:off x="5472637" y="3774671"/>
            <a:ext cx="440856" cy="15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Hộp Văn bản 71">
            <a:extLst>
              <a:ext uri="{FF2B5EF4-FFF2-40B4-BE49-F238E27FC236}">
                <a16:creationId xmlns:a16="http://schemas.microsoft.com/office/drawing/2014/main" id="{855A4D61-39C6-53DE-E3B5-A6AA4D1A8A33}"/>
              </a:ext>
            </a:extLst>
          </p:cNvPr>
          <p:cNvSpPr txBox="1"/>
          <p:nvPr/>
        </p:nvSpPr>
        <p:spPr>
          <a:xfrm>
            <a:off x="1755847" y="3133815"/>
            <a:ext cx="690500" cy="307777"/>
          </a:xfrm>
          <a:prstGeom prst="rect">
            <a:avLst/>
          </a:prstGeom>
          <a:solidFill>
            <a:srgbClr val="FF0000"/>
          </a:solidFill>
        </p:spPr>
        <p:txBody>
          <a:bodyPr wrap="square" rtlCol="0">
            <a:spAutoFit/>
          </a:bodyPr>
          <a:lstStyle/>
          <a:p>
            <a:r>
              <a:rPr lang="vi-VN"/>
              <a:t>RED</a:t>
            </a:r>
            <a:endParaRPr lang="en-US"/>
          </a:p>
        </p:txBody>
      </p:sp>
      <p:sp>
        <p:nvSpPr>
          <p:cNvPr id="73" name="Hộp Văn bản 72">
            <a:extLst>
              <a:ext uri="{FF2B5EF4-FFF2-40B4-BE49-F238E27FC236}">
                <a16:creationId xmlns:a16="http://schemas.microsoft.com/office/drawing/2014/main" id="{4050F631-469B-795C-0701-11D88531C36A}"/>
              </a:ext>
            </a:extLst>
          </p:cNvPr>
          <p:cNvSpPr txBox="1"/>
          <p:nvPr/>
        </p:nvSpPr>
        <p:spPr>
          <a:xfrm>
            <a:off x="1707390" y="3732678"/>
            <a:ext cx="851242" cy="307777"/>
          </a:xfrm>
          <a:prstGeom prst="rect">
            <a:avLst/>
          </a:prstGeom>
          <a:solidFill>
            <a:srgbClr val="92D050"/>
          </a:solidFill>
        </p:spPr>
        <p:txBody>
          <a:bodyPr wrap="square" rtlCol="0">
            <a:spAutoFit/>
          </a:bodyPr>
          <a:lstStyle/>
          <a:p>
            <a:r>
              <a:rPr lang="vi-VN"/>
              <a:t>GREEN</a:t>
            </a:r>
            <a:endParaRPr lang="en-US"/>
          </a:p>
        </p:txBody>
      </p:sp>
      <p:sp>
        <p:nvSpPr>
          <p:cNvPr id="74" name="Hộp Văn bản 73">
            <a:extLst>
              <a:ext uri="{FF2B5EF4-FFF2-40B4-BE49-F238E27FC236}">
                <a16:creationId xmlns:a16="http://schemas.microsoft.com/office/drawing/2014/main" id="{F650EF05-D4AD-45C9-BEA5-EB338F2C6CD3}"/>
              </a:ext>
            </a:extLst>
          </p:cNvPr>
          <p:cNvSpPr txBox="1"/>
          <p:nvPr/>
        </p:nvSpPr>
        <p:spPr>
          <a:xfrm>
            <a:off x="6067925" y="3210760"/>
            <a:ext cx="1107996" cy="307777"/>
          </a:xfrm>
          <a:prstGeom prst="rect">
            <a:avLst/>
          </a:prstGeom>
          <a:solidFill>
            <a:schemeClr val="bg1"/>
          </a:solidFill>
          <a:ln>
            <a:solidFill>
              <a:schemeClr val="tx1">
                <a:lumMod val="50000"/>
              </a:schemeClr>
            </a:solidFill>
          </a:ln>
        </p:spPr>
        <p:txBody>
          <a:bodyPr wrap="none" rtlCol="0">
            <a:spAutoFit/>
          </a:bodyPr>
          <a:lstStyle/>
          <a:p>
            <a:r>
              <a:rPr lang="vi-VN" err="1"/>
              <a:t>Foreground</a:t>
            </a:r>
            <a:endParaRPr lang="en-US"/>
          </a:p>
        </p:txBody>
      </p:sp>
      <p:sp>
        <p:nvSpPr>
          <p:cNvPr id="75" name="Hộp Văn bản 74">
            <a:extLst>
              <a:ext uri="{FF2B5EF4-FFF2-40B4-BE49-F238E27FC236}">
                <a16:creationId xmlns:a16="http://schemas.microsoft.com/office/drawing/2014/main" id="{60DBF14A-AE0F-466D-C8EA-639E9A53BE67}"/>
              </a:ext>
            </a:extLst>
          </p:cNvPr>
          <p:cNvSpPr txBox="1"/>
          <p:nvPr/>
        </p:nvSpPr>
        <p:spPr>
          <a:xfrm>
            <a:off x="1715051" y="4312006"/>
            <a:ext cx="790956" cy="307777"/>
          </a:xfrm>
          <a:prstGeom prst="rect">
            <a:avLst/>
          </a:prstGeom>
          <a:solidFill>
            <a:srgbClr val="00B0F0"/>
          </a:solidFill>
        </p:spPr>
        <p:txBody>
          <a:bodyPr wrap="square" rtlCol="0">
            <a:spAutoFit/>
          </a:bodyPr>
          <a:lstStyle/>
          <a:p>
            <a:r>
              <a:rPr lang="vi-VN"/>
              <a:t>BLUE</a:t>
            </a:r>
            <a:endParaRPr lang="en-US"/>
          </a:p>
        </p:txBody>
      </p:sp>
      <p:cxnSp>
        <p:nvCxnSpPr>
          <p:cNvPr id="76" name="Đường kết nối Mũi tên Thẳng 75">
            <a:extLst>
              <a:ext uri="{FF2B5EF4-FFF2-40B4-BE49-F238E27FC236}">
                <a16:creationId xmlns:a16="http://schemas.microsoft.com/office/drawing/2014/main" id="{EFA51213-0669-B561-C6B8-9FE6A38F7365}"/>
              </a:ext>
            </a:extLst>
          </p:cNvPr>
          <p:cNvCxnSpPr>
            <a:cxnSpLocks/>
          </p:cNvCxnSpPr>
          <p:nvPr/>
        </p:nvCxnSpPr>
        <p:spPr>
          <a:xfrm flipV="1">
            <a:off x="2647047" y="3741514"/>
            <a:ext cx="729221" cy="165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Đường kết nối Mũi tên Thẳng 76">
            <a:extLst>
              <a:ext uri="{FF2B5EF4-FFF2-40B4-BE49-F238E27FC236}">
                <a16:creationId xmlns:a16="http://schemas.microsoft.com/office/drawing/2014/main" id="{F0CBBE05-5E72-8754-603C-0D8115ED1593}"/>
              </a:ext>
            </a:extLst>
          </p:cNvPr>
          <p:cNvCxnSpPr>
            <a:cxnSpLocks/>
          </p:cNvCxnSpPr>
          <p:nvPr/>
        </p:nvCxnSpPr>
        <p:spPr>
          <a:xfrm flipV="1">
            <a:off x="2569975" y="4030182"/>
            <a:ext cx="724713" cy="435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Hình ảnh 2">
            <a:extLst>
              <a:ext uri="{FF2B5EF4-FFF2-40B4-BE49-F238E27FC236}">
                <a16:creationId xmlns:a16="http://schemas.microsoft.com/office/drawing/2014/main" id="{666AC3D3-5DE0-3BC2-AA54-AC0723337BB8}"/>
              </a:ext>
            </a:extLst>
          </p:cNvPr>
          <p:cNvPicPr>
            <a:picLocks noChangeAspect="1"/>
          </p:cNvPicPr>
          <p:nvPr/>
        </p:nvPicPr>
        <p:blipFill>
          <a:blip r:embed="rId3"/>
          <a:stretch>
            <a:fillRect/>
          </a:stretch>
        </p:blipFill>
        <p:spPr>
          <a:xfrm>
            <a:off x="2152220" y="2839396"/>
            <a:ext cx="4725879" cy="1871367"/>
          </a:xfrm>
          <a:prstGeom prst="rect">
            <a:avLst/>
          </a:prstGeom>
          <a:ln>
            <a:solidFill>
              <a:schemeClr val="tx1"/>
            </a:solidFill>
          </a:ln>
        </p:spPr>
      </p:pic>
      <p:sp>
        <p:nvSpPr>
          <p:cNvPr id="78" name="TextBox 77">
            <a:extLst>
              <a:ext uri="{FF2B5EF4-FFF2-40B4-BE49-F238E27FC236}">
                <a16:creationId xmlns:a16="http://schemas.microsoft.com/office/drawing/2014/main" id="{8492AA66-199B-A72B-ED99-9776F0B35006}"/>
              </a:ext>
            </a:extLst>
          </p:cNvPr>
          <p:cNvSpPr txBox="1"/>
          <p:nvPr/>
        </p:nvSpPr>
        <p:spPr>
          <a:xfrm>
            <a:off x="8633725" y="4772403"/>
            <a:ext cx="417498" cy="307777"/>
          </a:xfrm>
          <a:prstGeom prst="rect">
            <a:avLst/>
          </a:prstGeom>
          <a:noFill/>
        </p:spPr>
        <p:txBody>
          <a:bodyPr wrap="square" rtlCol="0">
            <a:spAutoFit/>
          </a:bodyPr>
          <a:lstStyle/>
          <a:p>
            <a:r>
              <a:rPr lang="en-US"/>
              <a:t>11</a:t>
            </a:r>
          </a:p>
        </p:txBody>
      </p:sp>
    </p:spTree>
    <p:extLst>
      <p:ext uri="{BB962C8B-B14F-4D97-AF65-F5344CB8AC3E}">
        <p14:creationId xmlns:p14="http://schemas.microsoft.com/office/powerpoint/2010/main" val="230711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500" fill="hold"/>
                                        <p:tgtEl>
                                          <p:spTgt spid="68"/>
                                        </p:tgtEl>
                                        <p:attrNameLst>
                                          <p:attrName>ppt_x</p:attrName>
                                        </p:attrNameLst>
                                      </p:cBhvr>
                                      <p:tavLst>
                                        <p:tav tm="0">
                                          <p:val>
                                            <p:strVal val="#ppt_x"/>
                                          </p:val>
                                        </p:tav>
                                        <p:tav tm="100000">
                                          <p:val>
                                            <p:strVal val="#ppt_x"/>
                                          </p:val>
                                        </p:tav>
                                      </p:tavLst>
                                    </p:anim>
                                    <p:anim calcmode="lin" valueType="num">
                                      <p:cBhvr additive="base">
                                        <p:cTn id="24" dur="500" fill="hold"/>
                                        <p:tgtEl>
                                          <p:spTgt spid="6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ppt_x"/>
                                          </p:val>
                                        </p:tav>
                                        <p:tav tm="100000">
                                          <p:val>
                                            <p:strVal val="#ppt_x"/>
                                          </p:val>
                                        </p:tav>
                                      </p:tavLst>
                                    </p:anim>
                                    <p:anim calcmode="lin" valueType="num">
                                      <p:cBhvr additive="base">
                                        <p:cTn id="28" dur="500" fill="hold"/>
                                        <p:tgtEl>
                                          <p:spTgt spid="6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fill="hold"/>
                                        <p:tgtEl>
                                          <p:spTgt spid="70"/>
                                        </p:tgtEl>
                                        <p:attrNameLst>
                                          <p:attrName>ppt_x</p:attrName>
                                        </p:attrNameLst>
                                      </p:cBhvr>
                                      <p:tavLst>
                                        <p:tav tm="0">
                                          <p:val>
                                            <p:strVal val="#ppt_x"/>
                                          </p:val>
                                        </p:tav>
                                        <p:tav tm="100000">
                                          <p:val>
                                            <p:strVal val="#ppt_x"/>
                                          </p:val>
                                        </p:tav>
                                      </p:tavLst>
                                    </p:anim>
                                    <p:anim calcmode="lin" valueType="num">
                                      <p:cBhvr additive="base">
                                        <p:cTn id="32" dur="500" fill="hold"/>
                                        <p:tgtEl>
                                          <p:spTgt spid="7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fill="hold"/>
                                        <p:tgtEl>
                                          <p:spTgt spid="71"/>
                                        </p:tgtEl>
                                        <p:attrNameLst>
                                          <p:attrName>ppt_x</p:attrName>
                                        </p:attrNameLst>
                                      </p:cBhvr>
                                      <p:tavLst>
                                        <p:tav tm="0">
                                          <p:val>
                                            <p:strVal val="#ppt_x"/>
                                          </p:val>
                                        </p:tav>
                                        <p:tav tm="100000">
                                          <p:val>
                                            <p:strVal val="#ppt_x"/>
                                          </p:val>
                                        </p:tav>
                                      </p:tavLst>
                                    </p:anim>
                                    <p:anim calcmode="lin" valueType="num">
                                      <p:cBhvr additive="base">
                                        <p:cTn id="36" dur="500" fill="hold"/>
                                        <p:tgtEl>
                                          <p:spTgt spid="7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additive="base">
                                        <p:cTn id="39" dur="500" fill="hold"/>
                                        <p:tgtEl>
                                          <p:spTgt spid="72"/>
                                        </p:tgtEl>
                                        <p:attrNameLst>
                                          <p:attrName>ppt_x</p:attrName>
                                        </p:attrNameLst>
                                      </p:cBhvr>
                                      <p:tavLst>
                                        <p:tav tm="0">
                                          <p:val>
                                            <p:strVal val="#ppt_x"/>
                                          </p:val>
                                        </p:tav>
                                        <p:tav tm="100000">
                                          <p:val>
                                            <p:strVal val="#ppt_x"/>
                                          </p:val>
                                        </p:tav>
                                      </p:tavLst>
                                    </p:anim>
                                    <p:anim calcmode="lin" valueType="num">
                                      <p:cBhvr additive="base">
                                        <p:cTn id="40" dur="500" fill="hold"/>
                                        <p:tgtEl>
                                          <p:spTgt spid="7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500" fill="hold"/>
                                        <p:tgtEl>
                                          <p:spTgt spid="73"/>
                                        </p:tgtEl>
                                        <p:attrNameLst>
                                          <p:attrName>ppt_x</p:attrName>
                                        </p:attrNameLst>
                                      </p:cBhvr>
                                      <p:tavLst>
                                        <p:tav tm="0">
                                          <p:val>
                                            <p:strVal val="#ppt_x"/>
                                          </p:val>
                                        </p:tav>
                                        <p:tav tm="100000">
                                          <p:val>
                                            <p:strVal val="#ppt_x"/>
                                          </p:val>
                                        </p:tav>
                                      </p:tavLst>
                                    </p:anim>
                                    <p:anim calcmode="lin" valueType="num">
                                      <p:cBhvr additive="base">
                                        <p:cTn id="44" dur="500" fill="hold"/>
                                        <p:tgtEl>
                                          <p:spTgt spid="7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additive="base">
                                        <p:cTn id="47" dur="500" fill="hold"/>
                                        <p:tgtEl>
                                          <p:spTgt spid="74"/>
                                        </p:tgtEl>
                                        <p:attrNameLst>
                                          <p:attrName>ppt_x</p:attrName>
                                        </p:attrNameLst>
                                      </p:cBhvr>
                                      <p:tavLst>
                                        <p:tav tm="0">
                                          <p:val>
                                            <p:strVal val="#ppt_x"/>
                                          </p:val>
                                        </p:tav>
                                        <p:tav tm="100000">
                                          <p:val>
                                            <p:strVal val="#ppt_x"/>
                                          </p:val>
                                        </p:tav>
                                      </p:tavLst>
                                    </p:anim>
                                    <p:anim calcmode="lin" valueType="num">
                                      <p:cBhvr additive="base">
                                        <p:cTn id="48" dur="500" fill="hold"/>
                                        <p:tgtEl>
                                          <p:spTgt spid="7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additive="base">
                                        <p:cTn id="51" dur="500" fill="hold"/>
                                        <p:tgtEl>
                                          <p:spTgt spid="75"/>
                                        </p:tgtEl>
                                        <p:attrNameLst>
                                          <p:attrName>ppt_x</p:attrName>
                                        </p:attrNameLst>
                                      </p:cBhvr>
                                      <p:tavLst>
                                        <p:tav tm="0">
                                          <p:val>
                                            <p:strVal val="#ppt_x"/>
                                          </p:val>
                                        </p:tav>
                                        <p:tav tm="100000">
                                          <p:val>
                                            <p:strVal val="#ppt_x"/>
                                          </p:val>
                                        </p:tav>
                                      </p:tavLst>
                                    </p:anim>
                                    <p:anim calcmode="lin" valueType="num">
                                      <p:cBhvr additive="base">
                                        <p:cTn id="52" dur="500" fill="hold"/>
                                        <p:tgtEl>
                                          <p:spTgt spid="7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 calcmode="lin" valueType="num">
                                      <p:cBhvr additive="base">
                                        <p:cTn id="55" dur="500" fill="hold"/>
                                        <p:tgtEl>
                                          <p:spTgt spid="76"/>
                                        </p:tgtEl>
                                        <p:attrNameLst>
                                          <p:attrName>ppt_x</p:attrName>
                                        </p:attrNameLst>
                                      </p:cBhvr>
                                      <p:tavLst>
                                        <p:tav tm="0">
                                          <p:val>
                                            <p:strVal val="#ppt_x"/>
                                          </p:val>
                                        </p:tav>
                                        <p:tav tm="100000">
                                          <p:val>
                                            <p:strVal val="#ppt_x"/>
                                          </p:val>
                                        </p:tav>
                                      </p:tavLst>
                                    </p:anim>
                                    <p:anim calcmode="lin" valueType="num">
                                      <p:cBhvr additive="base">
                                        <p:cTn id="56" dur="500" fill="hold"/>
                                        <p:tgtEl>
                                          <p:spTgt spid="7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anim calcmode="lin" valueType="num">
                                      <p:cBhvr additive="base">
                                        <p:cTn id="59" dur="500" fill="hold"/>
                                        <p:tgtEl>
                                          <p:spTgt spid="77"/>
                                        </p:tgtEl>
                                        <p:attrNameLst>
                                          <p:attrName>ppt_x</p:attrName>
                                        </p:attrNameLst>
                                      </p:cBhvr>
                                      <p:tavLst>
                                        <p:tav tm="0">
                                          <p:val>
                                            <p:strVal val="#ppt_x"/>
                                          </p:val>
                                        </p:tav>
                                        <p:tav tm="100000">
                                          <p:val>
                                            <p:strVal val="#ppt_x"/>
                                          </p:val>
                                        </p:tav>
                                      </p:tavLst>
                                    </p:anim>
                                    <p:anim calcmode="lin" valueType="num">
                                      <p:cBhvr additive="base">
                                        <p:cTn id="6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2" grpId="0" animBg="1"/>
      <p:bldP spid="73" grpId="0" animBg="1"/>
      <p:bldP spid="74" grpId="0" animBg="1"/>
      <p:bldP spid="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34"/>
          <p:cNvGrpSpPr/>
          <p:nvPr/>
        </p:nvGrpSpPr>
        <p:grpSpPr>
          <a:xfrm>
            <a:off x="602667" y="-114319"/>
            <a:ext cx="8333898" cy="5142221"/>
            <a:chOff x="1529151" y="452264"/>
            <a:chExt cx="6063849" cy="4363911"/>
          </a:xfrm>
        </p:grpSpPr>
        <p:sp>
          <p:nvSpPr>
            <p:cNvPr id="1812" name="Google Shape;1812;p34"/>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3" name="Google Shape;1813;p34"/>
            <p:cNvGrpSpPr/>
            <p:nvPr/>
          </p:nvGrpSpPr>
          <p:grpSpPr>
            <a:xfrm>
              <a:off x="1529151" y="452264"/>
              <a:ext cx="5936802" cy="4186871"/>
              <a:chOff x="452226" y="452264"/>
              <a:chExt cx="5936802" cy="4186871"/>
            </a:xfrm>
          </p:grpSpPr>
          <p:sp>
            <p:nvSpPr>
              <p:cNvPr id="1814" name="Google Shape;1814;p34"/>
              <p:cNvSpPr/>
              <p:nvPr/>
            </p:nvSpPr>
            <p:spPr>
              <a:xfrm>
                <a:off x="452226" y="657235"/>
                <a:ext cx="5936802"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5" name="Google Shape;1815;p34"/>
              <p:cNvSpPr/>
              <p:nvPr/>
            </p:nvSpPr>
            <p:spPr>
              <a:xfrm>
                <a:off x="628875" y="527550"/>
                <a:ext cx="5732400" cy="433500"/>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6" name="Google Shape;1816;p34"/>
              <p:cNvGrpSpPr/>
              <p:nvPr/>
            </p:nvGrpSpPr>
            <p:grpSpPr>
              <a:xfrm>
                <a:off x="816950" y="452264"/>
                <a:ext cx="196200" cy="375250"/>
                <a:chOff x="816950" y="467150"/>
                <a:chExt cx="196200" cy="375250"/>
              </a:xfrm>
            </p:grpSpPr>
            <p:sp>
              <p:nvSpPr>
                <p:cNvPr id="1817" name="Google Shape;181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8" name="Google Shape;181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19" name="Google Shape;1819;p34"/>
              <p:cNvGrpSpPr/>
              <p:nvPr/>
            </p:nvGrpSpPr>
            <p:grpSpPr>
              <a:xfrm>
                <a:off x="1244763" y="452264"/>
                <a:ext cx="196200" cy="375250"/>
                <a:chOff x="816950" y="467150"/>
                <a:chExt cx="196200" cy="375250"/>
              </a:xfrm>
            </p:grpSpPr>
            <p:sp>
              <p:nvSpPr>
                <p:cNvPr id="1820" name="Google Shape;182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1" name="Google Shape;182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2" name="Google Shape;1822;p34"/>
              <p:cNvGrpSpPr/>
              <p:nvPr/>
            </p:nvGrpSpPr>
            <p:grpSpPr>
              <a:xfrm>
                <a:off x="1672575" y="452264"/>
                <a:ext cx="196200" cy="375250"/>
                <a:chOff x="816950" y="467150"/>
                <a:chExt cx="196200" cy="375250"/>
              </a:xfrm>
            </p:grpSpPr>
            <p:sp>
              <p:nvSpPr>
                <p:cNvPr id="1823" name="Google Shape;182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4" name="Google Shape;182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5" name="Google Shape;1825;p34"/>
              <p:cNvGrpSpPr/>
              <p:nvPr/>
            </p:nvGrpSpPr>
            <p:grpSpPr>
              <a:xfrm>
                <a:off x="2100388" y="452264"/>
                <a:ext cx="196200" cy="375250"/>
                <a:chOff x="816950" y="467150"/>
                <a:chExt cx="196200" cy="375250"/>
              </a:xfrm>
            </p:grpSpPr>
            <p:sp>
              <p:nvSpPr>
                <p:cNvPr id="1826" name="Google Shape;1826;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7" name="Google Shape;1827;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8" name="Google Shape;1828;p34"/>
              <p:cNvGrpSpPr/>
              <p:nvPr/>
            </p:nvGrpSpPr>
            <p:grpSpPr>
              <a:xfrm>
                <a:off x="2528200" y="452264"/>
                <a:ext cx="196200" cy="375250"/>
                <a:chOff x="816950" y="467150"/>
                <a:chExt cx="196200" cy="375250"/>
              </a:xfrm>
            </p:grpSpPr>
            <p:sp>
              <p:nvSpPr>
                <p:cNvPr id="1829" name="Google Shape;1829;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0" name="Google Shape;1830;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1" name="Google Shape;1831;p34"/>
              <p:cNvGrpSpPr/>
              <p:nvPr/>
            </p:nvGrpSpPr>
            <p:grpSpPr>
              <a:xfrm>
                <a:off x="2956013" y="452264"/>
                <a:ext cx="196200" cy="375250"/>
                <a:chOff x="816950" y="467150"/>
                <a:chExt cx="196200" cy="375250"/>
              </a:xfrm>
            </p:grpSpPr>
            <p:sp>
              <p:nvSpPr>
                <p:cNvPr id="1832" name="Google Shape;1832;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3" name="Google Shape;1833;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4" name="Google Shape;1834;p34"/>
              <p:cNvGrpSpPr/>
              <p:nvPr/>
            </p:nvGrpSpPr>
            <p:grpSpPr>
              <a:xfrm>
                <a:off x="3383825" y="452264"/>
                <a:ext cx="196200" cy="375250"/>
                <a:chOff x="816950" y="467150"/>
                <a:chExt cx="196200" cy="375250"/>
              </a:xfrm>
            </p:grpSpPr>
            <p:sp>
              <p:nvSpPr>
                <p:cNvPr id="1835" name="Google Shape;1835;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7" name="Google Shape;1837;p34"/>
              <p:cNvGrpSpPr/>
              <p:nvPr/>
            </p:nvGrpSpPr>
            <p:grpSpPr>
              <a:xfrm>
                <a:off x="3811638" y="452264"/>
                <a:ext cx="196200" cy="375250"/>
                <a:chOff x="816950" y="467150"/>
                <a:chExt cx="196200" cy="375250"/>
              </a:xfrm>
            </p:grpSpPr>
            <p:sp>
              <p:nvSpPr>
                <p:cNvPr id="1838" name="Google Shape;1838;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0" name="Google Shape;1840;p34"/>
              <p:cNvGrpSpPr/>
              <p:nvPr/>
            </p:nvGrpSpPr>
            <p:grpSpPr>
              <a:xfrm>
                <a:off x="4239450" y="452264"/>
                <a:ext cx="196200" cy="375250"/>
                <a:chOff x="816950" y="467150"/>
                <a:chExt cx="196200" cy="375250"/>
              </a:xfrm>
            </p:grpSpPr>
            <p:sp>
              <p:nvSpPr>
                <p:cNvPr id="1841" name="Google Shape;1841;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3" name="Google Shape;1843;p34"/>
              <p:cNvGrpSpPr/>
              <p:nvPr/>
            </p:nvGrpSpPr>
            <p:grpSpPr>
              <a:xfrm>
                <a:off x="4667263" y="452264"/>
                <a:ext cx="196200" cy="375250"/>
                <a:chOff x="816950" y="467150"/>
                <a:chExt cx="196200" cy="375250"/>
              </a:xfrm>
            </p:grpSpPr>
            <p:sp>
              <p:nvSpPr>
                <p:cNvPr id="1844" name="Google Shape;1844;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6" name="Google Shape;1846;p34"/>
              <p:cNvGrpSpPr/>
              <p:nvPr/>
            </p:nvGrpSpPr>
            <p:grpSpPr>
              <a:xfrm>
                <a:off x="5095075" y="452264"/>
                <a:ext cx="196200" cy="375250"/>
                <a:chOff x="816950" y="467150"/>
                <a:chExt cx="196200" cy="375250"/>
              </a:xfrm>
            </p:grpSpPr>
            <p:sp>
              <p:nvSpPr>
                <p:cNvPr id="1847" name="Google Shape;184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9" name="Google Shape;1849;p34"/>
              <p:cNvGrpSpPr/>
              <p:nvPr/>
            </p:nvGrpSpPr>
            <p:grpSpPr>
              <a:xfrm>
                <a:off x="5522888" y="452264"/>
                <a:ext cx="196200" cy="375250"/>
                <a:chOff x="816950" y="467150"/>
                <a:chExt cx="196200" cy="375250"/>
              </a:xfrm>
            </p:grpSpPr>
            <p:sp>
              <p:nvSpPr>
                <p:cNvPr id="1850" name="Google Shape;185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2" name="Google Shape;1852;p34"/>
              <p:cNvGrpSpPr/>
              <p:nvPr/>
            </p:nvGrpSpPr>
            <p:grpSpPr>
              <a:xfrm>
                <a:off x="5950700" y="452264"/>
                <a:ext cx="196200" cy="375250"/>
                <a:chOff x="816950" y="467150"/>
                <a:chExt cx="196200" cy="375250"/>
              </a:xfrm>
            </p:grpSpPr>
            <p:sp>
              <p:nvSpPr>
                <p:cNvPr id="1853" name="Google Shape;185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sp>
        <p:nvSpPr>
          <p:cNvPr id="1855" name="Google Shape;1855;p34"/>
          <p:cNvSpPr txBox="1">
            <a:spLocks noGrp="1"/>
          </p:cNvSpPr>
          <p:nvPr>
            <p:ph type="title"/>
          </p:nvPr>
        </p:nvSpPr>
        <p:spPr>
          <a:xfrm>
            <a:off x="2619503" y="500873"/>
            <a:ext cx="3904994" cy="14003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800"/>
              <a:t>IDEA</a:t>
            </a:r>
            <a:br>
              <a:rPr lang="en-US"/>
            </a:br>
            <a:endParaRPr/>
          </a:p>
        </p:txBody>
      </p:sp>
      <p:grpSp>
        <p:nvGrpSpPr>
          <p:cNvPr id="1935" name="Google Shape;1935;p34"/>
          <p:cNvGrpSpPr/>
          <p:nvPr/>
        </p:nvGrpSpPr>
        <p:grpSpPr>
          <a:xfrm>
            <a:off x="8202876" y="-143860"/>
            <a:ext cx="1028006" cy="918609"/>
            <a:chOff x="2851325" y="4297250"/>
            <a:chExt cx="1141975" cy="1020450"/>
          </a:xfrm>
        </p:grpSpPr>
        <p:sp>
          <p:nvSpPr>
            <p:cNvPr id="1936" name="Google Shape;1936;p34"/>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34"/>
          <p:cNvGrpSpPr/>
          <p:nvPr/>
        </p:nvGrpSpPr>
        <p:grpSpPr>
          <a:xfrm>
            <a:off x="8404508" y="3590158"/>
            <a:ext cx="1034082" cy="1553342"/>
            <a:chOff x="4112038" y="3686550"/>
            <a:chExt cx="919920" cy="1381854"/>
          </a:xfrm>
        </p:grpSpPr>
        <p:sp>
          <p:nvSpPr>
            <p:cNvPr id="1944" name="Google Shape;1944;p34"/>
            <p:cNvSpPr/>
            <p:nvPr/>
          </p:nvSpPr>
          <p:spPr>
            <a:xfrm>
              <a:off x="4163768" y="4971504"/>
              <a:ext cx="831900" cy="969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4112038" y="3686550"/>
              <a:ext cx="919920" cy="1166487"/>
            </a:xfrm>
            <a:custGeom>
              <a:avLst/>
              <a:gdLst/>
              <a:ahLst/>
              <a:cxnLst/>
              <a:rect l="l" t="t" r="r" b="b"/>
              <a:pathLst>
                <a:path w="32000" h="40577" extrusionOk="0">
                  <a:moveTo>
                    <a:pt x="16010" y="0"/>
                  </a:moveTo>
                  <a:lnTo>
                    <a:pt x="15186" y="20"/>
                  </a:lnTo>
                  <a:lnTo>
                    <a:pt x="14363" y="81"/>
                  </a:lnTo>
                  <a:lnTo>
                    <a:pt x="13559" y="181"/>
                  </a:lnTo>
                  <a:lnTo>
                    <a:pt x="12776" y="322"/>
                  </a:lnTo>
                  <a:lnTo>
                    <a:pt x="11992" y="502"/>
                  </a:lnTo>
                  <a:lnTo>
                    <a:pt x="11249" y="703"/>
                  </a:lnTo>
                  <a:lnTo>
                    <a:pt x="10506" y="944"/>
                  </a:lnTo>
                  <a:lnTo>
                    <a:pt x="9763" y="1226"/>
                  </a:lnTo>
                  <a:lnTo>
                    <a:pt x="9060" y="1527"/>
                  </a:lnTo>
                  <a:lnTo>
                    <a:pt x="8377" y="1888"/>
                  </a:lnTo>
                  <a:lnTo>
                    <a:pt x="7694" y="2250"/>
                  </a:lnTo>
                  <a:lnTo>
                    <a:pt x="7051" y="2652"/>
                  </a:lnTo>
                  <a:lnTo>
                    <a:pt x="6428" y="3094"/>
                  </a:lnTo>
                  <a:lnTo>
                    <a:pt x="5826" y="3556"/>
                  </a:lnTo>
                  <a:lnTo>
                    <a:pt x="5243" y="4038"/>
                  </a:lnTo>
                  <a:lnTo>
                    <a:pt x="4681" y="4560"/>
                  </a:lnTo>
                  <a:lnTo>
                    <a:pt x="4158" y="5102"/>
                  </a:lnTo>
                  <a:lnTo>
                    <a:pt x="3656" y="5665"/>
                  </a:lnTo>
                  <a:lnTo>
                    <a:pt x="3174" y="6247"/>
                  </a:lnTo>
                  <a:lnTo>
                    <a:pt x="2732" y="6850"/>
                  </a:lnTo>
                  <a:lnTo>
                    <a:pt x="2310" y="7493"/>
                  </a:lnTo>
                  <a:lnTo>
                    <a:pt x="1929" y="8136"/>
                  </a:lnTo>
                  <a:lnTo>
                    <a:pt x="1567" y="8798"/>
                  </a:lnTo>
                  <a:lnTo>
                    <a:pt x="1246" y="9501"/>
                  </a:lnTo>
                  <a:lnTo>
                    <a:pt x="964" y="10205"/>
                  </a:lnTo>
                  <a:lnTo>
                    <a:pt x="723" y="10928"/>
                  </a:lnTo>
                  <a:lnTo>
                    <a:pt x="502" y="11651"/>
                  </a:lnTo>
                  <a:lnTo>
                    <a:pt x="322" y="12414"/>
                  </a:lnTo>
                  <a:lnTo>
                    <a:pt x="181" y="13177"/>
                  </a:lnTo>
                  <a:lnTo>
                    <a:pt x="81" y="13961"/>
                  </a:lnTo>
                  <a:lnTo>
                    <a:pt x="20" y="14744"/>
                  </a:lnTo>
                  <a:lnTo>
                    <a:pt x="0" y="15548"/>
                  </a:lnTo>
                  <a:lnTo>
                    <a:pt x="0" y="16030"/>
                  </a:lnTo>
                  <a:lnTo>
                    <a:pt x="20" y="16512"/>
                  </a:lnTo>
                  <a:lnTo>
                    <a:pt x="61" y="16974"/>
                  </a:lnTo>
                  <a:lnTo>
                    <a:pt x="121" y="17456"/>
                  </a:lnTo>
                  <a:lnTo>
                    <a:pt x="181" y="17918"/>
                  </a:lnTo>
                  <a:lnTo>
                    <a:pt x="261" y="18380"/>
                  </a:lnTo>
                  <a:lnTo>
                    <a:pt x="362" y="18842"/>
                  </a:lnTo>
                  <a:lnTo>
                    <a:pt x="462" y="19284"/>
                  </a:lnTo>
                  <a:lnTo>
                    <a:pt x="502" y="19404"/>
                  </a:lnTo>
                  <a:lnTo>
                    <a:pt x="502" y="19445"/>
                  </a:lnTo>
                  <a:lnTo>
                    <a:pt x="643" y="19947"/>
                  </a:lnTo>
                  <a:lnTo>
                    <a:pt x="784" y="20429"/>
                  </a:lnTo>
                  <a:lnTo>
                    <a:pt x="924" y="20911"/>
                  </a:lnTo>
                  <a:lnTo>
                    <a:pt x="1085" y="21373"/>
                  </a:lnTo>
                  <a:lnTo>
                    <a:pt x="1447" y="22317"/>
                  </a:lnTo>
                  <a:lnTo>
                    <a:pt x="1828" y="23221"/>
                  </a:lnTo>
                  <a:lnTo>
                    <a:pt x="2250" y="24105"/>
                  </a:lnTo>
                  <a:lnTo>
                    <a:pt x="2692" y="24989"/>
                  </a:lnTo>
                  <a:lnTo>
                    <a:pt x="3154" y="25832"/>
                  </a:lnTo>
                  <a:lnTo>
                    <a:pt x="3596" y="26636"/>
                  </a:lnTo>
                  <a:lnTo>
                    <a:pt x="4500" y="28203"/>
                  </a:lnTo>
                  <a:lnTo>
                    <a:pt x="5343" y="29669"/>
                  </a:lnTo>
                  <a:lnTo>
                    <a:pt x="5725" y="30352"/>
                  </a:lnTo>
                  <a:lnTo>
                    <a:pt x="6067" y="31015"/>
                  </a:lnTo>
                  <a:lnTo>
                    <a:pt x="6368" y="31638"/>
                  </a:lnTo>
                  <a:lnTo>
                    <a:pt x="6609" y="32240"/>
                  </a:lnTo>
                  <a:lnTo>
                    <a:pt x="6730" y="32702"/>
                  </a:lnTo>
                  <a:lnTo>
                    <a:pt x="6850" y="33245"/>
                  </a:lnTo>
                  <a:lnTo>
                    <a:pt x="6930" y="33847"/>
                  </a:lnTo>
                  <a:lnTo>
                    <a:pt x="7011" y="34490"/>
                  </a:lnTo>
                  <a:lnTo>
                    <a:pt x="7071" y="35173"/>
                  </a:lnTo>
                  <a:lnTo>
                    <a:pt x="7111" y="35856"/>
                  </a:lnTo>
                  <a:lnTo>
                    <a:pt x="7171" y="37242"/>
                  </a:lnTo>
                  <a:lnTo>
                    <a:pt x="7212" y="38528"/>
                  </a:lnTo>
                  <a:lnTo>
                    <a:pt x="7212" y="39572"/>
                  </a:lnTo>
                  <a:lnTo>
                    <a:pt x="7192" y="40576"/>
                  </a:lnTo>
                  <a:lnTo>
                    <a:pt x="24808" y="40576"/>
                  </a:lnTo>
                  <a:lnTo>
                    <a:pt x="24808" y="39572"/>
                  </a:lnTo>
                  <a:lnTo>
                    <a:pt x="24808" y="38528"/>
                  </a:lnTo>
                  <a:lnTo>
                    <a:pt x="24828" y="37242"/>
                  </a:lnTo>
                  <a:lnTo>
                    <a:pt x="24888" y="35856"/>
                  </a:lnTo>
                  <a:lnTo>
                    <a:pt x="24928" y="35173"/>
                  </a:lnTo>
                  <a:lnTo>
                    <a:pt x="24989" y="34490"/>
                  </a:lnTo>
                  <a:lnTo>
                    <a:pt x="25069" y="33847"/>
                  </a:lnTo>
                  <a:lnTo>
                    <a:pt x="25170" y="33245"/>
                  </a:lnTo>
                  <a:lnTo>
                    <a:pt x="25270" y="32702"/>
                  </a:lnTo>
                  <a:lnTo>
                    <a:pt x="25411" y="32240"/>
                  </a:lnTo>
                  <a:lnTo>
                    <a:pt x="25652" y="31638"/>
                  </a:lnTo>
                  <a:lnTo>
                    <a:pt x="25953" y="31015"/>
                  </a:lnTo>
                  <a:lnTo>
                    <a:pt x="26274" y="30352"/>
                  </a:lnTo>
                  <a:lnTo>
                    <a:pt x="26656" y="29669"/>
                  </a:lnTo>
                  <a:lnTo>
                    <a:pt x="27500" y="28203"/>
                  </a:lnTo>
                  <a:lnTo>
                    <a:pt x="28404" y="26636"/>
                  </a:lnTo>
                  <a:lnTo>
                    <a:pt x="28866" y="25832"/>
                  </a:lnTo>
                  <a:lnTo>
                    <a:pt x="29307" y="24989"/>
                  </a:lnTo>
                  <a:lnTo>
                    <a:pt x="29749" y="24105"/>
                  </a:lnTo>
                  <a:lnTo>
                    <a:pt x="30171" y="23221"/>
                  </a:lnTo>
                  <a:lnTo>
                    <a:pt x="30553" y="22317"/>
                  </a:lnTo>
                  <a:lnTo>
                    <a:pt x="30914" y="21373"/>
                  </a:lnTo>
                  <a:lnTo>
                    <a:pt x="31075" y="20911"/>
                  </a:lnTo>
                  <a:lnTo>
                    <a:pt x="31236" y="20429"/>
                  </a:lnTo>
                  <a:lnTo>
                    <a:pt x="31376" y="19947"/>
                  </a:lnTo>
                  <a:lnTo>
                    <a:pt x="31497" y="19445"/>
                  </a:lnTo>
                  <a:lnTo>
                    <a:pt x="31517" y="19404"/>
                  </a:lnTo>
                  <a:lnTo>
                    <a:pt x="31537" y="19284"/>
                  </a:lnTo>
                  <a:lnTo>
                    <a:pt x="31638" y="18842"/>
                  </a:lnTo>
                  <a:lnTo>
                    <a:pt x="31738" y="18380"/>
                  </a:lnTo>
                  <a:lnTo>
                    <a:pt x="31818" y="17918"/>
                  </a:lnTo>
                  <a:lnTo>
                    <a:pt x="31879" y="17456"/>
                  </a:lnTo>
                  <a:lnTo>
                    <a:pt x="31939" y="16974"/>
                  </a:lnTo>
                  <a:lnTo>
                    <a:pt x="31979" y="16512"/>
                  </a:lnTo>
                  <a:lnTo>
                    <a:pt x="31999" y="16030"/>
                  </a:lnTo>
                  <a:lnTo>
                    <a:pt x="31999" y="15548"/>
                  </a:lnTo>
                  <a:lnTo>
                    <a:pt x="31979" y="14744"/>
                  </a:lnTo>
                  <a:lnTo>
                    <a:pt x="31919" y="13961"/>
                  </a:lnTo>
                  <a:lnTo>
                    <a:pt x="31818" y="13177"/>
                  </a:lnTo>
                  <a:lnTo>
                    <a:pt x="31678" y="12414"/>
                  </a:lnTo>
                  <a:lnTo>
                    <a:pt x="31497" y="11651"/>
                  </a:lnTo>
                  <a:lnTo>
                    <a:pt x="31296" y="10928"/>
                  </a:lnTo>
                  <a:lnTo>
                    <a:pt x="31035" y="10205"/>
                  </a:lnTo>
                  <a:lnTo>
                    <a:pt x="30754" y="9501"/>
                  </a:lnTo>
                  <a:lnTo>
                    <a:pt x="30432" y="8798"/>
                  </a:lnTo>
                  <a:lnTo>
                    <a:pt x="30071" y="8136"/>
                  </a:lnTo>
                  <a:lnTo>
                    <a:pt x="29689" y="7493"/>
                  </a:lnTo>
                  <a:lnTo>
                    <a:pt x="29267" y="6850"/>
                  </a:lnTo>
                  <a:lnTo>
                    <a:pt x="28825" y="6247"/>
                  </a:lnTo>
                  <a:lnTo>
                    <a:pt x="28343" y="5665"/>
                  </a:lnTo>
                  <a:lnTo>
                    <a:pt x="27841" y="5102"/>
                  </a:lnTo>
                  <a:lnTo>
                    <a:pt x="27319" y="4560"/>
                  </a:lnTo>
                  <a:lnTo>
                    <a:pt x="26756" y="4038"/>
                  </a:lnTo>
                  <a:lnTo>
                    <a:pt x="26174" y="3556"/>
                  </a:lnTo>
                  <a:lnTo>
                    <a:pt x="25571" y="3094"/>
                  </a:lnTo>
                  <a:lnTo>
                    <a:pt x="24949" y="2652"/>
                  </a:lnTo>
                  <a:lnTo>
                    <a:pt x="24306" y="2250"/>
                  </a:lnTo>
                  <a:lnTo>
                    <a:pt x="23623" y="1888"/>
                  </a:lnTo>
                  <a:lnTo>
                    <a:pt x="22940" y="1527"/>
                  </a:lnTo>
                  <a:lnTo>
                    <a:pt x="22237" y="1226"/>
                  </a:lnTo>
                  <a:lnTo>
                    <a:pt x="21514" y="944"/>
                  </a:lnTo>
                  <a:lnTo>
                    <a:pt x="20770" y="703"/>
                  </a:lnTo>
                  <a:lnTo>
                    <a:pt x="20007" y="502"/>
                  </a:lnTo>
                  <a:lnTo>
                    <a:pt x="19224" y="322"/>
                  </a:lnTo>
                  <a:lnTo>
                    <a:pt x="18440" y="181"/>
                  </a:lnTo>
                  <a:lnTo>
                    <a:pt x="17637" y="81"/>
                  </a:lnTo>
                  <a:lnTo>
                    <a:pt x="16833" y="20"/>
                  </a:lnTo>
                  <a:lnTo>
                    <a:pt x="160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4385744" y="4110980"/>
              <a:ext cx="367307" cy="654293"/>
            </a:xfrm>
            <a:custGeom>
              <a:avLst/>
              <a:gdLst/>
              <a:ahLst/>
              <a:cxnLst/>
              <a:rect l="l" t="t" r="r" b="b"/>
              <a:pathLst>
                <a:path w="12777" h="22760" extrusionOk="0">
                  <a:moveTo>
                    <a:pt x="6469" y="0"/>
                  </a:moveTo>
                  <a:lnTo>
                    <a:pt x="6348" y="20"/>
                  </a:lnTo>
                  <a:lnTo>
                    <a:pt x="6248" y="101"/>
                  </a:lnTo>
                  <a:lnTo>
                    <a:pt x="6167" y="181"/>
                  </a:lnTo>
                  <a:lnTo>
                    <a:pt x="6147" y="302"/>
                  </a:lnTo>
                  <a:lnTo>
                    <a:pt x="6067" y="884"/>
                  </a:lnTo>
                  <a:lnTo>
                    <a:pt x="6007" y="1246"/>
                  </a:lnTo>
                  <a:lnTo>
                    <a:pt x="5906" y="1647"/>
                  </a:lnTo>
                  <a:lnTo>
                    <a:pt x="5766" y="2049"/>
                  </a:lnTo>
                  <a:lnTo>
                    <a:pt x="5685" y="2250"/>
                  </a:lnTo>
                  <a:lnTo>
                    <a:pt x="5605" y="2431"/>
                  </a:lnTo>
                  <a:lnTo>
                    <a:pt x="5484" y="2592"/>
                  </a:lnTo>
                  <a:lnTo>
                    <a:pt x="5384" y="2752"/>
                  </a:lnTo>
                  <a:lnTo>
                    <a:pt x="5243" y="2893"/>
                  </a:lnTo>
                  <a:lnTo>
                    <a:pt x="5103" y="3013"/>
                  </a:lnTo>
                  <a:lnTo>
                    <a:pt x="5002" y="3054"/>
                  </a:lnTo>
                  <a:lnTo>
                    <a:pt x="4882" y="3074"/>
                  </a:lnTo>
                  <a:lnTo>
                    <a:pt x="4761" y="3054"/>
                  </a:lnTo>
                  <a:lnTo>
                    <a:pt x="4601" y="3033"/>
                  </a:lnTo>
                  <a:lnTo>
                    <a:pt x="4440" y="2993"/>
                  </a:lnTo>
                  <a:lnTo>
                    <a:pt x="4279" y="2913"/>
                  </a:lnTo>
                  <a:lnTo>
                    <a:pt x="3918" y="2752"/>
                  </a:lnTo>
                  <a:lnTo>
                    <a:pt x="3516" y="2531"/>
                  </a:lnTo>
                  <a:lnTo>
                    <a:pt x="3134" y="2270"/>
                  </a:lnTo>
                  <a:lnTo>
                    <a:pt x="2773" y="2009"/>
                  </a:lnTo>
                  <a:lnTo>
                    <a:pt x="2451" y="1748"/>
                  </a:lnTo>
                  <a:lnTo>
                    <a:pt x="2371" y="1688"/>
                  </a:lnTo>
                  <a:lnTo>
                    <a:pt x="2270" y="1668"/>
                  </a:lnTo>
                  <a:lnTo>
                    <a:pt x="2170" y="1688"/>
                  </a:lnTo>
                  <a:lnTo>
                    <a:pt x="2070" y="1708"/>
                  </a:lnTo>
                  <a:lnTo>
                    <a:pt x="1989" y="1788"/>
                  </a:lnTo>
                  <a:lnTo>
                    <a:pt x="1929" y="1868"/>
                  </a:lnTo>
                  <a:lnTo>
                    <a:pt x="1909" y="1969"/>
                  </a:lnTo>
                  <a:lnTo>
                    <a:pt x="1909" y="2069"/>
                  </a:lnTo>
                  <a:lnTo>
                    <a:pt x="2029" y="2571"/>
                  </a:lnTo>
                  <a:lnTo>
                    <a:pt x="2130" y="3154"/>
                  </a:lnTo>
                  <a:lnTo>
                    <a:pt x="2210" y="3737"/>
                  </a:lnTo>
                  <a:lnTo>
                    <a:pt x="2270" y="4339"/>
                  </a:lnTo>
                  <a:lnTo>
                    <a:pt x="2311" y="4902"/>
                  </a:lnTo>
                  <a:lnTo>
                    <a:pt x="2311" y="5163"/>
                  </a:lnTo>
                  <a:lnTo>
                    <a:pt x="2291" y="5404"/>
                  </a:lnTo>
                  <a:lnTo>
                    <a:pt x="2270" y="5625"/>
                  </a:lnTo>
                  <a:lnTo>
                    <a:pt x="2230" y="5826"/>
                  </a:lnTo>
                  <a:lnTo>
                    <a:pt x="2170" y="5986"/>
                  </a:lnTo>
                  <a:lnTo>
                    <a:pt x="2110" y="6107"/>
                  </a:lnTo>
                  <a:lnTo>
                    <a:pt x="2050" y="6207"/>
                  </a:lnTo>
                  <a:lnTo>
                    <a:pt x="1969" y="6268"/>
                  </a:lnTo>
                  <a:lnTo>
                    <a:pt x="1869" y="6308"/>
                  </a:lnTo>
                  <a:lnTo>
                    <a:pt x="1788" y="6328"/>
                  </a:lnTo>
                  <a:lnTo>
                    <a:pt x="1608" y="6328"/>
                  </a:lnTo>
                  <a:lnTo>
                    <a:pt x="1427" y="6308"/>
                  </a:lnTo>
                  <a:lnTo>
                    <a:pt x="1266" y="6247"/>
                  </a:lnTo>
                  <a:lnTo>
                    <a:pt x="1085" y="6147"/>
                  </a:lnTo>
                  <a:lnTo>
                    <a:pt x="925" y="6067"/>
                  </a:lnTo>
                  <a:lnTo>
                    <a:pt x="764" y="5966"/>
                  </a:lnTo>
                  <a:lnTo>
                    <a:pt x="563" y="5806"/>
                  </a:lnTo>
                  <a:lnTo>
                    <a:pt x="463" y="5745"/>
                  </a:lnTo>
                  <a:lnTo>
                    <a:pt x="362" y="5725"/>
                  </a:lnTo>
                  <a:lnTo>
                    <a:pt x="262" y="5725"/>
                  </a:lnTo>
                  <a:lnTo>
                    <a:pt x="161" y="5765"/>
                  </a:lnTo>
                  <a:lnTo>
                    <a:pt x="81" y="5826"/>
                  </a:lnTo>
                  <a:lnTo>
                    <a:pt x="41" y="5926"/>
                  </a:lnTo>
                  <a:lnTo>
                    <a:pt x="1" y="6026"/>
                  </a:lnTo>
                  <a:lnTo>
                    <a:pt x="21" y="6127"/>
                  </a:lnTo>
                  <a:lnTo>
                    <a:pt x="3556" y="22498"/>
                  </a:lnTo>
                  <a:lnTo>
                    <a:pt x="3596" y="22598"/>
                  </a:lnTo>
                  <a:lnTo>
                    <a:pt x="3677" y="22679"/>
                  </a:lnTo>
                  <a:lnTo>
                    <a:pt x="3757" y="22739"/>
                  </a:lnTo>
                  <a:lnTo>
                    <a:pt x="3877" y="22759"/>
                  </a:lnTo>
                  <a:lnTo>
                    <a:pt x="3938" y="22739"/>
                  </a:lnTo>
                  <a:lnTo>
                    <a:pt x="4018" y="22719"/>
                  </a:lnTo>
                  <a:lnTo>
                    <a:pt x="4058" y="22699"/>
                  </a:lnTo>
                  <a:lnTo>
                    <a:pt x="4118" y="22659"/>
                  </a:lnTo>
                  <a:lnTo>
                    <a:pt x="4159" y="22598"/>
                  </a:lnTo>
                  <a:lnTo>
                    <a:pt x="4179" y="22538"/>
                  </a:lnTo>
                  <a:lnTo>
                    <a:pt x="4199" y="22478"/>
                  </a:lnTo>
                  <a:lnTo>
                    <a:pt x="4199" y="22418"/>
                  </a:lnTo>
                  <a:lnTo>
                    <a:pt x="4199" y="22357"/>
                  </a:lnTo>
                  <a:lnTo>
                    <a:pt x="824" y="6770"/>
                  </a:lnTo>
                  <a:lnTo>
                    <a:pt x="824" y="6770"/>
                  </a:lnTo>
                  <a:lnTo>
                    <a:pt x="1065" y="6870"/>
                  </a:lnTo>
                  <a:lnTo>
                    <a:pt x="1326" y="6950"/>
                  </a:lnTo>
                  <a:lnTo>
                    <a:pt x="1608" y="6991"/>
                  </a:lnTo>
                  <a:lnTo>
                    <a:pt x="1728" y="7011"/>
                  </a:lnTo>
                  <a:lnTo>
                    <a:pt x="1869" y="6991"/>
                  </a:lnTo>
                  <a:lnTo>
                    <a:pt x="1989" y="6971"/>
                  </a:lnTo>
                  <a:lnTo>
                    <a:pt x="2090" y="6930"/>
                  </a:lnTo>
                  <a:lnTo>
                    <a:pt x="2210" y="6890"/>
                  </a:lnTo>
                  <a:lnTo>
                    <a:pt x="2311" y="6830"/>
                  </a:lnTo>
                  <a:lnTo>
                    <a:pt x="2411" y="6770"/>
                  </a:lnTo>
                  <a:lnTo>
                    <a:pt x="2491" y="6689"/>
                  </a:lnTo>
                  <a:lnTo>
                    <a:pt x="2592" y="6589"/>
                  </a:lnTo>
                  <a:lnTo>
                    <a:pt x="2652" y="6488"/>
                  </a:lnTo>
                  <a:lnTo>
                    <a:pt x="2753" y="6328"/>
                  </a:lnTo>
                  <a:lnTo>
                    <a:pt x="2813" y="6167"/>
                  </a:lnTo>
                  <a:lnTo>
                    <a:pt x="2873" y="5966"/>
                  </a:lnTo>
                  <a:lnTo>
                    <a:pt x="2913" y="5745"/>
                  </a:lnTo>
                  <a:lnTo>
                    <a:pt x="2953" y="5524"/>
                  </a:lnTo>
                  <a:lnTo>
                    <a:pt x="2953" y="5283"/>
                  </a:lnTo>
                  <a:lnTo>
                    <a:pt x="2974" y="4781"/>
                  </a:lnTo>
                  <a:lnTo>
                    <a:pt x="2933" y="4259"/>
                  </a:lnTo>
                  <a:lnTo>
                    <a:pt x="2893" y="3757"/>
                  </a:lnTo>
                  <a:lnTo>
                    <a:pt x="2813" y="3254"/>
                  </a:lnTo>
                  <a:lnTo>
                    <a:pt x="2753" y="2813"/>
                  </a:lnTo>
                  <a:lnTo>
                    <a:pt x="3054" y="3013"/>
                  </a:lnTo>
                  <a:lnTo>
                    <a:pt x="3395" y="3234"/>
                  </a:lnTo>
                  <a:lnTo>
                    <a:pt x="3757" y="3415"/>
                  </a:lnTo>
                  <a:lnTo>
                    <a:pt x="4139" y="3576"/>
                  </a:lnTo>
                  <a:lnTo>
                    <a:pt x="4319" y="3636"/>
                  </a:lnTo>
                  <a:lnTo>
                    <a:pt x="4500" y="3676"/>
                  </a:lnTo>
                  <a:lnTo>
                    <a:pt x="4681" y="3716"/>
                  </a:lnTo>
                  <a:lnTo>
                    <a:pt x="5022" y="3716"/>
                  </a:lnTo>
                  <a:lnTo>
                    <a:pt x="5183" y="3696"/>
                  </a:lnTo>
                  <a:lnTo>
                    <a:pt x="5324" y="3636"/>
                  </a:lnTo>
                  <a:lnTo>
                    <a:pt x="5464" y="3556"/>
                  </a:lnTo>
                  <a:lnTo>
                    <a:pt x="5645" y="3415"/>
                  </a:lnTo>
                  <a:lnTo>
                    <a:pt x="5826" y="3254"/>
                  </a:lnTo>
                  <a:lnTo>
                    <a:pt x="5967" y="3074"/>
                  </a:lnTo>
                  <a:lnTo>
                    <a:pt x="6107" y="2873"/>
                  </a:lnTo>
                  <a:lnTo>
                    <a:pt x="6228" y="2652"/>
                  </a:lnTo>
                  <a:lnTo>
                    <a:pt x="6328" y="2431"/>
                  </a:lnTo>
                  <a:lnTo>
                    <a:pt x="6429" y="2210"/>
                  </a:lnTo>
                  <a:lnTo>
                    <a:pt x="6509" y="1969"/>
                  </a:lnTo>
                  <a:lnTo>
                    <a:pt x="6589" y="2210"/>
                  </a:lnTo>
                  <a:lnTo>
                    <a:pt x="6690" y="2431"/>
                  </a:lnTo>
                  <a:lnTo>
                    <a:pt x="6790" y="2652"/>
                  </a:lnTo>
                  <a:lnTo>
                    <a:pt x="6911" y="2853"/>
                  </a:lnTo>
                  <a:lnTo>
                    <a:pt x="7051" y="3054"/>
                  </a:lnTo>
                  <a:lnTo>
                    <a:pt x="7172" y="3214"/>
                  </a:lnTo>
                  <a:lnTo>
                    <a:pt x="7332" y="3335"/>
                  </a:lnTo>
                  <a:lnTo>
                    <a:pt x="7473" y="3435"/>
                  </a:lnTo>
                  <a:lnTo>
                    <a:pt x="7594" y="3475"/>
                  </a:lnTo>
                  <a:lnTo>
                    <a:pt x="7694" y="3495"/>
                  </a:lnTo>
                  <a:lnTo>
                    <a:pt x="7975" y="3495"/>
                  </a:lnTo>
                  <a:lnTo>
                    <a:pt x="8297" y="3435"/>
                  </a:lnTo>
                  <a:lnTo>
                    <a:pt x="8638" y="3335"/>
                  </a:lnTo>
                  <a:lnTo>
                    <a:pt x="9000" y="3194"/>
                  </a:lnTo>
                  <a:lnTo>
                    <a:pt x="9381" y="3013"/>
                  </a:lnTo>
                  <a:lnTo>
                    <a:pt x="9763" y="2833"/>
                  </a:lnTo>
                  <a:lnTo>
                    <a:pt x="10125" y="2632"/>
                  </a:lnTo>
                  <a:lnTo>
                    <a:pt x="10024" y="3114"/>
                  </a:lnTo>
                  <a:lnTo>
                    <a:pt x="9924" y="3656"/>
                  </a:lnTo>
                  <a:lnTo>
                    <a:pt x="9843" y="4219"/>
                  </a:lnTo>
                  <a:lnTo>
                    <a:pt x="9803" y="4781"/>
                  </a:lnTo>
                  <a:lnTo>
                    <a:pt x="9803" y="5062"/>
                  </a:lnTo>
                  <a:lnTo>
                    <a:pt x="9823" y="5323"/>
                  </a:lnTo>
                  <a:lnTo>
                    <a:pt x="9843" y="5564"/>
                  </a:lnTo>
                  <a:lnTo>
                    <a:pt x="9904" y="5806"/>
                  </a:lnTo>
                  <a:lnTo>
                    <a:pt x="9964" y="6026"/>
                  </a:lnTo>
                  <a:lnTo>
                    <a:pt x="10044" y="6207"/>
                  </a:lnTo>
                  <a:lnTo>
                    <a:pt x="10165" y="6388"/>
                  </a:lnTo>
                  <a:lnTo>
                    <a:pt x="10285" y="6529"/>
                  </a:lnTo>
                  <a:lnTo>
                    <a:pt x="10506" y="6669"/>
                  </a:lnTo>
                  <a:lnTo>
                    <a:pt x="10727" y="6770"/>
                  </a:lnTo>
                  <a:lnTo>
                    <a:pt x="10948" y="6850"/>
                  </a:lnTo>
                  <a:lnTo>
                    <a:pt x="11149" y="6870"/>
                  </a:lnTo>
                  <a:lnTo>
                    <a:pt x="11370" y="6870"/>
                  </a:lnTo>
                  <a:lnTo>
                    <a:pt x="11591" y="6830"/>
                  </a:lnTo>
                  <a:lnTo>
                    <a:pt x="11792" y="6770"/>
                  </a:lnTo>
                  <a:lnTo>
                    <a:pt x="11993" y="6709"/>
                  </a:lnTo>
                  <a:lnTo>
                    <a:pt x="11993" y="6709"/>
                  </a:lnTo>
                  <a:lnTo>
                    <a:pt x="9100" y="22337"/>
                  </a:lnTo>
                  <a:lnTo>
                    <a:pt x="9100" y="22398"/>
                  </a:lnTo>
                  <a:lnTo>
                    <a:pt x="9120" y="22458"/>
                  </a:lnTo>
                  <a:lnTo>
                    <a:pt x="9140" y="22518"/>
                  </a:lnTo>
                  <a:lnTo>
                    <a:pt x="9160" y="22578"/>
                  </a:lnTo>
                  <a:lnTo>
                    <a:pt x="9201" y="22619"/>
                  </a:lnTo>
                  <a:lnTo>
                    <a:pt x="9261" y="22659"/>
                  </a:lnTo>
                  <a:lnTo>
                    <a:pt x="9301" y="22699"/>
                  </a:lnTo>
                  <a:lnTo>
                    <a:pt x="9381" y="22719"/>
                  </a:lnTo>
                  <a:lnTo>
                    <a:pt x="9502" y="22719"/>
                  </a:lnTo>
                  <a:lnTo>
                    <a:pt x="9562" y="22699"/>
                  </a:lnTo>
                  <a:lnTo>
                    <a:pt x="9622" y="22659"/>
                  </a:lnTo>
                  <a:lnTo>
                    <a:pt x="9663" y="22619"/>
                  </a:lnTo>
                  <a:lnTo>
                    <a:pt x="9703" y="22578"/>
                  </a:lnTo>
                  <a:lnTo>
                    <a:pt x="9743" y="22518"/>
                  </a:lnTo>
                  <a:lnTo>
                    <a:pt x="9763" y="22458"/>
                  </a:lnTo>
                  <a:lnTo>
                    <a:pt x="12776" y="6067"/>
                  </a:lnTo>
                  <a:lnTo>
                    <a:pt x="12776" y="5966"/>
                  </a:lnTo>
                  <a:lnTo>
                    <a:pt x="12756" y="5866"/>
                  </a:lnTo>
                  <a:lnTo>
                    <a:pt x="12696" y="5785"/>
                  </a:lnTo>
                  <a:lnTo>
                    <a:pt x="12615" y="5725"/>
                  </a:lnTo>
                  <a:lnTo>
                    <a:pt x="12515" y="5685"/>
                  </a:lnTo>
                  <a:lnTo>
                    <a:pt x="12415" y="5685"/>
                  </a:lnTo>
                  <a:lnTo>
                    <a:pt x="12314" y="5705"/>
                  </a:lnTo>
                  <a:lnTo>
                    <a:pt x="12234" y="5765"/>
                  </a:lnTo>
                  <a:lnTo>
                    <a:pt x="12073" y="5906"/>
                  </a:lnTo>
                  <a:lnTo>
                    <a:pt x="11912" y="6006"/>
                  </a:lnTo>
                  <a:lnTo>
                    <a:pt x="11691" y="6107"/>
                  </a:lnTo>
                  <a:lnTo>
                    <a:pt x="11470" y="6187"/>
                  </a:lnTo>
                  <a:lnTo>
                    <a:pt x="11350" y="6207"/>
                  </a:lnTo>
                  <a:lnTo>
                    <a:pt x="11229" y="6207"/>
                  </a:lnTo>
                  <a:lnTo>
                    <a:pt x="11089" y="6187"/>
                  </a:lnTo>
                  <a:lnTo>
                    <a:pt x="10968" y="6167"/>
                  </a:lnTo>
                  <a:lnTo>
                    <a:pt x="10848" y="6107"/>
                  </a:lnTo>
                  <a:lnTo>
                    <a:pt x="10707" y="6006"/>
                  </a:lnTo>
                  <a:lnTo>
                    <a:pt x="10627" y="5906"/>
                  </a:lnTo>
                  <a:lnTo>
                    <a:pt x="10566" y="5785"/>
                  </a:lnTo>
                  <a:lnTo>
                    <a:pt x="10526" y="5605"/>
                  </a:lnTo>
                  <a:lnTo>
                    <a:pt x="10486" y="5404"/>
                  </a:lnTo>
                  <a:lnTo>
                    <a:pt x="10466" y="5183"/>
                  </a:lnTo>
                  <a:lnTo>
                    <a:pt x="10466" y="4942"/>
                  </a:lnTo>
                  <a:lnTo>
                    <a:pt x="10506" y="4379"/>
                  </a:lnTo>
                  <a:lnTo>
                    <a:pt x="10587" y="3777"/>
                  </a:lnTo>
                  <a:lnTo>
                    <a:pt x="10687" y="3174"/>
                  </a:lnTo>
                  <a:lnTo>
                    <a:pt x="10808" y="2592"/>
                  </a:lnTo>
                  <a:lnTo>
                    <a:pt x="10948" y="2029"/>
                  </a:lnTo>
                  <a:lnTo>
                    <a:pt x="10968" y="1929"/>
                  </a:lnTo>
                  <a:lnTo>
                    <a:pt x="10948" y="1848"/>
                  </a:lnTo>
                  <a:lnTo>
                    <a:pt x="10908" y="1748"/>
                  </a:lnTo>
                  <a:lnTo>
                    <a:pt x="10828" y="1688"/>
                  </a:lnTo>
                  <a:lnTo>
                    <a:pt x="10747" y="1627"/>
                  </a:lnTo>
                  <a:lnTo>
                    <a:pt x="10647" y="1607"/>
                  </a:lnTo>
                  <a:lnTo>
                    <a:pt x="10546" y="1627"/>
                  </a:lnTo>
                  <a:lnTo>
                    <a:pt x="10466" y="1668"/>
                  </a:lnTo>
                  <a:lnTo>
                    <a:pt x="10024" y="1929"/>
                  </a:lnTo>
                  <a:lnTo>
                    <a:pt x="9582" y="2150"/>
                  </a:lnTo>
                  <a:lnTo>
                    <a:pt x="9160" y="2371"/>
                  </a:lnTo>
                  <a:lnTo>
                    <a:pt x="8779" y="2551"/>
                  </a:lnTo>
                  <a:lnTo>
                    <a:pt x="8437" y="2692"/>
                  </a:lnTo>
                  <a:lnTo>
                    <a:pt x="8136" y="2792"/>
                  </a:lnTo>
                  <a:lnTo>
                    <a:pt x="7915" y="2853"/>
                  </a:lnTo>
                  <a:lnTo>
                    <a:pt x="7835" y="2853"/>
                  </a:lnTo>
                  <a:lnTo>
                    <a:pt x="7774" y="2833"/>
                  </a:lnTo>
                  <a:lnTo>
                    <a:pt x="7714" y="2792"/>
                  </a:lnTo>
                  <a:lnTo>
                    <a:pt x="7634" y="2712"/>
                  </a:lnTo>
                  <a:lnTo>
                    <a:pt x="7473" y="2511"/>
                  </a:lnTo>
                  <a:lnTo>
                    <a:pt x="7332" y="2230"/>
                  </a:lnTo>
                  <a:lnTo>
                    <a:pt x="7192" y="1889"/>
                  </a:lnTo>
                  <a:lnTo>
                    <a:pt x="7051" y="1527"/>
                  </a:lnTo>
                  <a:lnTo>
                    <a:pt x="6951" y="1125"/>
                  </a:lnTo>
                  <a:lnTo>
                    <a:pt x="6850" y="703"/>
                  </a:lnTo>
                  <a:lnTo>
                    <a:pt x="6810" y="302"/>
                  </a:lnTo>
                  <a:lnTo>
                    <a:pt x="6770" y="181"/>
                  </a:lnTo>
                  <a:lnTo>
                    <a:pt x="6690" y="101"/>
                  </a:lnTo>
                  <a:lnTo>
                    <a:pt x="6589" y="20"/>
                  </a:lnTo>
                  <a:lnTo>
                    <a:pt x="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4284121" y="4709217"/>
              <a:ext cx="576905" cy="78567"/>
            </a:xfrm>
            <a:custGeom>
              <a:avLst/>
              <a:gdLst/>
              <a:ahLst/>
              <a:cxnLst/>
              <a:rect l="l" t="t" r="r" b="b"/>
              <a:pathLst>
                <a:path w="20068" h="2733" extrusionOk="0">
                  <a:moveTo>
                    <a:pt x="161" y="1"/>
                  </a:moveTo>
                  <a:lnTo>
                    <a:pt x="101" y="21"/>
                  </a:lnTo>
                  <a:lnTo>
                    <a:pt x="40" y="41"/>
                  </a:lnTo>
                  <a:lnTo>
                    <a:pt x="0" y="101"/>
                  </a:lnTo>
                  <a:lnTo>
                    <a:pt x="0" y="161"/>
                  </a:lnTo>
                  <a:lnTo>
                    <a:pt x="0" y="2572"/>
                  </a:lnTo>
                  <a:lnTo>
                    <a:pt x="0" y="2632"/>
                  </a:lnTo>
                  <a:lnTo>
                    <a:pt x="40" y="2692"/>
                  </a:lnTo>
                  <a:lnTo>
                    <a:pt x="101" y="2733"/>
                  </a:lnTo>
                  <a:lnTo>
                    <a:pt x="19967" y="2733"/>
                  </a:lnTo>
                  <a:lnTo>
                    <a:pt x="20007" y="2692"/>
                  </a:lnTo>
                  <a:lnTo>
                    <a:pt x="20047" y="2632"/>
                  </a:lnTo>
                  <a:lnTo>
                    <a:pt x="20067" y="2572"/>
                  </a:lnTo>
                  <a:lnTo>
                    <a:pt x="20067" y="161"/>
                  </a:lnTo>
                  <a:lnTo>
                    <a:pt x="20047" y="101"/>
                  </a:lnTo>
                  <a:lnTo>
                    <a:pt x="20007" y="4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4284121" y="4787756"/>
              <a:ext cx="576905" cy="79142"/>
            </a:xfrm>
            <a:custGeom>
              <a:avLst/>
              <a:gdLst/>
              <a:ahLst/>
              <a:cxnLst/>
              <a:rect l="l" t="t" r="r" b="b"/>
              <a:pathLst>
                <a:path w="20068" h="2753" extrusionOk="0">
                  <a:moveTo>
                    <a:pt x="161" y="1"/>
                  </a:moveTo>
                  <a:lnTo>
                    <a:pt x="101" y="21"/>
                  </a:lnTo>
                  <a:lnTo>
                    <a:pt x="40" y="61"/>
                  </a:lnTo>
                  <a:lnTo>
                    <a:pt x="0" y="101"/>
                  </a:lnTo>
                  <a:lnTo>
                    <a:pt x="0" y="181"/>
                  </a:lnTo>
                  <a:lnTo>
                    <a:pt x="0" y="2592"/>
                  </a:lnTo>
                  <a:lnTo>
                    <a:pt x="0" y="2652"/>
                  </a:lnTo>
                  <a:lnTo>
                    <a:pt x="40" y="2712"/>
                  </a:lnTo>
                  <a:lnTo>
                    <a:pt x="101" y="2732"/>
                  </a:lnTo>
                  <a:lnTo>
                    <a:pt x="161" y="2752"/>
                  </a:lnTo>
                  <a:lnTo>
                    <a:pt x="19907" y="2752"/>
                  </a:lnTo>
                  <a:lnTo>
                    <a:pt x="19967" y="2732"/>
                  </a:lnTo>
                  <a:lnTo>
                    <a:pt x="20007" y="2712"/>
                  </a:lnTo>
                  <a:lnTo>
                    <a:pt x="20047" y="2652"/>
                  </a:lnTo>
                  <a:lnTo>
                    <a:pt x="20067" y="2592"/>
                  </a:lnTo>
                  <a:lnTo>
                    <a:pt x="20067" y="181"/>
                  </a:lnTo>
                  <a:lnTo>
                    <a:pt x="20047" y="101"/>
                  </a:lnTo>
                  <a:lnTo>
                    <a:pt x="20007" y="6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4284121" y="4866869"/>
              <a:ext cx="576905" cy="78567"/>
            </a:xfrm>
            <a:custGeom>
              <a:avLst/>
              <a:gdLst/>
              <a:ahLst/>
              <a:cxnLst/>
              <a:rect l="l" t="t" r="r" b="b"/>
              <a:pathLst>
                <a:path w="20068" h="2733" extrusionOk="0">
                  <a:moveTo>
                    <a:pt x="161" y="0"/>
                  </a:moveTo>
                  <a:lnTo>
                    <a:pt x="101" y="21"/>
                  </a:lnTo>
                  <a:lnTo>
                    <a:pt x="40" y="41"/>
                  </a:lnTo>
                  <a:lnTo>
                    <a:pt x="0" y="101"/>
                  </a:lnTo>
                  <a:lnTo>
                    <a:pt x="0" y="161"/>
                  </a:lnTo>
                  <a:lnTo>
                    <a:pt x="0" y="2572"/>
                  </a:lnTo>
                  <a:lnTo>
                    <a:pt x="0" y="2632"/>
                  </a:lnTo>
                  <a:lnTo>
                    <a:pt x="40" y="2692"/>
                  </a:lnTo>
                  <a:lnTo>
                    <a:pt x="101" y="2732"/>
                  </a:lnTo>
                  <a:lnTo>
                    <a:pt x="19967" y="2732"/>
                  </a:lnTo>
                  <a:lnTo>
                    <a:pt x="20007" y="2692"/>
                  </a:lnTo>
                  <a:lnTo>
                    <a:pt x="20047" y="2632"/>
                  </a:lnTo>
                  <a:lnTo>
                    <a:pt x="20067" y="2572"/>
                  </a:lnTo>
                  <a:lnTo>
                    <a:pt x="20067" y="161"/>
                  </a:lnTo>
                  <a:lnTo>
                    <a:pt x="20047" y="101"/>
                  </a:lnTo>
                  <a:lnTo>
                    <a:pt x="20007" y="41"/>
                  </a:lnTo>
                  <a:lnTo>
                    <a:pt x="19967" y="21"/>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4284121" y="4945408"/>
              <a:ext cx="576905" cy="79142"/>
            </a:xfrm>
            <a:custGeom>
              <a:avLst/>
              <a:gdLst/>
              <a:ahLst/>
              <a:cxnLst/>
              <a:rect l="l" t="t" r="r" b="b"/>
              <a:pathLst>
                <a:path w="20068" h="2753" extrusionOk="0">
                  <a:moveTo>
                    <a:pt x="161" y="0"/>
                  </a:moveTo>
                  <a:lnTo>
                    <a:pt x="101" y="20"/>
                  </a:lnTo>
                  <a:lnTo>
                    <a:pt x="40" y="61"/>
                  </a:lnTo>
                  <a:lnTo>
                    <a:pt x="0" y="101"/>
                  </a:lnTo>
                  <a:lnTo>
                    <a:pt x="0" y="181"/>
                  </a:lnTo>
                  <a:lnTo>
                    <a:pt x="0" y="2592"/>
                  </a:lnTo>
                  <a:lnTo>
                    <a:pt x="0" y="2652"/>
                  </a:lnTo>
                  <a:lnTo>
                    <a:pt x="40" y="2692"/>
                  </a:lnTo>
                  <a:lnTo>
                    <a:pt x="101" y="2732"/>
                  </a:lnTo>
                  <a:lnTo>
                    <a:pt x="161" y="2752"/>
                  </a:lnTo>
                  <a:lnTo>
                    <a:pt x="19907" y="2752"/>
                  </a:lnTo>
                  <a:lnTo>
                    <a:pt x="19967" y="2732"/>
                  </a:lnTo>
                  <a:lnTo>
                    <a:pt x="20007" y="2692"/>
                  </a:lnTo>
                  <a:lnTo>
                    <a:pt x="20047" y="2652"/>
                  </a:lnTo>
                  <a:lnTo>
                    <a:pt x="20067" y="2592"/>
                  </a:lnTo>
                  <a:lnTo>
                    <a:pt x="20067" y="181"/>
                  </a:lnTo>
                  <a:lnTo>
                    <a:pt x="20047" y="101"/>
                  </a:lnTo>
                  <a:lnTo>
                    <a:pt x="20007" y="61"/>
                  </a:lnTo>
                  <a:lnTo>
                    <a:pt x="19967" y="20"/>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4322815" y="4778528"/>
              <a:ext cx="498367" cy="19088"/>
            </a:xfrm>
            <a:custGeom>
              <a:avLst/>
              <a:gdLst/>
              <a:ahLst/>
              <a:cxnLst/>
              <a:rect l="l" t="t" r="r" b="b"/>
              <a:pathLst>
                <a:path w="17336" h="664" extrusionOk="0">
                  <a:moveTo>
                    <a:pt x="261" y="0"/>
                  </a:moveTo>
                  <a:lnTo>
                    <a:pt x="201" y="20"/>
                  </a:lnTo>
                  <a:lnTo>
                    <a:pt x="141" y="60"/>
                  </a:lnTo>
                  <a:lnTo>
                    <a:pt x="101" y="101"/>
                  </a:lnTo>
                  <a:lnTo>
                    <a:pt x="60" y="141"/>
                  </a:lnTo>
                  <a:lnTo>
                    <a:pt x="20" y="201"/>
                  </a:lnTo>
                  <a:lnTo>
                    <a:pt x="0" y="261"/>
                  </a:lnTo>
                  <a:lnTo>
                    <a:pt x="0" y="322"/>
                  </a:lnTo>
                  <a:lnTo>
                    <a:pt x="0" y="402"/>
                  </a:lnTo>
                  <a:lnTo>
                    <a:pt x="20" y="462"/>
                  </a:lnTo>
                  <a:lnTo>
                    <a:pt x="60" y="522"/>
                  </a:lnTo>
                  <a:lnTo>
                    <a:pt x="101" y="563"/>
                  </a:lnTo>
                  <a:lnTo>
                    <a:pt x="141" y="603"/>
                  </a:lnTo>
                  <a:lnTo>
                    <a:pt x="201" y="643"/>
                  </a:lnTo>
                  <a:lnTo>
                    <a:pt x="261" y="663"/>
                  </a:lnTo>
                  <a:lnTo>
                    <a:pt x="17074" y="663"/>
                  </a:lnTo>
                  <a:lnTo>
                    <a:pt x="17134" y="643"/>
                  </a:lnTo>
                  <a:lnTo>
                    <a:pt x="17195" y="603"/>
                  </a:lnTo>
                  <a:lnTo>
                    <a:pt x="17235" y="563"/>
                  </a:lnTo>
                  <a:lnTo>
                    <a:pt x="17275" y="522"/>
                  </a:lnTo>
                  <a:lnTo>
                    <a:pt x="17315" y="462"/>
                  </a:lnTo>
                  <a:lnTo>
                    <a:pt x="17335" y="402"/>
                  </a:lnTo>
                  <a:lnTo>
                    <a:pt x="17335" y="322"/>
                  </a:lnTo>
                  <a:lnTo>
                    <a:pt x="17335" y="261"/>
                  </a:lnTo>
                  <a:lnTo>
                    <a:pt x="17315" y="201"/>
                  </a:lnTo>
                  <a:lnTo>
                    <a:pt x="17275" y="141"/>
                  </a:lnTo>
                  <a:lnTo>
                    <a:pt x="17235" y="101"/>
                  </a:lnTo>
                  <a:lnTo>
                    <a:pt x="17195" y="60"/>
                  </a:lnTo>
                  <a:lnTo>
                    <a:pt x="17134" y="20"/>
                  </a:lnTo>
                  <a:lnTo>
                    <a:pt x="1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4322815" y="4857066"/>
              <a:ext cx="498367" cy="19060"/>
            </a:xfrm>
            <a:custGeom>
              <a:avLst/>
              <a:gdLst/>
              <a:ahLst/>
              <a:cxnLst/>
              <a:rect l="l" t="t" r="r" b="b"/>
              <a:pathLst>
                <a:path w="17336" h="663" extrusionOk="0">
                  <a:moveTo>
                    <a:pt x="322" y="0"/>
                  </a:moveTo>
                  <a:lnTo>
                    <a:pt x="261" y="20"/>
                  </a:lnTo>
                  <a:lnTo>
                    <a:pt x="201" y="40"/>
                  </a:lnTo>
                  <a:lnTo>
                    <a:pt x="141" y="60"/>
                  </a:lnTo>
                  <a:lnTo>
                    <a:pt x="101" y="100"/>
                  </a:lnTo>
                  <a:lnTo>
                    <a:pt x="60" y="161"/>
                  </a:lnTo>
                  <a:lnTo>
                    <a:pt x="20" y="201"/>
                  </a:lnTo>
                  <a:lnTo>
                    <a:pt x="0" y="281"/>
                  </a:lnTo>
                  <a:lnTo>
                    <a:pt x="0" y="341"/>
                  </a:lnTo>
                  <a:lnTo>
                    <a:pt x="0" y="402"/>
                  </a:lnTo>
                  <a:lnTo>
                    <a:pt x="20" y="462"/>
                  </a:lnTo>
                  <a:lnTo>
                    <a:pt x="60" y="522"/>
                  </a:lnTo>
                  <a:lnTo>
                    <a:pt x="101" y="583"/>
                  </a:lnTo>
                  <a:lnTo>
                    <a:pt x="141" y="623"/>
                  </a:lnTo>
                  <a:lnTo>
                    <a:pt x="201" y="643"/>
                  </a:lnTo>
                  <a:lnTo>
                    <a:pt x="261" y="663"/>
                  </a:lnTo>
                  <a:lnTo>
                    <a:pt x="17074" y="663"/>
                  </a:lnTo>
                  <a:lnTo>
                    <a:pt x="17134" y="643"/>
                  </a:lnTo>
                  <a:lnTo>
                    <a:pt x="17195" y="623"/>
                  </a:lnTo>
                  <a:lnTo>
                    <a:pt x="17235" y="583"/>
                  </a:lnTo>
                  <a:lnTo>
                    <a:pt x="17275" y="522"/>
                  </a:lnTo>
                  <a:lnTo>
                    <a:pt x="17315" y="462"/>
                  </a:lnTo>
                  <a:lnTo>
                    <a:pt x="17335" y="402"/>
                  </a:lnTo>
                  <a:lnTo>
                    <a:pt x="17335" y="341"/>
                  </a:lnTo>
                  <a:lnTo>
                    <a:pt x="17335" y="281"/>
                  </a:lnTo>
                  <a:lnTo>
                    <a:pt x="17315" y="201"/>
                  </a:lnTo>
                  <a:lnTo>
                    <a:pt x="17275" y="161"/>
                  </a:lnTo>
                  <a:lnTo>
                    <a:pt x="17235" y="100"/>
                  </a:lnTo>
                  <a:lnTo>
                    <a:pt x="17195" y="60"/>
                  </a:lnTo>
                  <a:lnTo>
                    <a:pt x="17134" y="40"/>
                  </a:lnTo>
                  <a:lnTo>
                    <a:pt x="17074" y="20"/>
                  </a:lnTo>
                  <a:lnTo>
                    <a:pt x="17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4322815" y="4936151"/>
              <a:ext cx="498367" cy="19088"/>
            </a:xfrm>
            <a:custGeom>
              <a:avLst/>
              <a:gdLst/>
              <a:ahLst/>
              <a:cxnLst/>
              <a:rect l="l" t="t" r="r" b="b"/>
              <a:pathLst>
                <a:path w="17336" h="664" extrusionOk="0">
                  <a:moveTo>
                    <a:pt x="261" y="1"/>
                  </a:moveTo>
                  <a:lnTo>
                    <a:pt x="201" y="21"/>
                  </a:lnTo>
                  <a:lnTo>
                    <a:pt x="141" y="61"/>
                  </a:lnTo>
                  <a:lnTo>
                    <a:pt x="101" y="101"/>
                  </a:lnTo>
                  <a:lnTo>
                    <a:pt x="60" y="142"/>
                  </a:lnTo>
                  <a:lnTo>
                    <a:pt x="20" y="202"/>
                  </a:lnTo>
                  <a:lnTo>
                    <a:pt x="0" y="262"/>
                  </a:lnTo>
                  <a:lnTo>
                    <a:pt x="0" y="322"/>
                  </a:lnTo>
                  <a:lnTo>
                    <a:pt x="0" y="403"/>
                  </a:lnTo>
                  <a:lnTo>
                    <a:pt x="20" y="463"/>
                  </a:lnTo>
                  <a:lnTo>
                    <a:pt x="60" y="523"/>
                  </a:lnTo>
                  <a:lnTo>
                    <a:pt x="101" y="563"/>
                  </a:lnTo>
                  <a:lnTo>
                    <a:pt x="141" y="604"/>
                  </a:lnTo>
                  <a:lnTo>
                    <a:pt x="201" y="644"/>
                  </a:lnTo>
                  <a:lnTo>
                    <a:pt x="261" y="664"/>
                  </a:lnTo>
                  <a:lnTo>
                    <a:pt x="17074" y="664"/>
                  </a:lnTo>
                  <a:lnTo>
                    <a:pt x="17134" y="644"/>
                  </a:lnTo>
                  <a:lnTo>
                    <a:pt x="17195" y="604"/>
                  </a:lnTo>
                  <a:lnTo>
                    <a:pt x="17235" y="563"/>
                  </a:lnTo>
                  <a:lnTo>
                    <a:pt x="17275" y="523"/>
                  </a:lnTo>
                  <a:lnTo>
                    <a:pt x="17315" y="463"/>
                  </a:lnTo>
                  <a:lnTo>
                    <a:pt x="17335" y="403"/>
                  </a:lnTo>
                  <a:lnTo>
                    <a:pt x="17335" y="322"/>
                  </a:lnTo>
                  <a:lnTo>
                    <a:pt x="17335" y="262"/>
                  </a:lnTo>
                  <a:lnTo>
                    <a:pt x="17315" y="202"/>
                  </a:lnTo>
                  <a:lnTo>
                    <a:pt x="17275" y="142"/>
                  </a:lnTo>
                  <a:lnTo>
                    <a:pt x="17235" y="101"/>
                  </a:lnTo>
                  <a:lnTo>
                    <a:pt x="17195" y="61"/>
                  </a:lnTo>
                  <a:lnTo>
                    <a:pt x="17134" y="21"/>
                  </a:lnTo>
                  <a:lnTo>
                    <a:pt x="1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Đường kết nối Mũi tên Thẳng 68">
            <a:extLst>
              <a:ext uri="{FF2B5EF4-FFF2-40B4-BE49-F238E27FC236}">
                <a16:creationId xmlns:a16="http://schemas.microsoft.com/office/drawing/2014/main" id="{6C6C54CF-8F56-AD33-027D-089F9A303A27}"/>
              </a:ext>
            </a:extLst>
          </p:cNvPr>
          <p:cNvCxnSpPr>
            <a:cxnSpLocks/>
          </p:cNvCxnSpPr>
          <p:nvPr/>
        </p:nvCxnSpPr>
        <p:spPr>
          <a:xfrm>
            <a:off x="4889448" y="1972089"/>
            <a:ext cx="8253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0" name="Hình ảnh 69" descr="Ảnh có chứa văn bản, nước, màu cam, hoàng hôn&#10;&#10;Mô tả được tạo tự động">
            <a:extLst>
              <a:ext uri="{FF2B5EF4-FFF2-40B4-BE49-F238E27FC236}">
                <a16:creationId xmlns:a16="http://schemas.microsoft.com/office/drawing/2014/main" id="{36D1CA51-8714-DAF3-3E5B-B941DA6B31C1}"/>
              </a:ext>
            </a:extLst>
          </p:cNvPr>
          <p:cNvPicPr>
            <a:picLocks noChangeAspect="1"/>
          </p:cNvPicPr>
          <p:nvPr/>
        </p:nvPicPr>
        <p:blipFill>
          <a:blip r:embed="rId3"/>
          <a:stretch>
            <a:fillRect/>
          </a:stretch>
        </p:blipFill>
        <p:spPr>
          <a:xfrm>
            <a:off x="6016544" y="1340483"/>
            <a:ext cx="1993900" cy="1121569"/>
          </a:xfrm>
          <a:prstGeom prst="rect">
            <a:avLst/>
          </a:prstGeom>
        </p:spPr>
      </p:pic>
      <p:pic>
        <p:nvPicPr>
          <p:cNvPr id="71" name="Hình ảnh 70" descr="Ảnh có chứa văn bản, thiên nhiên, hoàng hôn&#10;&#10;Mô tả được tạo tự động">
            <a:extLst>
              <a:ext uri="{FF2B5EF4-FFF2-40B4-BE49-F238E27FC236}">
                <a16:creationId xmlns:a16="http://schemas.microsoft.com/office/drawing/2014/main" id="{04F7B415-A034-CCF9-72AD-244313C10EBA}"/>
              </a:ext>
            </a:extLst>
          </p:cNvPr>
          <p:cNvPicPr>
            <a:picLocks noChangeAspect="1"/>
          </p:cNvPicPr>
          <p:nvPr/>
        </p:nvPicPr>
        <p:blipFill>
          <a:blip r:embed="rId4"/>
          <a:stretch>
            <a:fillRect/>
          </a:stretch>
        </p:blipFill>
        <p:spPr>
          <a:xfrm>
            <a:off x="3618428" y="1270723"/>
            <a:ext cx="1146284" cy="1741534"/>
          </a:xfrm>
          <a:prstGeom prst="rect">
            <a:avLst/>
          </a:prstGeom>
        </p:spPr>
      </p:pic>
      <p:sp>
        <p:nvSpPr>
          <p:cNvPr id="2" name="Dấu Cộng 1">
            <a:extLst>
              <a:ext uri="{FF2B5EF4-FFF2-40B4-BE49-F238E27FC236}">
                <a16:creationId xmlns:a16="http://schemas.microsoft.com/office/drawing/2014/main" id="{AF617434-2091-CB2F-23F9-8DB6CA721A40}"/>
              </a:ext>
            </a:extLst>
          </p:cNvPr>
          <p:cNvSpPr/>
          <p:nvPr/>
        </p:nvSpPr>
        <p:spPr>
          <a:xfrm>
            <a:off x="2887886" y="1603689"/>
            <a:ext cx="527564" cy="56864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Hình ảnh 71" descr="Ảnh có chứa văn bản, hoa quả, táo&#10;&#10;Mô tả được tạo tự động">
            <a:extLst>
              <a:ext uri="{FF2B5EF4-FFF2-40B4-BE49-F238E27FC236}">
                <a16:creationId xmlns:a16="http://schemas.microsoft.com/office/drawing/2014/main" id="{EEC88692-8D1F-EDC8-BC82-E7732CD47643}"/>
              </a:ext>
            </a:extLst>
          </p:cNvPr>
          <p:cNvPicPr>
            <a:picLocks noChangeAspect="1"/>
          </p:cNvPicPr>
          <p:nvPr/>
        </p:nvPicPr>
        <p:blipFill>
          <a:blip r:embed="rId5"/>
          <a:stretch>
            <a:fillRect/>
          </a:stretch>
        </p:blipFill>
        <p:spPr>
          <a:xfrm>
            <a:off x="800357" y="1356147"/>
            <a:ext cx="1993900" cy="1121569"/>
          </a:xfrm>
          <a:prstGeom prst="rect">
            <a:avLst/>
          </a:prstGeom>
        </p:spPr>
      </p:pic>
      <p:sp>
        <p:nvSpPr>
          <p:cNvPr id="73" name="Hình chữ nhật 72">
            <a:extLst>
              <a:ext uri="{FF2B5EF4-FFF2-40B4-BE49-F238E27FC236}">
                <a16:creationId xmlns:a16="http://schemas.microsoft.com/office/drawing/2014/main" id="{D2C924DB-4CBA-42EB-108C-8C31194A1885}"/>
              </a:ext>
            </a:extLst>
          </p:cNvPr>
          <p:cNvSpPr/>
          <p:nvPr/>
        </p:nvSpPr>
        <p:spPr>
          <a:xfrm>
            <a:off x="3554745" y="3371826"/>
            <a:ext cx="1762505" cy="56534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err="1"/>
              <a:t>Logistic</a:t>
            </a:r>
            <a:r>
              <a:rPr lang="vi-VN"/>
              <a:t> </a:t>
            </a:r>
            <a:r>
              <a:rPr lang="vi-VN" err="1"/>
              <a:t>Regression</a:t>
            </a:r>
            <a:r>
              <a:rPr lang="vi-VN"/>
              <a:t> </a:t>
            </a:r>
            <a:r>
              <a:rPr lang="vi-VN" err="1"/>
              <a:t>Model</a:t>
            </a:r>
            <a:endParaRPr lang="en-US"/>
          </a:p>
        </p:txBody>
      </p:sp>
      <p:cxnSp>
        <p:nvCxnSpPr>
          <p:cNvPr id="74" name="Đường kết nối Mũi tên Thẳng 73">
            <a:extLst>
              <a:ext uri="{FF2B5EF4-FFF2-40B4-BE49-F238E27FC236}">
                <a16:creationId xmlns:a16="http://schemas.microsoft.com/office/drawing/2014/main" id="{39EBDBA0-E7FE-4569-C373-48BAE1ECE583}"/>
              </a:ext>
            </a:extLst>
          </p:cNvPr>
          <p:cNvCxnSpPr>
            <a:cxnSpLocks/>
          </p:cNvCxnSpPr>
          <p:nvPr/>
        </p:nvCxnSpPr>
        <p:spPr>
          <a:xfrm>
            <a:off x="2780417" y="3607004"/>
            <a:ext cx="67538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Đường kết nối Mũi tên Thẳng 74">
            <a:extLst>
              <a:ext uri="{FF2B5EF4-FFF2-40B4-BE49-F238E27FC236}">
                <a16:creationId xmlns:a16="http://schemas.microsoft.com/office/drawing/2014/main" id="{FA9F6E5F-6A78-2376-9706-9FEDEF0F5FD8}"/>
              </a:ext>
            </a:extLst>
          </p:cNvPr>
          <p:cNvCxnSpPr>
            <a:cxnSpLocks/>
          </p:cNvCxnSpPr>
          <p:nvPr/>
        </p:nvCxnSpPr>
        <p:spPr>
          <a:xfrm>
            <a:off x="5385601" y="3623722"/>
            <a:ext cx="572007" cy="26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6" name="Hình ảnh 75" descr="Ảnh có chứa văn bản, hoa quả, táo&#10;&#10;Mô tả được tạo tự động">
            <a:extLst>
              <a:ext uri="{FF2B5EF4-FFF2-40B4-BE49-F238E27FC236}">
                <a16:creationId xmlns:a16="http://schemas.microsoft.com/office/drawing/2014/main" id="{DB706B0A-5479-FF48-7A4E-E9BD42D30691}"/>
              </a:ext>
            </a:extLst>
          </p:cNvPr>
          <p:cNvPicPr>
            <a:picLocks noChangeAspect="1"/>
          </p:cNvPicPr>
          <p:nvPr/>
        </p:nvPicPr>
        <p:blipFill>
          <a:blip r:embed="rId5"/>
          <a:stretch>
            <a:fillRect/>
          </a:stretch>
        </p:blipFill>
        <p:spPr>
          <a:xfrm>
            <a:off x="769367" y="3130206"/>
            <a:ext cx="1993900" cy="1121569"/>
          </a:xfrm>
          <a:prstGeom prst="rect">
            <a:avLst/>
          </a:prstGeom>
        </p:spPr>
      </p:pic>
      <p:pic>
        <p:nvPicPr>
          <p:cNvPr id="80" name="Hình ảnh 79">
            <a:extLst>
              <a:ext uri="{FF2B5EF4-FFF2-40B4-BE49-F238E27FC236}">
                <a16:creationId xmlns:a16="http://schemas.microsoft.com/office/drawing/2014/main" id="{A0F4A803-0133-D32F-85FE-73CC15FC1204}"/>
              </a:ext>
            </a:extLst>
          </p:cNvPr>
          <p:cNvPicPr>
            <a:picLocks noChangeAspect="1"/>
          </p:cNvPicPr>
          <p:nvPr/>
        </p:nvPicPr>
        <p:blipFill rotWithShape="1">
          <a:blip r:embed="rId6"/>
          <a:srcRect l="18150" t="17104" r="45535" b="49875"/>
          <a:stretch/>
        </p:blipFill>
        <p:spPr>
          <a:xfrm>
            <a:off x="6048134" y="2984123"/>
            <a:ext cx="2248632" cy="1224618"/>
          </a:xfrm>
          <a:prstGeom prst="rect">
            <a:avLst/>
          </a:prstGeom>
        </p:spPr>
      </p:pic>
      <p:cxnSp>
        <p:nvCxnSpPr>
          <p:cNvPr id="81" name="Đường kết nối Mũi tên Thẳng 80">
            <a:extLst>
              <a:ext uri="{FF2B5EF4-FFF2-40B4-BE49-F238E27FC236}">
                <a16:creationId xmlns:a16="http://schemas.microsoft.com/office/drawing/2014/main" id="{FC7A9816-B324-800D-E165-837CF1E41CD1}"/>
              </a:ext>
            </a:extLst>
          </p:cNvPr>
          <p:cNvCxnSpPr>
            <a:cxnSpLocks/>
            <a:stCxn id="82" idx="2"/>
          </p:cNvCxnSpPr>
          <p:nvPr/>
        </p:nvCxnSpPr>
        <p:spPr>
          <a:xfrm flipH="1">
            <a:off x="7765139" y="3658658"/>
            <a:ext cx="745570" cy="310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2" name="Hộp Văn bản 81">
            <a:extLst>
              <a:ext uri="{FF2B5EF4-FFF2-40B4-BE49-F238E27FC236}">
                <a16:creationId xmlns:a16="http://schemas.microsoft.com/office/drawing/2014/main" id="{E154BD5F-E87E-A8BF-75A0-586441C8366D}"/>
              </a:ext>
            </a:extLst>
          </p:cNvPr>
          <p:cNvSpPr txBox="1"/>
          <p:nvPr/>
        </p:nvSpPr>
        <p:spPr>
          <a:xfrm>
            <a:off x="8404508" y="3350881"/>
            <a:ext cx="212401" cy="307777"/>
          </a:xfrm>
          <a:prstGeom prst="rect">
            <a:avLst/>
          </a:prstGeom>
          <a:noFill/>
        </p:spPr>
        <p:txBody>
          <a:bodyPr wrap="square" rtlCol="0">
            <a:spAutoFit/>
          </a:bodyPr>
          <a:lstStyle/>
          <a:p>
            <a:r>
              <a:rPr lang="vi-VN"/>
              <a:t>0</a:t>
            </a:r>
            <a:endParaRPr lang="en-US"/>
          </a:p>
        </p:txBody>
      </p:sp>
      <p:cxnSp>
        <p:nvCxnSpPr>
          <p:cNvPr id="92" name="Đường kết nối Mũi tên Thẳng 91">
            <a:extLst>
              <a:ext uri="{FF2B5EF4-FFF2-40B4-BE49-F238E27FC236}">
                <a16:creationId xmlns:a16="http://schemas.microsoft.com/office/drawing/2014/main" id="{796D82DE-4D65-D48E-E91F-F484BB3632A1}"/>
              </a:ext>
            </a:extLst>
          </p:cNvPr>
          <p:cNvCxnSpPr>
            <a:cxnSpLocks/>
          </p:cNvCxnSpPr>
          <p:nvPr/>
        </p:nvCxnSpPr>
        <p:spPr>
          <a:xfrm flipH="1">
            <a:off x="7571571" y="2743292"/>
            <a:ext cx="346897" cy="4744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3" name="Hộp Văn bản 92">
            <a:extLst>
              <a:ext uri="{FF2B5EF4-FFF2-40B4-BE49-F238E27FC236}">
                <a16:creationId xmlns:a16="http://schemas.microsoft.com/office/drawing/2014/main" id="{BDE0A861-5456-F313-7C09-7886FDCDB648}"/>
              </a:ext>
            </a:extLst>
          </p:cNvPr>
          <p:cNvSpPr txBox="1"/>
          <p:nvPr/>
        </p:nvSpPr>
        <p:spPr>
          <a:xfrm>
            <a:off x="7818332" y="2495901"/>
            <a:ext cx="215085" cy="307777"/>
          </a:xfrm>
          <a:prstGeom prst="rect">
            <a:avLst/>
          </a:prstGeom>
          <a:noFill/>
        </p:spPr>
        <p:txBody>
          <a:bodyPr wrap="square" rtlCol="0">
            <a:spAutoFit/>
          </a:bodyPr>
          <a:lstStyle/>
          <a:p>
            <a:r>
              <a:rPr lang="vi-VN"/>
              <a:t>1</a:t>
            </a:r>
            <a:endParaRPr lang="en-US"/>
          </a:p>
        </p:txBody>
      </p:sp>
      <p:sp>
        <p:nvSpPr>
          <p:cNvPr id="79" name="TextBox 78">
            <a:extLst>
              <a:ext uri="{FF2B5EF4-FFF2-40B4-BE49-F238E27FC236}">
                <a16:creationId xmlns:a16="http://schemas.microsoft.com/office/drawing/2014/main" id="{04724C0F-806E-9700-F0E5-29521FBCC38B}"/>
              </a:ext>
            </a:extLst>
          </p:cNvPr>
          <p:cNvSpPr txBox="1"/>
          <p:nvPr/>
        </p:nvSpPr>
        <p:spPr>
          <a:xfrm>
            <a:off x="8160294" y="4816017"/>
            <a:ext cx="417498" cy="307777"/>
          </a:xfrm>
          <a:prstGeom prst="rect">
            <a:avLst/>
          </a:prstGeom>
          <a:noFill/>
        </p:spPr>
        <p:txBody>
          <a:bodyPr wrap="square" rtlCol="0">
            <a:spAutoFit/>
          </a:bodyPr>
          <a:lstStyle/>
          <a:p>
            <a:r>
              <a:rPr lang="en-US"/>
              <a:t>12</a:t>
            </a:r>
          </a:p>
        </p:txBody>
      </p:sp>
    </p:spTree>
    <p:extLst>
      <p:ext uri="{BB962C8B-B14F-4D97-AF65-F5344CB8AC3E}">
        <p14:creationId xmlns:p14="http://schemas.microsoft.com/office/powerpoint/2010/main" val="88740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additive="base">
                                        <p:cTn id="17" dur="500" fill="hold"/>
                                        <p:tgtEl>
                                          <p:spTgt spid="71"/>
                                        </p:tgtEl>
                                        <p:attrNameLst>
                                          <p:attrName>ppt_x</p:attrName>
                                        </p:attrNameLst>
                                      </p:cBhvr>
                                      <p:tavLst>
                                        <p:tav tm="0">
                                          <p:val>
                                            <p:strVal val="#ppt_x"/>
                                          </p:val>
                                        </p:tav>
                                        <p:tav tm="100000">
                                          <p:val>
                                            <p:strVal val="#ppt_x"/>
                                          </p:val>
                                        </p:tav>
                                      </p:tavLst>
                                    </p:anim>
                                    <p:anim calcmode="lin" valueType="num">
                                      <p:cBhvr additive="base">
                                        <p:cTn id="1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3"/>
                                        </p:tgtEl>
                                        <p:attrNameLst>
                                          <p:attrName>style.visibility</p:attrName>
                                        </p:attrNameLst>
                                      </p:cBhvr>
                                      <p:to>
                                        <p:strVal val="visible"/>
                                      </p:to>
                                    </p:set>
                                    <p:anim calcmode="lin" valueType="num">
                                      <p:cBhvr additive="base">
                                        <p:cTn id="41" dur="500" fill="hold"/>
                                        <p:tgtEl>
                                          <p:spTgt spid="73"/>
                                        </p:tgtEl>
                                        <p:attrNameLst>
                                          <p:attrName>ppt_x</p:attrName>
                                        </p:attrNameLst>
                                      </p:cBhvr>
                                      <p:tavLst>
                                        <p:tav tm="0">
                                          <p:val>
                                            <p:strVal val="#ppt_x"/>
                                          </p:val>
                                        </p:tav>
                                        <p:tav tm="100000">
                                          <p:val>
                                            <p:strVal val="#ppt_x"/>
                                          </p:val>
                                        </p:tav>
                                      </p:tavLst>
                                    </p:anim>
                                    <p:anim calcmode="lin" valueType="num">
                                      <p:cBhvr additive="base">
                                        <p:cTn id="4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cBhvr additive="base">
                                        <p:cTn id="47" dur="500" fill="hold"/>
                                        <p:tgtEl>
                                          <p:spTgt spid="75"/>
                                        </p:tgtEl>
                                        <p:attrNameLst>
                                          <p:attrName>ppt_x</p:attrName>
                                        </p:attrNameLst>
                                      </p:cBhvr>
                                      <p:tavLst>
                                        <p:tav tm="0">
                                          <p:val>
                                            <p:strVal val="#ppt_x"/>
                                          </p:val>
                                        </p:tav>
                                        <p:tav tm="100000">
                                          <p:val>
                                            <p:strVal val="#ppt_x"/>
                                          </p:val>
                                        </p:tav>
                                      </p:tavLst>
                                    </p:anim>
                                    <p:anim calcmode="lin" valueType="num">
                                      <p:cBhvr additive="base">
                                        <p:cTn id="4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additive="base">
                                        <p:cTn id="53" dur="500" fill="hold"/>
                                        <p:tgtEl>
                                          <p:spTgt spid="80"/>
                                        </p:tgtEl>
                                        <p:attrNameLst>
                                          <p:attrName>ppt_x</p:attrName>
                                        </p:attrNameLst>
                                      </p:cBhvr>
                                      <p:tavLst>
                                        <p:tav tm="0">
                                          <p:val>
                                            <p:strVal val="#ppt_x"/>
                                          </p:val>
                                        </p:tav>
                                        <p:tav tm="100000">
                                          <p:val>
                                            <p:strVal val="#ppt_x"/>
                                          </p:val>
                                        </p:tav>
                                      </p:tavLst>
                                    </p:anim>
                                    <p:anim calcmode="lin" valueType="num">
                                      <p:cBhvr additive="base">
                                        <p:cTn id="54" dur="500" fill="hold"/>
                                        <p:tgtEl>
                                          <p:spTgt spid="8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 calcmode="lin" valueType="num">
                                      <p:cBhvr additive="base">
                                        <p:cTn id="57" dur="500" fill="hold"/>
                                        <p:tgtEl>
                                          <p:spTgt spid="81"/>
                                        </p:tgtEl>
                                        <p:attrNameLst>
                                          <p:attrName>ppt_x</p:attrName>
                                        </p:attrNameLst>
                                      </p:cBhvr>
                                      <p:tavLst>
                                        <p:tav tm="0">
                                          <p:val>
                                            <p:strVal val="#ppt_x"/>
                                          </p:val>
                                        </p:tav>
                                        <p:tav tm="100000">
                                          <p:val>
                                            <p:strVal val="#ppt_x"/>
                                          </p:val>
                                        </p:tav>
                                      </p:tavLst>
                                    </p:anim>
                                    <p:anim calcmode="lin" valueType="num">
                                      <p:cBhvr additive="base">
                                        <p:cTn id="58" dur="500" fill="hold"/>
                                        <p:tgtEl>
                                          <p:spTgt spid="8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 calcmode="lin" valueType="num">
                                      <p:cBhvr additive="base">
                                        <p:cTn id="61" dur="500" fill="hold"/>
                                        <p:tgtEl>
                                          <p:spTgt spid="82"/>
                                        </p:tgtEl>
                                        <p:attrNameLst>
                                          <p:attrName>ppt_x</p:attrName>
                                        </p:attrNameLst>
                                      </p:cBhvr>
                                      <p:tavLst>
                                        <p:tav tm="0">
                                          <p:val>
                                            <p:strVal val="#ppt_x"/>
                                          </p:val>
                                        </p:tav>
                                        <p:tav tm="100000">
                                          <p:val>
                                            <p:strVal val="#ppt_x"/>
                                          </p:val>
                                        </p:tav>
                                      </p:tavLst>
                                    </p:anim>
                                    <p:anim calcmode="lin" valueType="num">
                                      <p:cBhvr additive="base">
                                        <p:cTn id="62" dur="500" fill="hold"/>
                                        <p:tgtEl>
                                          <p:spTgt spid="8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anim calcmode="lin" valueType="num">
                                      <p:cBhvr additive="base">
                                        <p:cTn id="65" dur="500" fill="hold"/>
                                        <p:tgtEl>
                                          <p:spTgt spid="92"/>
                                        </p:tgtEl>
                                        <p:attrNameLst>
                                          <p:attrName>ppt_x</p:attrName>
                                        </p:attrNameLst>
                                      </p:cBhvr>
                                      <p:tavLst>
                                        <p:tav tm="0">
                                          <p:val>
                                            <p:strVal val="#ppt_x"/>
                                          </p:val>
                                        </p:tav>
                                        <p:tav tm="100000">
                                          <p:val>
                                            <p:strVal val="#ppt_x"/>
                                          </p:val>
                                        </p:tav>
                                      </p:tavLst>
                                    </p:anim>
                                    <p:anim calcmode="lin" valueType="num">
                                      <p:cBhvr additive="base">
                                        <p:cTn id="66" dur="500" fill="hold"/>
                                        <p:tgtEl>
                                          <p:spTgt spid="9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additive="base">
                                        <p:cTn id="69" dur="500" fill="hold"/>
                                        <p:tgtEl>
                                          <p:spTgt spid="93"/>
                                        </p:tgtEl>
                                        <p:attrNameLst>
                                          <p:attrName>ppt_x</p:attrName>
                                        </p:attrNameLst>
                                      </p:cBhvr>
                                      <p:tavLst>
                                        <p:tav tm="0">
                                          <p:val>
                                            <p:strVal val="#ppt_x"/>
                                          </p:val>
                                        </p:tav>
                                        <p:tav tm="100000">
                                          <p:val>
                                            <p:strVal val="#ppt_x"/>
                                          </p:val>
                                        </p:tav>
                                      </p:tavLst>
                                    </p:anim>
                                    <p:anim calcmode="lin" valueType="num">
                                      <p:cBhvr additive="base">
                                        <p:cTn id="7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3" grpId="0" animBg="1"/>
      <p:bldP spid="82" grpId="0"/>
      <p:bldP spid="9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34"/>
          <p:cNvGrpSpPr/>
          <p:nvPr/>
        </p:nvGrpSpPr>
        <p:grpSpPr>
          <a:xfrm>
            <a:off x="113014" y="0"/>
            <a:ext cx="8653292" cy="5380109"/>
            <a:chOff x="1529151" y="452264"/>
            <a:chExt cx="6063849" cy="4363911"/>
          </a:xfrm>
        </p:grpSpPr>
        <p:sp>
          <p:nvSpPr>
            <p:cNvPr id="1812" name="Google Shape;1812;p34"/>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3" name="Google Shape;1813;p34"/>
            <p:cNvGrpSpPr/>
            <p:nvPr/>
          </p:nvGrpSpPr>
          <p:grpSpPr>
            <a:xfrm>
              <a:off x="1529151" y="452264"/>
              <a:ext cx="5936802" cy="4186871"/>
              <a:chOff x="452226" y="452264"/>
              <a:chExt cx="5936802" cy="4186871"/>
            </a:xfrm>
          </p:grpSpPr>
          <p:sp>
            <p:nvSpPr>
              <p:cNvPr id="1814" name="Google Shape;1814;p34"/>
              <p:cNvSpPr/>
              <p:nvPr/>
            </p:nvSpPr>
            <p:spPr>
              <a:xfrm>
                <a:off x="452226" y="657235"/>
                <a:ext cx="5936802"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5" name="Google Shape;1815;p34"/>
              <p:cNvSpPr/>
              <p:nvPr/>
            </p:nvSpPr>
            <p:spPr>
              <a:xfrm>
                <a:off x="628875" y="527550"/>
                <a:ext cx="5732400" cy="433500"/>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6" name="Google Shape;1816;p34"/>
              <p:cNvGrpSpPr/>
              <p:nvPr/>
            </p:nvGrpSpPr>
            <p:grpSpPr>
              <a:xfrm>
                <a:off x="816950" y="452264"/>
                <a:ext cx="196200" cy="375250"/>
                <a:chOff x="816950" y="467150"/>
                <a:chExt cx="196200" cy="375250"/>
              </a:xfrm>
            </p:grpSpPr>
            <p:sp>
              <p:nvSpPr>
                <p:cNvPr id="1817" name="Google Shape;181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8" name="Google Shape;181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19" name="Google Shape;1819;p34"/>
              <p:cNvGrpSpPr/>
              <p:nvPr/>
            </p:nvGrpSpPr>
            <p:grpSpPr>
              <a:xfrm>
                <a:off x="1244763" y="452264"/>
                <a:ext cx="196200" cy="375250"/>
                <a:chOff x="816950" y="467150"/>
                <a:chExt cx="196200" cy="375250"/>
              </a:xfrm>
            </p:grpSpPr>
            <p:sp>
              <p:nvSpPr>
                <p:cNvPr id="1820" name="Google Shape;182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1" name="Google Shape;182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2" name="Google Shape;1822;p34"/>
              <p:cNvGrpSpPr/>
              <p:nvPr/>
            </p:nvGrpSpPr>
            <p:grpSpPr>
              <a:xfrm>
                <a:off x="1672575" y="452264"/>
                <a:ext cx="196200" cy="375250"/>
                <a:chOff x="816950" y="467150"/>
                <a:chExt cx="196200" cy="375250"/>
              </a:xfrm>
            </p:grpSpPr>
            <p:sp>
              <p:nvSpPr>
                <p:cNvPr id="1823" name="Google Shape;182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4" name="Google Shape;182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5" name="Google Shape;1825;p34"/>
              <p:cNvGrpSpPr/>
              <p:nvPr/>
            </p:nvGrpSpPr>
            <p:grpSpPr>
              <a:xfrm>
                <a:off x="2100388" y="452264"/>
                <a:ext cx="196200" cy="375250"/>
                <a:chOff x="816950" y="467150"/>
                <a:chExt cx="196200" cy="375250"/>
              </a:xfrm>
            </p:grpSpPr>
            <p:sp>
              <p:nvSpPr>
                <p:cNvPr id="1826" name="Google Shape;1826;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7" name="Google Shape;1827;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8" name="Google Shape;1828;p34"/>
              <p:cNvGrpSpPr/>
              <p:nvPr/>
            </p:nvGrpSpPr>
            <p:grpSpPr>
              <a:xfrm>
                <a:off x="2528200" y="452264"/>
                <a:ext cx="196200" cy="375250"/>
                <a:chOff x="816950" y="467150"/>
                <a:chExt cx="196200" cy="375250"/>
              </a:xfrm>
            </p:grpSpPr>
            <p:sp>
              <p:nvSpPr>
                <p:cNvPr id="1829" name="Google Shape;1829;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0" name="Google Shape;1830;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1" name="Google Shape;1831;p34"/>
              <p:cNvGrpSpPr/>
              <p:nvPr/>
            </p:nvGrpSpPr>
            <p:grpSpPr>
              <a:xfrm>
                <a:off x="2956013" y="452264"/>
                <a:ext cx="196200" cy="375250"/>
                <a:chOff x="816950" y="467150"/>
                <a:chExt cx="196200" cy="375250"/>
              </a:xfrm>
            </p:grpSpPr>
            <p:sp>
              <p:nvSpPr>
                <p:cNvPr id="1832" name="Google Shape;1832;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3" name="Google Shape;1833;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4" name="Google Shape;1834;p34"/>
              <p:cNvGrpSpPr/>
              <p:nvPr/>
            </p:nvGrpSpPr>
            <p:grpSpPr>
              <a:xfrm>
                <a:off x="3383825" y="452264"/>
                <a:ext cx="196200" cy="375250"/>
                <a:chOff x="816950" y="467150"/>
                <a:chExt cx="196200" cy="375250"/>
              </a:xfrm>
            </p:grpSpPr>
            <p:sp>
              <p:nvSpPr>
                <p:cNvPr id="1835" name="Google Shape;1835;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7" name="Google Shape;1837;p34"/>
              <p:cNvGrpSpPr/>
              <p:nvPr/>
            </p:nvGrpSpPr>
            <p:grpSpPr>
              <a:xfrm>
                <a:off x="3811638" y="452264"/>
                <a:ext cx="196200" cy="375250"/>
                <a:chOff x="816950" y="467150"/>
                <a:chExt cx="196200" cy="375250"/>
              </a:xfrm>
            </p:grpSpPr>
            <p:sp>
              <p:nvSpPr>
                <p:cNvPr id="1838" name="Google Shape;1838;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0" name="Google Shape;1840;p34"/>
              <p:cNvGrpSpPr/>
              <p:nvPr/>
            </p:nvGrpSpPr>
            <p:grpSpPr>
              <a:xfrm>
                <a:off x="4239450" y="452264"/>
                <a:ext cx="196200" cy="375250"/>
                <a:chOff x="816950" y="467150"/>
                <a:chExt cx="196200" cy="375250"/>
              </a:xfrm>
            </p:grpSpPr>
            <p:sp>
              <p:nvSpPr>
                <p:cNvPr id="1841" name="Google Shape;1841;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3" name="Google Shape;1843;p34"/>
              <p:cNvGrpSpPr/>
              <p:nvPr/>
            </p:nvGrpSpPr>
            <p:grpSpPr>
              <a:xfrm>
                <a:off x="4667263" y="452264"/>
                <a:ext cx="196200" cy="375250"/>
                <a:chOff x="816950" y="467150"/>
                <a:chExt cx="196200" cy="375250"/>
              </a:xfrm>
            </p:grpSpPr>
            <p:sp>
              <p:nvSpPr>
                <p:cNvPr id="1844" name="Google Shape;1844;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6" name="Google Shape;1846;p34"/>
              <p:cNvGrpSpPr/>
              <p:nvPr/>
            </p:nvGrpSpPr>
            <p:grpSpPr>
              <a:xfrm>
                <a:off x="5095075" y="452264"/>
                <a:ext cx="196200" cy="375250"/>
                <a:chOff x="816950" y="467150"/>
                <a:chExt cx="196200" cy="375250"/>
              </a:xfrm>
            </p:grpSpPr>
            <p:sp>
              <p:nvSpPr>
                <p:cNvPr id="1847" name="Google Shape;184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9" name="Google Shape;1849;p34"/>
              <p:cNvGrpSpPr/>
              <p:nvPr/>
            </p:nvGrpSpPr>
            <p:grpSpPr>
              <a:xfrm>
                <a:off x="5522888" y="452264"/>
                <a:ext cx="196200" cy="375250"/>
                <a:chOff x="816950" y="467150"/>
                <a:chExt cx="196200" cy="375250"/>
              </a:xfrm>
            </p:grpSpPr>
            <p:sp>
              <p:nvSpPr>
                <p:cNvPr id="1850" name="Google Shape;185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2" name="Google Shape;1852;p34"/>
              <p:cNvGrpSpPr/>
              <p:nvPr/>
            </p:nvGrpSpPr>
            <p:grpSpPr>
              <a:xfrm>
                <a:off x="5950700" y="452264"/>
                <a:ext cx="196200" cy="375250"/>
                <a:chOff x="816950" y="467150"/>
                <a:chExt cx="196200" cy="375250"/>
              </a:xfrm>
            </p:grpSpPr>
            <p:sp>
              <p:nvSpPr>
                <p:cNvPr id="1853" name="Google Shape;185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sp>
        <p:nvSpPr>
          <p:cNvPr id="1855" name="Google Shape;1855;p34"/>
          <p:cNvSpPr txBox="1">
            <a:spLocks noGrp="1"/>
          </p:cNvSpPr>
          <p:nvPr>
            <p:ph type="title"/>
          </p:nvPr>
        </p:nvSpPr>
        <p:spPr>
          <a:xfrm>
            <a:off x="2619503" y="500873"/>
            <a:ext cx="3904994" cy="14003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800"/>
              <a:t>IDEA</a:t>
            </a:r>
            <a:br>
              <a:rPr lang="en-US"/>
            </a:br>
            <a:endParaRPr/>
          </a:p>
        </p:txBody>
      </p:sp>
      <p:grpSp>
        <p:nvGrpSpPr>
          <p:cNvPr id="1935" name="Google Shape;1935;p34"/>
          <p:cNvGrpSpPr/>
          <p:nvPr/>
        </p:nvGrpSpPr>
        <p:grpSpPr>
          <a:xfrm>
            <a:off x="8202876" y="-143860"/>
            <a:ext cx="1028006" cy="918609"/>
            <a:chOff x="2851325" y="4297250"/>
            <a:chExt cx="1141975" cy="1020450"/>
          </a:xfrm>
        </p:grpSpPr>
        <p:sp>
          <p:nvSpPr>
            <p:cNvPr id="1936" name="Google Shape;1936;p34"/>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Đường kết nối Mũi tên Thẳng 68">
            <a:extLst>
              <a:ext uri="{FF2B5EF4-FFF2-40B4-BE49-F238E27FC236}">
                <a16:creationId xmlns:a16="http://schemas.microsoft.com/office/drawing/2014/main" id="{6C6C54CF-8F56-AD33-027D-089F9A303A27}"/>
              </a:ext>
            </a:extLst>
          </p:cNvPr>
          <p:cNvCxnSpPr>
            <a:cxnSpLocks/>
          </p:cNvCxnSpPr>
          <p:nvPr/>
        </p:nvCxnSpPr>
        <p:spPr>
          <a:xfrm>
            <a:off x="5558052" y="2535655"/>
            <a:ext cx="8245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0" name="Hình ảnh 69" descr="Ảnh có chứa văn bản, nước, màu cam, hoàng hôn&#10;&#10;Mô tả được tạo tự động">
            <a:extLst>
              <a:ext uri="{FF2B5EF4-FFF2-40B4-BE49-F238E27FC236}">
                <a16:creationId xmlns:a16="http://schemas.microsoft.com/office/drawing/2014/main" id="{36D1CA51-8714-DAF3-3E5B-B941DA6B31C1}"/>
              </a:ext>
            </a:extLst>
          </p:cNvPr>
          <p:cNvPicPr>
            <a:picLocks noChangeAspect="1"/>
          </p:cNvPicPr>
          <p:nvPr/>
        </p:nvPicPr>
        <p:blipFill>
          <a:blip r:embed="rId3"/>
          <a:stretch>
            <a:fillRect/>
          </a:stretch>
        </p:blipFill>
        <p:spPr>
          <a:xfrm>
            <a:off x="6412493" y="2018162"/>
            <a:ext cx="2048526" cy="1152296"/>
          </a:xfrm>
          <a:prstGeom prst="rect">
            <a:avLst/>
          </a:prstGeom>
        </p:spPr>
      </p:pic>
      <p:pic>
        <p:nvPicPr>
          <p:cNvPr id="80" name="Hình ảnh 79">
            <a:extLst>
              <a:ext uri="{FF2B5EF4-FFF2-40B4-BE49-F238E27FC236}">
                <a16:creationId xmlns:a16="http://schemas.microsoft.com/office/drawing/2014/main" id="{A0F4A803-0133-D32F-85FE-73CC15FC1204}"/>
              </a:ext>
            </a:extLst>
          </p:cNvPr>
          <p:cNvPicPr>
            <a:picLocks noChangeAspect="1"/>
          </p:cNvPicPr>
          <p:nvPr/>
        </p:nvPicPr>
        <p:blipFill rotWithShape="1">
          <a:blip r:embed="rId4"/>
          <a:srcRect l="18150" t="17104" r="45535" b="49875"/>
          <a:stretch/>
        </p:blipFill>
        <p:spPr>
          <a:xfrm>
            <a:off x="298553" y="2048114"/>
            <a:ext cx="1868344" cy="1017511"/>
          </a:xfrm>
          <a:prstGeom prst="rect">
            <a:avLst/>
          </a:prstGeom>
        </p:spPr>
      </p:pic>
      <p:cxnSp>
        <p:nvCxnSpPr>
          <p:cNvPr id="81" name="Đường kết nối Mũi tên Thẳng 80">
            <a:extLst>
              <a:ext uri="{FF2B5EF4-FFF2-40B4-BE49-F238E27FC236}">
                <a16:creationId xmlns:a16="http://schemas.microsoft.com/office/drawing/2014/main" id="{FC7A9816-B324-800D-E165-837CF1E41CD1}"/>
              </a:ext>
            </a:extLst>
          </p:cNvPr>
          <p:cNvCxnSpPr>
            <a:cxnSpLocks/>
          </p:cNvCxnSpPr>
          <p:nvPr/>
        </p:nvCxnSpPr>
        <p:spPr>
          <a:xfrm flipH="1">
            <a:off x="1568120" y="2472195"/>
            <a:ext cx="776621" cy="2639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2" name="Hộp Văn bản 81">
            <a:extLst>
              <a:ext uri="{FF2B5EF4-FFF2-40B4-BE49-F238E27FC236}">
                <a16:creationId xmlns:a16="http://schemas.microsoft.com/office/drawing/2014/main" id="{E154BD5F-E87E-A8BF-75A0-586441C8366D}"/>
              </a:ext>
            </a:extLst>
          </p:cNvPr>
          <p:cNvSpPr txBox="1"/>
          <p:nvPr/>
        </p:nvSpPr>
        <p:spPr>
          <a:xfrm>
            <a:off x="2194433" y="2218075"/>
            <a:ext cx="194955" cy="316209"/>
          </a:xfrm>
          <a:prstGeom prst="rect">
            <a:avLst/>
          </a:prstGeom>
          <a:noFill/>
        </p:spPr>
        <p:txBody>
          <a:bodyPr wrap="square" rtlCol="0">
            <a:spAutoFit/>
          </a:bodyPr>
          <a:lstStyle/>
          <a:p>
            <a:r>
              <a:rPr lang="vi-VN"/>
              <a:t>0</a:t>
            </a:r>
            <a:endParaRPr lang="en-US"/>
          </a:p>
        </p:txBody>
      </p:sp>
      <p:cxnSp>
        <p:nvCxnSpPr>
          <p:cNvPr id="92" name="Đường kết nối Mũi tên Thẳng 91">
            <a:extLst>
              <a:ext uri="{FF2B5EF4-FFF2-40B4-BE49-F238E27FC236}">
                <a16:creationId xmlns:a16="http://schemas.microsoft.com/office/drawing/2014/main" id="{796D82DE-4D65-D48E-E91F-F484BB3632A1}"/>
              </a:ext>
            </a:extLst>
          </p:cNvPr>
          <p:cNvCxnSpPr>
            <a:cxnSpLocks/>
          </p:cNvCxnSpPr>
          <p:nvPr/>
        </p:nvCxnSpPr>
        <p:spPr>
          <a:xfrm flipH="1">
            <a:off x="1618697" y="1890763"/>
            <a:ext cx="430689" cy="3607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3" name="Hộp Văn bản 92">
            <a:extLst>
              <a:ext uri="{FF2B5EF4-FFF2-40B4-BE49-F238E27FC236}">
                <a16:creationId xmlns:a16="http://schemas.microsoft.com/office/drawing/2014/main" id="{BDE0A861-5456-F313-7C09-7886FDCDB648}"/>
              </a:ext>
            </a:extLst>
          </p:cNvPr>
          <p:cNvSpPr txBox="1"/>
          <p:nvPr/>
        </p:nvSpPr>
        <p:spPr>
          <a:xfrm>
            <a:off x="1944132" y="1643140"/>
            <a:ext cx="221863" cy="307777"/>
          </a:xfrm>
          <a:prstGeom prst="rect">
            <a:avLst/>
          </a:prstGeom>
          <a:noFill/>
        </p:spPr>
        <p:txBody>
          <a:bodyPr wrap="square" rtlCol="0">
            <a:spAutoFit/>
          </a:bodyPr>
          <a:lstStyle/>
          <a:p>
            <a:r>
              <a:rPr lang="vi-VN"/>
              <a:t>1</a:t>
            </a:r>
            <a:endParaRPr lang="en-US"/>
          </a:p>
        </p:txBody>
      </p:sp>
      <p:pic>
        <p:nvPicPr>
          <p:cNvPr id="79" name="Hình ảnh 78">
            <a:extLst>
              <a:ext uri="{FF2B5EF4-FFF2-40B4-BE49-F238E27FC236}">
                <a16:creationId xmlns:a16="http://schemas.microsoft.com/office/drawing/2014/main" id="{A73FA8FB-9F69-AEB5-88DD-4DD8C1CFF394}"/>
              </a:ext>
            </a:extLst>
          </p:cNvPr>
          <p:cNvPicPr>
            <a:picLocks noChangeAspect="1"/>
          </p:cNvPicPr>
          <p:nvPr/>
        </p:nvPicPr>
        <p:blipFill>
          <a:blip r:embed="rId5"/>
          <a:stretch>
            <a:fillRect/>
          </a:stretch>
        </p:blipFill>
        <p:spPr>
          <a:xfrm>
            <a:off x="3615437" y="1609825"/>
            <a:ext cx="1719230" cy="967067"/>
          </a:xfrm>
          <a:prstGeom prst="rect">
            <a:avLst/>
          </a:prstGeom>
        </p:spPr>
      </p:pic>
      <p:cxnSp>
        <p:nvCxnSpPr>
          <p:cNvPr id="83" name="Đường kết nối Mũi tên Thẳng 82">
            <a:extLst>
              <a:ext uri="{FF2B5EF4-FFF2-40B4-BE49-F238E27FC236}">
                <a16:creationId xmlns:a16="http://schemas.microsoft.com/office/drawing/2014/main" id="{348B1D4D-66EC-8BF9-103B-7D27651C8B6E}"/>
              </a:ext>
            </a:extLst>
          </p:cNvPr>
          <p:cNvCxnSpPr>
            <a:cxnSpLocks/>
          </p:cNvCxnSpPr>
          <p:nvPr/>
        </p:nvCxnSpPr>
        <p:spPr>
          <a:xfrm flipV="1">
            <a:off x="2511786" y="1906269"/>
            <a:ext cx="753579" cy="294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Đường kết nối Mũi tên Thẳng 83">
            <a:extLst>
              <a:ext uri="{FF2B5EF4-FFF2-40B4-BE49-F238E27FC236}">
                <a16:creationId xmlns:a16="http://schemas.microsoft.com/office/drawing/2014/main" id="{43F1ACD0-97A7-4F1B-A812-B11B42B6E741}"/>
              </a:ext>
            </a:extLst>
          </p:cNvPr>
          <p:cNvCxnSpPr>
            <a:cxnSpLocks/>
          </p:cNvCxnSpPr>
          <p:nvPr/>
        </p:nvCxnSpPr>
        <p:spPr>
          <a:xfrm>
            <a:off x="2491144" y="2777739"/>
            <a:ext cx="782465" cy="3324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Hình ảnh 15">
            <a:extLst>
              <a:ext uri="{FF2B5EF4-FFF2-40B4-BE49-F238E27FC236}">
                <a16:creationId xmlns:a16="http://schemas.microsoft.com/office/drawing/2014/main" id="{45196D3B-096A-F959-5CC6-46AFB007CA8E}"/>
              </a:ext>
            </a:extLst>
          </p:cNvPr>
          <p:cNvPicPr>
            <a:picLocks noChangeAspect="1"/>
          </p:cNvPicPr>
          <p:nvPr/>
        </p:nvPicPr>
        <p:blipFill>
          <a:blip r:embed="rId6"/>
          <a:stretch>
            <a:fillRect/>
          </a:stretch>
        </p:blipFill>
        <p:spPr>
          <a:xfrm>
            <a:off x="3598900" y="3306657"/>
            <a:ext cx="1735767" cy="976370"/>
          </a:xfrm>
          <a:prstGeom prst="rect">
            <a:avLst/>
          </a:prstGeom>
        </p:spPr>
      </p:pic>
      <p:sp>
        <p:nvSpPr>
          <p:cNvPr id="76" name="Dấu Cộng 75">
            <a:extLst>
              <a:ext uri="{FF2B5EF4-FFF2-40B4-BE49-F238E27FC236}">
                <a16:creationId xmlns:a16="http://schemas.microsoft.com/office/drawing/2014/main" id="{23B5E622-4F46-0552-9C27-775716252516}"/>
              </a:ext>
            </a:extLst>
          </p:cNvPr>
          <p:cNvSpPr/>
          <p:nvPr/>
        </p:nvSpPr>
        <p:spPr>
          <a:xfrm>
            <a:off x="4235420" y="2672269"/>
            <a:ext cx="527564" cy="56864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0F2EB19-D963-6D54-0A18-DBEC7C9FEE5C}"/>
              </a:ext>
            </a:extLst>
          </p:cNvPr>
          <p:cNvSpPr txBox="1"/>
          <p:nvPr/>
        </p:nvSpPr>
        <p:spPr>
          <a:xfrm>
            <a:off x="8633725" y="4772403"/>
            <a:ext cx="417498" cy="307777"/>
          </a:xfrm>
          <a:prstGeom prst="rect">
            <a:avLst/>
          </a:prstGeom>
          <a:noFill/>
        </p:spPr>
        <p:txBody>
          <a:bodyPr wrap="square" rtlCol="0">
            <a:spAutoFit/>
          </a:bodyPr>
          <a:lstStyle/>
          <a:p>
            <a:r>
              <a:rPr lang="en-US"/>
              <a:t>13</a:t>
            </a:r>
          </a:p>
        </p:txBody>
      </p:sp>
    </p:spTree>
    <p:extLst>
      <p:ext uri="{BB962C8B-B14F-4D97-AF65-F5344CB8AC3E}">
        <p14:creationId xmlns:p14="http://schemas.microsoft.com/office/powerpoint/2010/main" val="142544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500" fill="hold"/>
                                        <p:tgtEl>
                                          <p:spTgt spid="93"/>
                                        </p:tgtEl>
                                        <p:attrNameLst>
                                          <p:attrName>ppt_x</p:attrName>
                                        </p:attrNameLst>
                                      </p:cBhvr>
                                      <p:tavLst>
                                        <p:tav tm="0">
                                          <p:val>
                                            <p:strVal val="#ppt_x"/>
                                          </p:val>
                                        </p:tav>
                                        <p:tav tm="100000">
                                          <p:val>
                                            <p:strVal val="#ppt_x"/>
                                          </p:val>
                                        </p:tav>
                                      </p:tavLst>
                                    </p:anim>
                                    <p:anim calcmode="lin" valueType="num">
                                      <p:cBhvr additive="base">
                                        <p:cTn id="2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93" grpId="0"/>
      <p:bldP spid="7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34"/>
          <p:cNvGrpSpPr/>
          <p:nvPr/>
        </p:nvGrpSpPr>
        <p:grpSpPr>
          <a:xfrm>
            <a:off x="585789" y="80066"/>
            <a:ext cx="8038620" cy="5090189"/>
            <a:chOff x="1551000" y="452264"/>
            <a:chExt cx="6042000" cy="4363911"/>
          </a:xfrm>
        </p:grpSpPr>
        <p:sp>
          <p:nvSpPr>
            <p:cNvPr id="1812" name="Google Shape;1812;p34"/>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3" name="Google Shape;1813;p34"/>
            <p:cNvGrpSpPr/>
            <p:nvPr/>
          </p:nvGrpSpPr>
          <p:grpSpPr>
            <a:xfrm>
              <a:off x="1705800" y="452264"/>
              <a:ext cx="5732400" cy="4147136"/>
              <a:chOff x="628875" y="452264"/>
              <a:chExt cx="5732400" cy="4147136"/>
            </a:xfrm>
          </p:grpSpPr>
          <p:sp>
            <p:nvSpPr>
              <p:cNvPr id="1814" name="Google Shape;1814;p34"/>
              <p:cNvSpPr/>
              <p:nvPr/>
            </p:nvSpPr>
            <p:spPr>
              <a:xfrm>
                <a:off x="713225" y="617500"/>
                <a:ext cx="5598900"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5" name="Google Shape;1815;p34"/>
              <p:cNvSpPr/>
              <p:nvPr/>
            </p:nvSpPr>
            <p:spPr>
              <a:xfrm>
                <a:off x="628875" y="527550"/>
                <a:ext cx="5732400" cy="433500"/>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6" name="Google Shape;1816;p34"/>
              <p:cNvGrpSpPr/>
              <p:nvPr/>
            </p:nvGrpSpPr>
            <p:grpSpPr>
              <a:xfrm>
                <a:off x="816950" y="452264"/>
                <a:ext cx="196200" cy="375250"/>
                <a:chOff x="816950" y="467150"/>
                <a:chExt cx="196200" cy="375250"/>
              </a:xfrm>
            </p:grpSpPr>
            <p:sp>
              <p:nvSpPr>
                <p:cNvPr id="1817" name="Google Shape;181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8" name="Google Shape;181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19" name="Google Shape;1819;p34"/>
              <p:cNvGrpSpPr/>
              <p:nvPr/>
            </p:nvGrpSpPr>
            <p:grpSpPr>
              <a:xfrm>
                <a:off x="1244763" y="452264"/>
                <a:ext cx="196200" cy="375250"/>
                <a:chOff x="816950" y="467150"/>
                <a:chExt cx="196200" cy="375250"/>
              </a:xfrm>
            </p:grpSpPr>
            <p:sp>
              <p:nvSpPr>
                <p:cNvPr id="1820" name="Google Shape;182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1" name="Google Shape;182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2" name="Google Shape;1822;p34"/>
              <p:cNvGrpSpPr/>
              <p:nvPr/>
            </p:nvGrpSpPr>
            <p:grpSpPr>
              <a:xfrm>
                <a:off x="1672575" y="452264"/>
                <a:ext cx="196200" cy="375250"/>
                <a:chOff x="816950" y="467150"/>
                <a:chExt cx="196200" cy="375250"/>
              </a:xfrm>
            </p:grpSpPr>
            <p:sp>
              <p:nvSpPr>
                <p:cNvPr id="1823" name="Google Shape;182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4" name="Google Shape;182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5" name="Google Shape;1825;p34"/>
              <p:cNvGrpSpPr/>
              <p:nvPr/>
            </p:nvGrpSpPr>
            <p:grpSpPr>
              <a:xfrm>
                <a:off x="2100388" y="452264"/>
                <a:ext cx="196200" cy="375250"/>
                <a:chOff x="816950" y="467150"/>
                <a:chExt cx="196200" cy="375250"/>
              </a:xfrm>
            </p:grpSpPr>
            <p:sp>
              <p:nvSpPr>
                <p:cNvPr id="1826" name="Google Shape;1826;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7" name="Google Shape;1827;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8" name="Google Shape;1828;p34"/>
              <p:cNvGrpSpPr/>
              <p:nvPr/>
            </p:nvGrpSpPr>
            <p:grpSpPr>
              <a:xfrm>
                <a:off x="2528200" y="452264"/>
                <a:ext cx="196200" cy="375250"/>
                <a:chOff x="816950" y="467150"/>
                <a:chExt cx="196200" cy="375250"/>
              </a:xfrm>
            </p:grpSpPr>
            <p:sp>
              <p:nvSpPr>
                <p:cNvPr id="1829" name="Google Shape;1829;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0" name="Google Shape;1830;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1" name="Google Shape;1831;p34"/>
              <p:cNvGrpSpPr/>
              <p:nvPr/>
            </p:nvGrpSpPr>
            <p:grpSpPr>
              <a:xfrm>
                <a:off x="2956013" y="452264"/>
                <a:ext cx="196200" cy="375250"/>
                <a:chOff x="816950" y="467150"/>
                <a:chExt cx="196200" cy="375250"/>
              </a:xfrm>
            </p:grpSpPr>
            <p:sp>
              <p:nvSpPr>
                <p:cNvPr id="1832" name="Google Shape;1832;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3" name="Google Shape;1833;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4" name="Google Shape;1834;p34"/>
              <p:cNvGrpSpPr/>
              <p:nvPr/>
            </p:nvGrpSpPr>
            <p:grpSpPr>
              <a:xfrm>
                <a:off x="3383825" y="452264"/>
                <a:ext cx="196200" cy="375250"/>
                <a:chOff x="816950" y="467150"/>
                <a:chExt cx="196200" cy="375250"/>
              </a:xfrm>
            </p:grpSpPr>
            <p:sp>
              <p:nvSpPr>
                <p:cNvPr id="1835" name="Google Shape;1835;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7" name="Google Shape;1837;p34"/>
              <p:cNvGrpSpPr/>
              <p:nvPr/>
            </p:nvGrpSpPr>
            <p:grpSpPr>
              <a:xfrm>
                <a:off x="3811638" y="452264"/>
                <a:ext cx="196200" cy="375250"/>
                <a:chOff x="816950" y="467150"/>
                <a:chExt cx="196200" cy="375250"/>
              </a:xfrm>
            </p:grpSpPr>
            <p:sp>
              <p:nvSpPr>
                <p:cNvPr id="1838" name="Google Shape;1838;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0" name="Google Shape;1840;p34"/>
              <p:cNvGrpSpPr/>
              <p:nvPr/>
            </p:nvGrpSpPr>
            <p:grpSpPr>
              <a:xfrm>
                <a:off x="4239450" y="452264"/>
                <a:ext cx="196200" cy="375250"/>
                <a:chOff x="816950" y="467150"/>
                <a:chExt cx="196200" cy="375250"/>
              </a:xfrm>
            </p:grpSpPr>
            <p:sp>
              <p:nvSpPr>
                <p:cNvPr id="1841" name="Google Shape;1841;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3" name="Google Shape;1843;p34"/>
              <p:cNvGrpSpPr/>
              <p:nvPr/>
            </p:nvGrpSpPr>
            <p:grpSpPr>
              <a:xfrm>
                <a:off x="4667263" y="452264"/>
                <a:ext cx="196200" cy="375250"/>
                <a:chOff x="816950" y="467150"/>
                <a:chExt cx="196200" cy="375250"/>
              </a:xfrm>
            </p:grpSpPr>
            <p:sp>
              <p:nvSpPr>
                <p:cNvPr id="1844" name="Google Shape;1844;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6" name="Google Shape;1846;p34"/>
              <p:cNvGrpSpPr/>
              <p:nvPr/>
            </p:nvGrpSpPr>
            <p:grpSpPr>
              <a:xfrm>
                <a:off x="5095075" y="452264"/>
                <a:ext cx="196200" cy="375250"/>
                <a:chOff x="816950" y="467150"/>
                <a:chExt cx="196200" cy="375250"/>
              </a:xfrm>
            </p:grpSpPr>
            <p:sp>
              <p:nvSpPr>
                <p:cNvPr id="1847" name="Google Shape;184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9" name="Google Shape;1849;p34"/>
              <p:cNvGrpSpPr/>
              <p:nvPr/>
            </p:nvGrpSpPr>
            <p:grpSpPr>
              <a:xfrm>
                <a:off x="5522888" y="452264"/>
                <a:ext cx="196200" cy="375250"/>
                <a:chOff x="816950" y="467150"/>
                <a:chExt cx="196200" cy="375250"/>
              </a:xfrm>
            </p:grpSpPr>
            <p:sp>
              <p:nvSpPr>
                <p:cNvPr id="1850" name="Google Shape;185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2" name="Google Shape;1852;p34"/>
              <p:cNvGrpSpPr/>
              <p:nvPr/>
            </p:nvGrpSpPr>
            <p:grpSpPr>
              <a:xfrm>
                <a:off x="5950700" y="452264"/>
                <a:ext cx="196200" cy="375250"/>
                <a:chOff x="816950" y="467150"/>
                <a:chExt cx="196200" cy="375250"/>
              </a:xfrm>
            </p:grpSpPr>
            <p:sp>
              <p:nvSpPr>
                <p:cNvPr id="1853" name="Google Shape;185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sp>
        <p:nvSpPr>
          <p:cNvPr id="1855" name="Google Shape;1855;p34"/>
          <p:cNvSpPr txBox="1">
            <a:spLocks noGrp="1"/>
          </p:cNvSpPr>
          <p:nvPr>
            <p:ph type="title"/>
          </p:nvPr>
        </p:nvSpPr>
        <p:spPr>
          <a:xfrm>
            <a:off x="2512599" y="728095"/>
            <a:ext cx="4118801" cy="13166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5400"/>
              <a:t>PROCESS</a:t>
            </a:r>
            <a:br>
              <a:rPr lang="en-US" sz="5400"/>
            </a:br>
            <a:endParaRPr sz="5400"/>
          </a:p>
        </p:txBody>
      </p:sp>
      <p:grpSp>
        <p:nvGrpSpPr>
          <p:cNvPr id="1935" name="Google Shape;1935;p34"/>
          <p:cNvGrpSpPr/>
          <p:nvPr/>
        </p:nvGrpSpPr>
        <p:grpSpPr>
          <a:xfrm>
            <a:off x="119643" y="85116"/>
            <a:ext cx="1028006" cy="918609"/>
            <a:chOff x="2851325" y="4297250"/>
            <a:chExt cx="1141975" cy="1020450"/>
          </a:xfrm>
        </p:grpSpPr>
        <p:sp>
          <p:nvSpPr>
            <p:cNvPr id="1936" name="Google Shape;1936;p34"/>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34"/>
          <p:cNvGrpSpPr/>
          <p:nvPr/>
        </p:nvGrpSpPr>
        <p:grpSpPr>
          <a:xfrm>
            <a:off x="207435" y="3510092"/>
            <a:ext cx="1034082" cy="1553342"/>
            <a:chOff x="4112038" y="3686550"/>
            <a:chExt cx="919920" cy="1381854"/>
          </a:xfrm>
        </p:grpSpPr>
        <p:sp>
          <p:nvSpPr>
            <p:cNvPr id="1944" name="Google Shape;1944;p34"/>
            <p:cNvSpPr/>
            <p:nvPr/>
          </p:nvSpPr>
          <p:spPr>
            <a:xfrm>
              <a:off x="4163768" y="4971504"/>
              <a:ext cx="831900" cy="969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4112038" y="3686550"/>
              <a:ext cx="919920" cy="1166487"/>
            </a:xfrm>
            <a:custGeom>
              <a:avLst/>
              <a:gdLst/>
              <a:ahLst/>
              <a:cxnLst/>
              <a:rect l="l" t="t" r="r" b="b"/>
              <a:pathLst>
                <a:path w="32000" h="40577" extrusionOk="0">
                  <a:moveTo>
                    <a:pt x="16010" y="0"/>
                  </a:moveTo>
                  <a:lnTo>
                    <a:pt x="15186" y="20"/>
                  </a:lnTo>
                  <a:lnTo>
                    <a:pt x="14363" y="81"/>
                  </a:lnTo>
                  <a:lnTo>
                    <a:pt x="13559" y="181"/>
                  </a:lnTo>
                  <a:lnTo>
                    <a:pt x="12776" y="322"/>
                  </a:lnTo>
                  <a:lnTo>
                    <a:pt x="11992" y="502"/>
                  </a:lnTo>
                  <a:lnTo>
                    <a:pt x="11249" y="703"/>
                  </a:lnTo>
                  <a:lnTo>
                    <a:pt x="10506" y="944"/>
                  </a:lnTo>
                  <a:lnTo>
                    <a:pt x="9763" y="1226"/>
                  </a:lnTo>
                  <a:lnTo>
                    <a:pt x="9060" y="1527"/>
                  </a:lnTo>
                  <a:lnTo>
                    <a:pt x="8377" y="1888"/>
                  </a:lnTo>
                  <a:lnTo>
                    <a:pt x="7694" y="2250"/>
                  </a:lnTo>
                  <a:lnTo>
                    <a:pt x="7051" y="2652"/>
                  </a:lnTo>
                  <a:lnTo>
                    <a:pt x="6428" y="3094"/>
                  </a:lnTo>
                  <a:lnTo>
                    <a:pt x="5826" y="3556"/>
                  </a:lnTo>
                  <a:lnTo>
                    <a:pt x="5243" y="4038"/>
                  </a:lnTo>
                  <a:lnTo>
                    <a:pt x="4681" y="4560"/>
                  </a:lnTo>
                  <a:lnTo>
                    <a:pt x="4158" y="5102"/>
                  </a:lnTo>
                  <a:lnTo>
                    <a:pt x="3656" y="5665"/>
                  </a:lnTo>
                  <a:lnTo>
                    <a:pt x="3174" y="6247"/>
                  </a:lnTo>
                  <a:lnTo>
                    <a:pt x="2732" y="6850"/>
                  </a:lnTo>
                  <a:lnTo>
                    <a:pt x="2310" y="7493"/>
                  </a:lnTo>
                  <a:lnTo>
                    <a:pt x="1929" y="8136"/>
                  </a:lnTo>
                  <a:lnTo>
                    <a:pt x="1567" y="8798"/>
                  </a:lnTo>
                  <a:lnTo>
                    <a:pt x="1246" y="9501"/>
                  </a:lnTo>
                  <a:lnTo>
                    <a:pt x="964" y="10205"/>
                  </a:lnTo>
                  <a:lnTo>
                    <a:pt x="723" y="10928"/>
                  </a:lnTo>
                  <a:lnTo>
                    <a:pt x="502" y="11651"/>
                  </a:lnTo>
                  <a:lnTo>
                    <a:pt x="322" y="12414"/>
                  </a:lnTo>
                  <a:lnTo>
                    <a:pt x="181" y="13177"/>
                  </a:lnTo>
                  <a:lnTo>
                    <a:pt x="81" y="13961"/>
                  </a:lnTo>
                  <a:lnTo>
                    <a:pt x="20" y="14744"/>
                  </a:lnTo>
                  <a:lnTo>
                    <a:pt x="0" y="15548"/>
                  </a:lnTo>
                  <a:lnTo>
                    <a:pt x="0" y="16030"/>
                  </a:lnTo>
                  <a:lnTo>
                    <a:pt x="20" y="16512"/>
                  </a:lnTo>
                  <a:lnTo>
                    <a:pt x="61" y="16974"/>
                  </a:lnTo>
                  <a:lnTo>
                    <a:pt x="121" y="17456"/>
                  </a:lnTo>
                  <a:lnTo>
                    <a:pt x="181" y="17918"/>
                  </a:lnTo>
                  <a:lnTo>
                    <a:pt x="261" y="18380"/>
                  </a:lnTo>
                  <a:lnTo>
                    <a:pt x="362" y="18842"/>
                  </a:lnTo>
                  <a:lnTo>
                    <a:pt x="462" y="19284"/>
                  </a:lnTo>
                  <a:lnTo>
                    <a:pt x="502" y="19404"/>
                  </a:lnTo>
                  <a:lnTo>
                    <a:pt x="502" y="19445"/>
                  </a:lnTo>
                  <a:lnTo>
                    <a:pt x="643" y="19947"/>
                  </a:lnTo>
                  <a:lnTo>
                    <a:pt x="784" y="20429"/>
                  </a:lnTo>
                  <a:lnTo>
                    <a:pt x="924" y="20911"/>
                  </a:lnTo>
                  <a:lnTo>
                    <a:pt x="1085" y="21373"/>
                  </a:lnTo>
                  <a:lnTo>
                    <a:pt x="1447" y="22317"/>
                  </a:lnTo>
                  <a:lnTo>
                    <a:pt x="1828" y="23221"/>
                  </a:lnTo>
                  <a:lnTo>
                    <a:pt x="2250" y="24105"/>
                  </a:lnTo>
                  <a:lnTo>
                    <a:pt x="2692" y="24989"/>
                  </a:lnTo>
                  <a:lnTo>
                    <a:pt x="3154" y="25832"/>
                  </a:lnTo>
                  <a:lnTo>
                    <a:pt x="3596" y="26636"/>
                  </a:lnTo>
                  <a:lnTo>
                    <a:pt x="4500" y="28203"/>
                  </a:lnTo>
                  <a:lnTo>
                    <a:pt x="5343" y="29669"/>
                  </a:lnTo>
                  <a:lnTo>
                    <a:pt x="5725" y="30352"/>
                  </a:lnTo>
                  <a:lnTo>
                    <a:pt x="6067" y="31015"/>
                  </a:lnTo>
                  <a:lnTo>
                    <a:pt x="6368" y="31638"/>
                  </a:lnTo>
                  <a:lnTo>
                    <a:pt x="6609" y="32240"/>
                  </a:lnTo>
                  <a:lnTo>
                    <a:pt x="6730" y="32702"/>
                  </a:lnTo>
                  <a:lnTo>
                    <a:pt x="6850" y="33245"/>
                  </a:lnTo>
                  <a:lnTo>
                    <a:pt x="6930" y="33847"/>
                  </a:lnTo>
                  <a:lnTo>
                    <a:pt x="7011" y="34490"/>
                  </a:lnTo>
                  <a:lnTo>
                    <a:pt x="7071" y="35173"/>
                  </a:lnTo>
                  <a:lnTo>
                    <a:pt x="7111" y="35856"/>
                  </a:lnTo>
                  <a:lnTo>
                    <a:pt x="7171" y="37242"/>
                  </a:lnTo>
                  <a:lnTo>
                    <a:pt x="7212" y="38528"/>
                  </a:lnTo>
                  <a:lnTo>
                    <a:pt x="7212" y="39572"/>
                  </a:lnTo>
                  <a:lnTo>
                    <a:pt x="7192" y="40576"/>
                  </a:lnTo>
                  <a:lnTo>
                    <a:pt x="24808" y="40576"/>
                  </a:lnTo>
                  <a:lnTo>
                    <a:pt x="24808" y="39572"/>
                  </a:lnTo>
                  <a:lnTo>
                    <a:pt x="24808" y="38528"/>
                  </a:lnTo>
                  <a:lnTo>
                    <a:pt x="24828" y="37242"/>
                  </a:lnTo>
                  <a:lnTo>
                    <a:pt x="24888" y="35856"/>
                  </a:lnTo>
                  <a:lnTo>
                    <a:pt x="24928" y="35173"/>
                  </a:lnTo>
                  <a:lnTo>
                    <a:pt x="24989" y="34490"/>
                  </a:lnTo>
                  <a:lnTo>
                    <a:pt x="25069" y="33847"/>
                  </a:lnTo>
                  <a:lnTo>
                    <a:pt x="25170" y="33245"/>
                  </a:lnTo>
                  <a:lnTo>
                    <a:pt x="25270" y="32702"/>
                  </a:lnTo>
                  <a:lnTo>
                    <a:pt x="25411" y="32240"/>
                  </a:lnTo>
                  <a:lnTo>
                    <a:pt x="25652" y="31638"/>
                  </a:lnTo>
                  <a:lnTo>
                    <a:pt x="25953" y="31015"/>
                  </a:lnTo>
                  <a:lnTo>
                    <a:pt x="26274" y="30352"/>
                  </a:lnTo>
                  <a:lnTo>
                    <a:pt x="26656" y="29669"/>
                  </a:lnTo>
                  <a:lnTo>
                    <a:pt x="27500" y="28203"/>
                  </a:lnTo>
                  <a:lnTo>
                    <a:pt x="28404" y="26636"/>
                  </a:lnTo>
                  <a:lnTo>
                    <a:pt x="28866" y="25832"/>
                  </a:lnTo>
                  <a:lnTo>
                    <a:pt x="29307" y="24989"/>
                  </a:lnTo>
                  <a:lnTo>
                    <a:pt x="29749" y="24105"/>
                  </a:lnTo>
                  <a:lnTo>
                    <a:pt x="30171" y="23221"/>
                  </a:lnTo>
                  <a:lnTo>
                    <a:pt x="30553" y="22317"/>
                  </a:lnTo>
                  <a:lnTo>
                    <a:pt x="30914" y="21373"/>
                  </a:lnTo>
                  <a:lnTo>
                    <a:pt x="31075" y="20911"/>
                  </a:lnTo>
                  <a:lnTo>
                    <a:pt x="31236" y="20429"/>
                  </a:lnTo>
                  <a:lnTo>
                    <a:pt x="31376" y="19947"/>
                  </a:lnTo>
                  <a:lnTo>
                    <a:pt x="31497" y="19445"/>
                  </a:lnTo>
                  <a:lnTo>
                    <a:pt x="31517" y="19404"/>
                  </a:lnTo>
                  <a:lnTo>
                    <a:pt x="31537" y="19284"/>
                  </a:lnTo>
                  <a:lnTo>
                    <a:pt x="31638" y="18842"/>
                  </a:lnTo>
                  <a:lnTo>
                    <a:pt x="31738" y="18380"/>
                  </a:lnTo>
                  <a:lnTo>
                    <a:pt x="31818" y="17918"/>
                  </a:lnTo>
                  <a:lnTo>
                    <a:pt x="31879" y="17456"/>
                  </a:lnTo>
                  <a:lnTo>
                    <a:pt x="31939" y="16974"/>
                  </a:lnTo>
                  <a:lnTo>
                    <a:pt x="31979" y="16512"/>
                  </a:lnTo>
                  <a:lnTo>
                    <a:pt x="31999" y="16030"/>
                  </a:lnTo>
                  <a:lnTo>
                    <a:pt x="31999" y="15548"/>
                  </a:lnTo>
                  <a:lnTo>
                    <a:pt x="31979" y="14744"/>
                  </a:lnTo>
                  <a:lnTo>
                    <a:pt x="31919" y="13961"/>
                  </a:lnTo>
                  <a:lnTo>
                    <a:pt x="31818" y="13177"/>
                  </a:lnTo>
                  <a:lnTo>
                    <a:pt x="31678" y="12414"/>
                  </a:lnTo>
                  <a:lnTo>
                    <a:pt x="31497" y="11651"/>
                  </a:lnTo>
                  <a:lnTo>
                    <a:pt x="31296" y="10928"/>
                  </a:lnTo>
                  <a:lnTo>
                    <a:pt x="31035" y="10205"/>
                  </a:lnTo>
                  <a:lnTo>
                    <a:pt x="30754" y="9501"/>
                  </a:lnTo>
                  <a:lnTo>
                    <a:pt x="30432" y="8798"/>
                  </a:lnTo>
                  <a:lnTo>
                    <a:pt x="30071" y="8136"/>
                  </a:lnTo>
                  <a:lnTo>
                    <a:pt x="29689" y="7493"/>
                  </a:lnTo>
                  <a:lnTo>
                    <a:pt x="29267" y="6850"/>
                  </a:lnTo>
                  <a:lnTo>
                    <a:pt x="28825" y="6247"/>
                  </a:lnTo>
                  <a:lnTo>
                    <a:pt x="28343" y="5665"/>
                  </a:lnTo>
                  <a:lnTo>
                    <a:pt x="27841" y="5102"/>
                  </a:lnTo>
                  <a:lnTo>
                    <a:pt x="27319" y="4560"/>
                  </a:lnTo>
                  <a:lnTo>
                    <a:pt x="26756" y="4038"/>
                  </a:lnTo>
                  <a:lnTo>
                    <a:pt x="26174" y="3556"/>
                  </a:lnTo>
                  <a:lnTo>
                    <a:pt x="25571" y="3094"/>
                  </a:lnTo>
                  <a:lnTo>
                    <a:pt x="24949" y="2652"/>
                  </a:lnTo>
                  <a:lnTo>
                    <a:pt x="24306" y="2250"/>
                  </a:lnTo>
                  <a:lnTo>
                    <a:pt x="23623" y="1888"/>
                  </a:lnTo>
                  <a:lnTo>
                    <a:pt x="22940" y="1527"/>
                  </a:lnTo>
                  <a:lnTo>
                    <a:pt x="22237" y="1226"/>
                  </a:lnTo>
                  <a:lnTo>
                    <a:pt x="21514" y="944"/>
                  </a:lnTo>
                  <a:lnTo>
                    <a:pt x="20770" y="703"/>
                  </a:lnTo>
                  <a:lnTo>
                    <a:pt x="20007" y="502"/>
                  </a:lnTo>
                  <a:lnTo>
                    <a:pt x="19224" y="322"/>
                  </a:lnTo>
                  <a:lnTo>
                    <a:pt x="18440" y="181"/>
                  </a:lnTo>
                  <a:lnTo>
                    <a:pt x="17637" y="81"/>
                  </a:lnTo>
                  <a:lnTo>
                    <a:pt x="16833" y="20"/>
                  </a:lnTo>
                  <a:lnTo>
                    <a:pt x="160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4385744" y="4110980"/>
              <a:ext cx="367307" cy="654293"/>
            </a:xfrm>
            <a:custGeom>
              <a:avLst/>
              <a:gdLst/>
              <a:ahLst/>
              <a:cxnLst/>
              <a:rect l="l" t="t" r="r" b="b"/>
              <a:pathLst>
                <a:path w="12777" h="22760" extrusionOk="0">
                  <a:moveTo>
                    <a:pt x="6469" y="0"/>
                  </a:moveTo>
                  <a:lnTo>
                    <a:pt x="6348" y="20"/>
                  </a:lnTo>
                  <a:lnTo>
                    <a:pt x="6248" y="101"/>
                  </a:lnTo>
                  <a:lnTo>
                    <a:pt x="6167" y="181"/>
                  </a:lnTo>
                  <a:lnTo>
                    <a:pt x="6147" y="302"/>
                  </a:lnTo>
                  <a:lnTo>
                    <a:pt x="6067" y="884"/>
                  </a:lnTo>
                  <a:lnTo>
                    <a:pt x="6007" y="1246"/>
                  </a:lnTo>
                  <a:lnTo>
                    <a:pt x="5906" y="1647"/>
                  </a:lnTo>
                  <a:lnTo>
                    <a:pt x="5766" y="2049"/>
                  </a:lnTo>
                  <a:lnTo>
                    <a:pt x="5685" y="2250"/>
                  </a:lnTo>
                  <a:lnTo>
                    <a:pt x="5605" y="2431"/>
                  </a:lnTo>
                  <a:lnTo>
                    <a:pt x="5484" y="2592"/>
                  </a:lnTo>
                  <a:lnTo>
                    <a:pt x="5384" y="2752"/>
                  </a:lnTo>
                  <a:lnTo>
                    <a:pt x="5243" y="2893"/>
                  </a:lnTo>
                  <a:lnTo>
                    <a:pt x="5103" y="3013"/>
                  </a:lnTo>
                  <a:lnTo>
                    <a:pt x="5002" y="3054"/>
                  </a:lnTo>
                  <a:lnTo>
                    <a:pt x="4882" y="3074"/>
                  </a:lnTo>
                  <a:lnTo>
                    <a:pt x="4761" y="3054"/>
                  </a:lnTo>
                  <a:lnTo>
                    <a:pt x="4601" y="3033"/>
                  </a:lnTo>
                  <a:lnTo>
                    <a:pt x="4440" y="2993"/>
                  </a:lnTo>
                  <a:lnTo>
                    <a:pt x="4279" y="2913"/>
                  </a:lnTo>
                  <a:lnTo>
                    <a:pt x="3918" y="2752"/>
                  </a:lnTo>
                  <a:lnTo>
                    <a:pt x="3516" y="2531"/>
                  </a:lnTo>
                  <a:lnTo>
                    <a:pt x="3134" y="2270"/>
                  </a:lnTo>
                  <a:lnTo>
                    <a:pt x="2773" y="2009"/>
                  </a:lnTo>
                  <a:lnTo>
                    <a:pt x="2451" y="1748"/>
                  </a:lnTo>
                  <a:lnTo>
                    <a:pt x="2371" y="1688"/>
                  </a:lnTo>
                  <a:lnTo>
                    <a:pt x="2270" y="1668"/>
                  </a:lnTo>
                  <a:lnTo>
                    <a:pt x="2170" y="1688"/>
                  </a:lnTo>
                  <a:lnTo>
                    <a:pt x="2070" y="1708"/>
                  </a:lnTo>
                  <a:lnTo>
                    <a:pt x="1989" y="1788"/>
                  </a:lnTo>
                  <a:lnTo>
                    <a:pt x="1929" y="1868"/>
                  </a:lnTo>
                  <a:lnTo>
                    <a:pt x="1909" y="1969"/>
                  </a:lnTo>
                  <a:lnTo>
                    <a:pt x="1909" y="2069"/>
                  </a:lnTo>
                  <a:lnTo>
                    <a:pt x="2029" y="2571"/>
                  </a:lnTo>
                  <a:lnTo>
                    <a:pt x="2130" y="3154"/>
                  </a:lnTo>
                  <a:lnTo>
                    <a:pt x="2210" y="3737"/>
                  </a:lnTo>
                  <a:lnTo>
                    <a:pt x="2270" y="4339"/>
                  </a:lnTo>
                  <a:lnTo>
                    <a:pt x="2311" y="4902"/>
                  </a:lnTo>
                  <a:lnTo>
                    <a:pt x="2311" y="5163"/>
                  </a:lnTo>
                  <a:lnTo>
                    <a:pt x="2291" y="5404"/>
                  </a:lnTo>
                  <a:lnTo>
                    <a:pt x="2270" y="5625"/>
                  </a:lnTo>
                  <a:lnTo>
                    <a:pt x="2230" y="5826"/>
                  </a:lnTo>
                  <a:lnTo>
                    <a:pt x="2170" y="5986"/>
                  </a:lnTo>
                  <a:lnTo>
                    <a:pt x="2110" y="6107"/>
                  </a:lnTo>
                  <a:lnTo>
                    <a:pt x="2050" y="6207"/>
                  </a:lnTo>
                  <a:lnTo>
                    <a:pt x="1969" y="6268"/>
                  </a:lnTo>
                  <a:lnTo>
                    <a:pt x="1869" y="6308"/>
                  </a:lnTo>
                  <a:lnTo>
                    <a:pt x="1788" y="6328"/>
                  </a:lnTo>
                  <a:lnTo>
                    <a:pt x="1608" y="6328"/>
                  </a:lnTo>
                  <a:lnTo>
                    <a:pt x="1427" y="6308"/>
                  </a:lnTo>
                  <a:lnTo>
                    <a:pt x="1266" y="6247"/>
                  </a:lnTo>
                  <a:lnTo>
                    <a:pt x="1085" y="6147"/>
                  </a:lnTo>
                  <a:lnTo>
                    <a:pt x="925" y="6067"/>
                  </a:lnTo>
                  <a:lnTo>
                    <a:pt x="764" y="5966"/>
                  </a:lnTo>
                  <a:lnTo>
                    <a:pt x="563" y="5806"/>
                  </a:lnTo>
                  <a:lnTo>
                    <a:pt x="463" y="5745"/>
                  </a:lnTo>
                  <a:lnTo>
                    <a:pt x="362" y="5725"/>
                  </a:lnTo>
                  <a:lnTo>
                    <a:pt x="262" y="5725"/>
                  </a:lnTo>
                  <a:lnTo>
                    <a:pt x="161" y="5765"/>
                  </a:lnTo>
                  <a:lnTo>
                    <a:pt x="81" y="5826"/>
                  </a:lnTo>
                  <a:lnTo>
                    <a:pt x="41" y="5926"/>
                  </a:lnTo>
                  <a:lnTo>
                    <a:pt x="1" y="6026"/>
                  </a:lnTo>
                  <a:lnTo>
                    <a:pt x="21" y="6127"/>
                  </a:lnTo>
                  <a:lnTo>
                    <a:pt x="3556" y="22498"/>
                  </a:lnTo>
                  <a:lnTo>
                    <a:pt x="3596" y="22598"/>
                  </a:lnTo>
                  <a:lnTo>
                    <a:pt x="3677" y="22679"/>
                  </a:lnTo>
                  <a:lnTo>
                    <a:pt x="3757" y="22739"/>
                  </a:lnTo>
                  <a:lnTo>
                    <a:pt x="3877" y="22759"/>
                  </a:lnTo>
                  <a:lnTo>
                    <a:pt x="3938" y="22739"/>
                  </a:lnTo>
                  <a:lnTo>
                    <a:pt x="4018" y="22719"/>
                  </a:lnTo>
                  <a:lnTo>
                    <a:pt x="4058" y="22699"/>
                  </a:lnTo>
                  <a:lnTo>
                    <a:pt x="4118" y="22659"/>
                  </a:lnTo>
                  <a:lnTo>
                    <a:pt x="4159" y="22598"/>
                  </a:lnTo>
                  <a:lnTo>
                    <a:pt x="4179" y="22538"/>
                  </a:lnTo>
                  <a:lnTo>
                    <a:pt x="4199" y="22478"/>
                  </a:lnTo>
                  <a:lnTo>
                    <a:pt x="4199" y="22418"/>
                  </a:lnTo>
                  <a:lnTo>
                    <a:pt x="4199" y="22357"/>
                  </a:lnTo>
                  <a:lnTo>
                    <a:pt x="824" y="6770"/>
                  </a:lnTo>
                  <a:lnTo>
                    <a:pt x="824" y="6770"/>
                  </a:lnTo>
                  <a:lnTo>
                    <a:pt x="1065" y="6870"/>
                  </a:lnTo>
                  <a:lnTo>
                    <a:pt x="1326" y="6950"/>
                  </a:lnTo>
                  <a:lnTo>
                    <a:pt x="1608" y="6991"/>
                  </a:lnTo>
                  <a:lnTo>
                    <a:pt x="1728" y="7011"/>
                  </a:lnTo>
                  <a:lnTo>
                    <a:pt x="1869" y="6991"/>
                  </a:lnTo>
                  <a:lnTo>
                    <a:pt x="1989" y="6971"/>
                  </a:lnTo>
                  <a:lnTo>
                    <a:pt x="2090" y="6930"/>
                  </a:lnTo>
                  <a:lnTo>
                    <a:pt x="2210" y="6890"/>
                  </a:lnTo>
                  <a:lnTo>
                    <a:pt x="2311" y="6830"/>
                  </a:lnTo>
                  <a:lnTo>
                    <a:pt x="2411" y="6770"/>
                  </a:lnTo>
                  <a:lnTo>
                    <a:pt x="2491" y="6689"/>
                  </a:lnTo>
                  <a:lnTo>
                    <a:pt x="2592" y="6589"/>
                  </a:lnTo>
                  <a:lnTo>
                    <a:pt x="2652" y="6488"/>
                  </a:lnTo>
                  <a:lnTo>
                    <a:pt x="2753" y="6328"/>
                  </a:lnTo>
                  <a:lnTo>
                    <a:pt x="2813" y="6167"/>
                  </a:lnTo>
                  <a:lnTo>
                    <a:pt x="2873" y="5966"/>
                  </a:lnTo>
                  <a:lnTo>
                    <a:pt x="2913" y="5745"/>
                  </a:lnTo>
                  <a:lnTo>
                    <a:pt x="2953" y="5524"/>
                  </a:lnTo>
                  <a:lnTo>
                    <a:pt x="2953" y="5283"/>
                  </a:lnTo>
                  <a:lnTo>
                    <a:pt x="2974" y="4781"/>
                  </a:lnTo>
                  <a:lnTo>
                    <a:pt x="2933" y="4259"/>
                  </a:lnTo>
                  <a:lnTo>
                    <a:pt x="2893" y="3757"/>
                  </a:lnTo>
                  <a:lnTo>
                    <a:pt x="2813" y="3254"/>
                  </a:lnTo>
                  <a:lnTo>
                    <a:pt x="2753" y="2813"/>
                  </a:lnTo>
                  <a:lnTo>
                    <a:pt x="3054" y="3013"/>
                  </a:lnTo>
                  <a:lnTo>
                    <a:pt x="3395" y="3234"/>
                  </a:lnTo>
                  <a:lnTo>
                    <a:pt x="3757" y="3415"/>
                  </a:lnTo>
                  <a:lnTo>
                    <a:pt x="4139" y="3576"/>
                  </a:lnTo>
                  <a:lnTo>
                    <a:pt x="4319" y="3636"/>
                  </a:lnTo>
                  <a:lnTo>
                    <a:pt x="4500" y="3676"/>
                  </a:lnTo>
                  <a:lnTo>
                    <a:pt x="4681" y="3716"/>
                  </a:lnTo>
                  <a:lnTo>
                    <a:pt x="5022" y="3716"/>
                  </a:lnTo>
                  <a:lnTo>
                    <a:pt x="5183" y="3696"/>
                  </a:lnTo>
                  <a:lnTo>
                    <a:pt x="5324" y="3636"/>
                  </a:lnTo>
                  <a:lnTo>
                    <a:pt x="5464" y="3556"/>
                  </a:lnTo>
                  <a:lnTo>
                    <a:pt x="5645" y="3415"/>
                  </a:lnTo>
                  <a:lnTo>
                    <a:pt x="5826" y="3254"/>
                  </a:lnTo>
                  <a:lnTo>
                    <a:pt x="5967" y="3074"/>
                  </a:lnTo>
                  <a:lnTo>
                    <a:pt x="6107" y="2873"/>
                  </a:lnTo>
                  <a:lnTo>
                    <a:pt x="6228" y="2652"/>
                  </a:lnTo>
                  <a:lnTo>
                    <a:pt x="6328" y="2431"/>
                  </a:lnTo>
                  <a:lnTo>
                    <a:pt x="6429" y="2210"/>
                  </a:lnTo>
                  <a:lnTo>
                    <a:pt x="6509" y="1969"/>
                  </a:lnTo>
                  <a:lnTo>
                    <a:pt x="6589" y="2210"/>
                  </a:lnTo>
                  <a:lnTo>
                    <a:pt x="6690" y="2431"/>
                  </a:lnTo>
                  <a:lnTo>
                    <a:pt x="6790" y="2652"/>
                  </a:lnTo>
                  <a:lnTo>
                    <a:pt x="6911" y="2853"/>
                  </a:lnTo>
                  <a:lnTo>
                    <a:pt x="7051" y="3054"/>
                  </a:lnTo>
                  <a:lnTo>
                    <a:pt x="7172" y="3214"/>
                  </a:lnTo>
                  <a:lnTo>
                    <a:pt x="7332" y="3335"/>
                  </a:lnTo>
                  <a:lnTo>
                    <a:pt x="7473" y="3435"/>
                  </a:lnTo>
                  <a:lnTo>
                    <a:pt x="7594" y="3475"/>
                  </a:lnTo>
                  <a:lnTo>
                    <a:pt x="7694" y="3495"/>
                  </a:lnTo>
                  <a:lnTo>
                    <a:pt x="7975" y="3495"/>
                  </a:lnTo>
                  <a:lnTo>
                    <a:pt x="8297" y="3435"/>
                  </a:lnTo>
                  <a:lnTo>
                    <a:pt x="8638" y="3335"/>
                  </a:lnTo>
                  <a:lnTo>
                    <a:pt x="9000" y="3194"/>
                  </a:lnTo>
                  <a:lnTo>
                    <a:pt x="9381" y="3013"/>
                  </a:lnTo>
                  <a:lnTo>
                    <a:pt x="9763" y="2833"/>
                  </a:lnTo>
                  <a:lnTo>
                    <a:pt x="10125" y="2632"/>
                  </a:lnTo>
                  <a:lnTo>
                    <a:pt x="10024" y="3114"/>
                  </a:lnTo>
                  <a:lnTo>
                    <a:pt x="9924" y="3656"/>
                  </a:lnTo>
                  <a:lnTo>
                    <a:pt x="9843" y="4219"/>
                  </a:lnTo>
                  <a:lnTo>
                    <a:pt x="9803" y="4781"/>
                  </a:lnTo>
                  <a:lnTo>
                    <a:pt x="9803" y="5062"/>
                  </a:lnTo>
                  <a:lnTo>
                    <a:pt x="9823" y="5323"/>
                  </a:lnTo>
                  <a:lnTo>
                    <a:pt x="9843" y="5564"/>
                  </a:lnTo>
                  <a:lnTo>
                    <a:pt x="9904" y="5806"/>
                  </a:lnTo>
                  <a:lnTo>
                    <a:pt x="9964" y="6026"/>
                  </a:lnTo>
                  <a:lnTo>
                    <a:pt x="10044" y="6207"/>
                  </a:lnTo>
                  <a:lnTo>
                    <a:pt x="10165" y="6388"/>
                  </a:lnTo>
                  <a:lnTo>
                    <a:pt x="10285" y="6529"/>
                  </a:lnTo>
                  <a:lnTo>
                    <a:pt x="10506" y="6669"/>
                  </a:lnTo>
                  <a:lnTo>
                    <a:pt x="10727" y="6770"/>
                  </a:lnTo>
                  <a:lnTo>
                    <a:pt x="10948" y="6850"/>
                  </a:lnTo>
                  <a:lnTo>
                    <a:pt x="11149" y="6870"/>
                  </a:lnTo>
                  <a:lnTo>
                    <a:pt x="11370" y="6870"/>
                  </a:lnTo>
                  <a:lnTo>
                    <a:pt x="11591" y="6830"/>
                  </a:lnTo>
                  <a:lnTo>
                    <a:pt x="11792" y="6770"/>
                  </a:lnTo>
                  <a:lnTo>
                    <a:pt x="11993" y="6709"/>
                  </a:lnTo>
                  <a:lnTo>
                    <a:pt x="11993" y="6709"/>
                  </a:lnTo>
                  <a:lnTo>
                    <a:pt x="9100" y="22337"/>
                  </a:lnTo>
                  <a:lnTo>
                    <a:pt x="9100" y="22398"/>
                  </a:lnTo>
                  <a:lnTo>
                    <a:pt x="9120" y="22458"/>
                  </a:lnTo>
                  <a:lnTo>
                    <a:pt x="9140" y="22518"/>
                  </a:lnTo>
                  <a:lnTo>
                    <a:pt x="9160" y="22578"/>
                  </a:lnTo>
                  <a:lnTo>
                    <a:pt x="9201" y="22619"/>
                  </a:lnTo>
                  <a:lnTo>
                    <a:pt x="9261" y="22659"/>
                  </a:lnTo>
                  <a:lnTo>
                    <a:pt x="9301" y="22699"/>
                  </a:lnTo>
                  <a:lnTo>
                    <a:pt x="9381" y="22719"/>
                  </a:lnTo>
                  <a:lnTo>
                    <a:pt x="9502" y="22719"/>
                  </a:lnTo>
                  <a:lnTo>
                    <a:pt x="9562" y="22699"/>
                  </a:lnTo>
                  <a:lnTo>
                    <a:pt x="9622" y="22659"/>
                  </a:lnTo>
                  <a:lnTo>
                    <a:pt x="9663" y="22619"/>
                  </a:lnTo>
                  <a:lnTo>
                    <a:pt x="9703" y="22578"/>
                  </a:lnTo>
                  <a:lnTo>
                    <a:pt x="9743" y="22518"/>
                  </a:lnTo>
                  <a:lnTo>
                    <a:pt x="9763" y="22458"/>
                  </a:lnTo>
                  <a:lnTo>
                    <a:pt x="12776" y="6067"/>
                  </a:lnTo>
                  <a:lnTo>
                    <a:pt x="12776" y="5966"/>
                  </a:lnTo>
                  <a:lnTo>
                    <a:pt x="12756" y="5866"/>
                  </a:lnTo>
                  <a:lnTo>
                    <a:pt x="12696" y="5785"/>
                  </a:lnTo>
                  <a:lnTo>
                    <a:pt x="12615" y="5725"/>
                  </a:lnTo>
                  <a:lnTo>
                    <a:pt x="12515" y="5685"/>
                  </a:lnTo>
                  <a:lnTo>
                    <a:pt x="12415" y="5685"/>
                  </a:lnTo>
                  <a:lnTo>
                    <a:pt x="12314" y="5705"/>
                  </a:lnTo>
                  <a:lnTo>
                    <a:pt x="12234" y="5765"/>
                  </a:lnTo>
                  <a:lnTo>
                    <a:pt x="12073" y="5906"/>
                  </a:lnTo>
                  <a:lnTo>
                    <a:pt x="11912" y="6006"/>
                  </a:lnTo>
                  <a:lnTo>
                    <a:pt x="11691" y="6107"/>
                  </a:lnTo>
                  <a:lnTo>
                    <a:pt x="11470" y="6187"/>
                  </a:lnTo>
                  <a:lnTo>
                    <a:pt x="11350" y="6207"/>
                  </a:lnTo>
                  <a:lnTo>
                    <a:pt x="11229" y="6207"/>
                  </a:lnTo>
                  <a:lnTo>
                    <a:pt x="11089" y="6187"/>
                  </a:lnTo>
                  <a:lnTo>
                    <a:pt x="10968" y="6167"/>
                  </a:lnTo>
                  <a:lnTo>
                    <a:pt x="10848" y="6107"/>
                  </a:lnTo>
                  <a:lnTo>
                    <a:pt x="10707" y="6006"/>
                  </a:lnTo>
                  <a:lnTo>
                    <a:pt x="10627" y="5906"/>
                  </a:lnTo>
                  <a:lnTo>
                    <a:pt x="10566" y="5785"/>
                  </a:lnTo>
                  <a:lnTo>
                    <a:pt x="10526" y="5605"/>
                  </a:lnTo>
                  <a:lnTo>
                    <a:pt x="10486" y="5404"/>
                  </a:lnTo>
                  <a:lnTo>
                    <a:pt x="10466" y="5183"/>
                  </a:lnTo>
                  <a:lnTo>
                    <a:pt x="10466" y="4942"/>
                  </a:lnTo>
                  <a:lnTo>
                    <a:pt x="10506" y="4379"/>
                  </a:lnTo>
                  <a:lnTo>
                    <a:pt x="10587" y="3777"/>
                  </a:lnTo>
                  <a:lnTo>
                    <a:pt x="10687" y="3174"/>
                  </a:lnTo>
                  <a:lnTo>
                    <a:pt x="10808" y="2592"/>
                  </a:lnTo>
                  <a:lnTo>
                    <a:pt x="10948" y="2029"/>
                  </a:lnTo>
                  <a:lnTo>
                    <a:pt x="10968" y="1929"/>
                  </a:lnTo>
                  <a:lnTo>
                    <a:pt x="10948" y="1848"/>
                  </a:lnTo>
                  <a:lnTo>
                    <a:pt x="10908" y="1748"/>
                  </a:lnTo>
                  <a:lnTo>
                    <a:pt x="10828" y="1688"/>
                  </a:lnTo>
                  <a:lnTo>
                    <a:pt x="10747" y="1627"/>
                  </a:lnTo>
                  <a:lnTo>
                    <a:pt x="10647" y="1607"/>
                  </a:lnTo>
                  <a:lnTo>
                    <a:pt x="10546" y="1627"/>
                  </a:lnTo>
                  <a:lnTo>
                    <a:pt x="10466" y="1668"/>
                  </a:lnTo>
                  <a:lnTo>
                    <a:pt x="10024" y="1929"/>
                  </a:lnTo>
                  <a:lnTo>
                    <a:pt x="9582" y="2150"/>
                  </a:lnTo>
                  <a:lnTo>
                    <a:pt x="9160" y="2371"/>
                  </a:lnTo>
                  <a:lnTo>
                    <a:pt x="8779" y="2551"/>
                  </a:lnTo>
                  <a:lnTo>
                    <a:pt x="8437" y="2692"/>
                  </a:lnTo>
                  <a:lnTo>
                    <a:pt x="8136" y="2792"/>
                  </a:lnTo>
                  <a:lnTo>
                    <a:pt x="7915" y="2853"/>
                  </a:lnTo>
                  <a:lnTo>
                    <a:pt x="7835" y="2853"/>
                  </a:lnTo>
                  <a:lnTo>
                    <a:pt x="7774" y="2833"/>
                  </a:lnTo>
                  <a:lnTo>
                    <a:pt x="7714" y="2792"/>
                  </a:lnTo>
                  <a:lnTo>
                    <a:pt x="7634" y="2712"/>
                  </a:lnTo>
                  <a:lnTo>
                    <a:pt x="7473" y="2511"/>
                  </a:lnTo>
                  <a:lnTo>
                    <a:pt x="7332" y="2230"/>
                  </a:lnTo>
                  <a:lnTo>
                    <a:pt x="7192" y="1889"/>
                  </a:lnTo>
                  <a:lnTo>
                    <a:pt x="7051" y="1527"/>
                  </a:lnTo>
                  <a:lnTo>
                    <a:pt x="6951" y="1125"/>
                  </a:lnTo>
                  <a:lnTo>
                    <a:pt x="6850" y="703"/>
                  </a:lnTo>
                  <a:lnTo>
                    <a:pt x="6810" y="302"/>
                  </a:lnTo>
                  <a:lnTo>
                    <a:pt x="6770" y="181"/>
                  </a:lnTo>
                  <a:lnTo>
                    <a:pt x="6690" y="101"/>
                  </a:lnTo>
                  <a:lnTo>
                    <a:pt x="6589" y="20"/>
                  </a:lnTo>
                  <a:lnTo>
                    <a:pt x="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4284121" y="4709217"/>
              <a:ext cx="576905" cy="78567"/>
            </a:xfrm>
            <a:custGeom>
              <a:avLst/>
              <a:gdLst/>
              <a:ahLst/>
              <a:cxnLst/>
              <a:rect l="l" t="t" r="r" b="b"/>
              <a:pathLst>
                <a:path w="20068" h="2733" extrusionOk="0">
                  <a:moveTo>
                    <a:pt x="161" y="1"/>
                  </a:moveTo>
                  <a:lnTo>
                    <a:pt x="101" y="21"/>
                  </a:lnTo>
                  <a:lnTo>
                    <a:pt x="40" y="41"/>
                  </a:lnTo>
                  <a:lnTo>
                    <a:pt x="0" y="101"/>
                  </a:lnTo>
                  <a:lnTo>
                    <a:pt x="0" y="161"/>
                  </a:lnTo>
                  <a:lnTo>
                    <a:pt x="0" y="2572"/>
                  </a:lnTo>
                  <a:lnTo>
                    <a:pt x="0" y="2632"/>
                  </a:lnTo>
                  <a:lnTo>
                    <a:pt x="40" y="2692"/>
                  </a:lnTo>
                  <a:lnTo>
                    <a:pt x="101" y="2733"/>
                  </a:lnTo>
                  <a:lnTo>
                    <a:pt x="19967" y="2733"/>
                  </a:lnTo>
                  <a:lnTo>
                    <a:pt x="20007" y="2692"/>
                  </a:lnTo>
                  <a:lnTo>
                    <a:pt x="20047" y="2632"/>
                  </a:lnTo>
                  <a:lnTo>
                    <a:pt x="20067" y="2572"/>
                  </a:lnTo>
                  <a:lnTo>
                    <a:pt x="20067" y="161"/>
                  </a:lnTo>
                  <a:lnTo>
                    <a:pt x="20047" y="101"/>
                  </a:lnTo>
                  <a:lnTo>
                    <a:pt x="20007" y="4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4284121" y="4787756"/>
              <a:ext cx="576905" cy="79142"/>
            </a:xfrm>
            <a:custGeom>
              <a:avLst/>
              <a:gdLst/>
              <a:ahLst/>
              <a:cxnLst/>
              <a:rect l="l" t="t" r="r" b="b"/>
              <a:pathLst>
                <a:path w="20068" h="2753" extrusionOk="0">
                  <a:moveTo>
                    <a:pt x="161" y="1"/>
                  </a:moveTo>
                  <a:lnTo>
                    <a:pt x="101" y="21"/>
                  </a:lnTo>
                  <a:lnTo>
                    <a:pt x="40" y="61"/>
                  </a:lnTo>
                  <a:lnTo>
                    <a:pt x="0" y="101"/>
                  </a:lnTo>
                  <a:lnTo>
                    <a:pt x="0" y="181"/>
                  </a:lnTo>
                  <a:lnTo>
                    <a:pt x="0" y="2592"/>
                  </a:lnTo>
                  <a:lnTo>
                    <a:pt x="0" y="2652"/>
                  </a:lnTo>
                  <a:lnTo>
                    <a:pt x="40" y="2712"/>
                  </a:lnTo>
                  <a:lnTo>
                    <a:pt x="101" y="2732"/>
                  </a:lnTo>
                  <a:lnTo>
                    <a:pt x="161" y="2752"/>
                  </a:lnTo>
                  <a:lnTo>
                    <a:pt x="19907" y="2752"/>
                  </a:lnTo>
                  <a:lnTo>
                    <a:pt x="19967" y="2732"/>
                  </a:lnTo>
                  <a:lnTo>
                    <a:pt x="20007" y="2712"/>
                  </a:lnTo>
                  <a:lnTo>
                    <a:pt x="20047" y="2652"/>
                  </a:lnTo>
                  <a:lnTo>
                    <a:pt x="20067" y="2592"/>
                  </a:lnTo>
                  <a:lnTo>
                    <a:pt x="20067" y="181"/>
                  </a:lnTo>
                  <a:lnTo>
                    <a:pt x="20047" y="101"/>
                  </a:lnTo>
                  <a:lnTo>
                    <a:pt x="20007" y="6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4284121" y="4866869"/>
              <a:ext cx="576905" cy="78567"/>
            </a:xfrm>
            <a:custGeom>
              <a:avLst/>
              <a:gdLst/>
              <a:ahLst/>
              <a:cxnLst/>
              <a:rect l="l" t="t" r="r" b="b"/>
              <a:pathLst>
                <a:path w="20068" h="2733" extrusionOk="0">
                  <a:moveTo>
                    <a:pt x="161" y="0"/>
                  </a:moveTo>
                  <a:lnTo>
                    <a:pt x="101" y="21"/>
                  </a:lnTo>
                  <a:lnTo>
                    <a:pt x="40" y="41"/>
                  </a:lnTo>
                  <a:lnTo>
                    <a:pt x="0" y="101"/>
                  </a:lnTo>
                  <a:lnTo>
                    <a:pt x="0" y="161"/>
                  </a:lnTo>
                  <a:lnTo>
                    <a:pt x="0" y="2572"/>
                  </a:lnTo>
                  <a:lnTo>
                    <a:pt x="0" y="2632"/>
                  </a:lnTo>
                  <a:lnTo>
                    <a:pt x="40" y="2692"/>
                  </a:lnTo>
                  <a:lnTo>
                    <a:pt x="101" y="2732"/>
                  </a:lnTo>
                  <a:lnTo>
                    <a:pt x="19967" y="2732"/>
                  </a:lnTo>
                  <a:lnTo>
                    <a:pt x="20007" y="2692"/>
                  </a:lnTo>
                  <a:lnTo>
                    <a:pt x="20047" y="2632"/>
                  </a:lnTo>
                  <a:lnTo>
                    <a:pt x="20067" y="2572"/>
                  </a:lnTo>
                  <a:lnTo>
                    <a:pt x="20067" y="161"/>
                  </a:lnTo>
                  <a:lnTo>
                    <a:pt x="20047" y="101"/>
                  </a:lnTo>
                  <a:lnTo>
                    <a:pt x="20007" y="41"/>
                  </a:lnTo>
                  <a:lnTo>
                    <a:pt x="19967" y="21"/>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4284121" y="4945408"/>
              <a:ext cx="576905" cy="79142"/>
            </a:xfrm>
            <a:custGeom>
              <a:avLst/>
              <a:gdLst/>
              <a:ahLst/>
              <a:cxnLst/>
              <a:rect l="l" t="t" r="r" b="b"/>
              <a:pathLst>
                <a:path w="20068" h="2753" extrusionOk="0">
                  <a:moveTo>
                    <a:pt x="161" y="0"/>
                  </a:moveTo>
                  <a:lnTo>
                    <a:pt x="101" y="20"/>
                  </a:lnTo>
                  <a:lnTo>
                    <a:pt x="40" y="61"/>
                  </a:lnTo>
                  <a:lnTo>
                    <a:pt x="0" y="101"/>
                  </a:lnTo>
                  <a:lnTo>
                    <a:pt x="0" y="181"/>
                  </a:lnTo>
                  <a:lnTo>
                    <a:pt x="0" y="2592"/>
                  </a:lnTo>
                  <a:lnTo>
                    <a:pt x="0" y="2652"/>
                  </a:lnTo>
                  <a:lnTo>
                    <a:pt x="40" y="2692"/>
                  </a:lnTo>
                  <a:lnTo>
                    <a:pt x="101" y="2732"/>
                  </a:lnTo>
                  <a:lnTo>
                    <a:pt x="161" y="2752"/>
                  </a:lnTo>
                  <a:lnTo>
                    <a:pt x="19907" y="2752"/>
                  </a:lnTo>
                  <a:lnTo>
                    <a:pt x="19967" y="2732"/>
                  </a:lnTo>
                  <a:lnTo>
                    <a:pt x="20007" y="2692"/>
                  </a:lnTo>
                  <a:lnTo>
                    <a:pt x="20047" y="2652"/>
                  </a:lnTo>
                  <a:lnTo>
                    <a:pt x="20067" y="2592"/>
                  </a:lnTo>
                  <a:lnTo>
                    <a:pt x="20067" y="181"/>
                  </a:lnTo>
                  <a:lnTo>
                    <a:pt x="20047" y="101"/>
                  </a:lnTo>
                  <a:lnTo>
                    <a:pt x="20007" y="61"/>
                  </a:lnTo>
                  <a:lnTo>
                    <a:pt x="19967" y="20"/>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4322815" y="4778528"/>
              <a:ext cx="498367" cy="19088"/>
            </a:xfrm>
            <a:custGeom>
              <a:avLst/>
              <a:gdLst/>
              <a:ahLst/>
              <a:cxnLst/>
              <a:rect l="l" t="t" r="r" b="b"/>
              <a:pathLst>
                <a:path w="17336" h="664" extrusionOk="0">
                  <a:moveTo>
                    <a:pt x="261" y="0"/>
                  </a:moveTo>
                  <a:lnTo>
                    <a:pt x="201" y="20"/>
                  </a:lnTo>
                  <a:lnTo>
                    <a:pt x="141" y="60"/>
                  </a:lnTo>
                  <a:lnTo>
                    <a:pt x="101" y="101"/>
                  </a:lnTo>
                  <a:lnTo>
                    <a:pt x="60" y="141"/>
                  </a:lnTo>
                  <a:lnTo>
                    <a:pt x="20" y="201"/>
                  </a:lnTo>
                  <a:lnTo>
                    <a:pt x="0" y="261"/>
                  </a:lnTo>
                  <a:lnTo>
                    <a:pt x="0" y="322"/>
                  </a:lnTo>
                  <a:lnTo>
                    <a:pt x="0" y="402"/>
                  </a:lnTo>
                  <a:lnTo>
                    <a:pt x="20" y="462"/>
                  </a:lnTo>
                  <a:lnTo>
                    <a:pt x="60" y="522"/>
                  </a:lnTo>
                  <a:lnTo>
                    <a:pt x="101" y="563"/>
                  </a:lnTo>
                  <a:lnTo>
                    <a:pt x="141" y="603"/>
                  </a:lnTo>
                  <a:lnTo>
                    <a:pt x="201" y="643"/>
                  </a:lnTo>
                  <a:lnTo>
                    <a:pt x="261" y="663"/>
                  </a:lnTo>
                  <a:lnTo>
                    <a:pt x="17074" y="663"/>
                  </a:lnTo>
                  <a:lnTo>
                    <a:pt x="17134" y="643"/>
                  </a:lnTo>
                  <a:lnTo>
                    <a:pt x="17195" y="603"/>
                  </a:lnTo>
                  <a:lnTo>
                    <a:pt x="17235" y="563"/>
                  </a:lnTo>
                  <a:lnTo>
                    <a:pt x="17275" y="522"/>
                  </a:lnTo>
                  <a:lnTo>
                    <a:pt x="17315" y="462"/>
                  </a:lnTo>
                  <a:lnTo>
                    <a:pt x="17335" y="402"/>
                  </a:lnTo>
                  <a:lnTo>
                    <a:pt x="17335" y="322"/>
                  </a:lnTo>
                  <a:lnTo>
                    <a:pt x="17335" y="261"/>
                  </a:lnTo>
                  <a:lnTo>
                    <a:pt x="17315" y="201"/>
                  </a:lnTo>
                  <a:lnTo>
                    <a:pt x="17275" y="141"/>
                  </a:lnTo>
                  <a:lnTo>
                    <a:pt x="17235" y="101"/>
                  </a:lnTo>
                  <a:lnTo>
                    <a:pt x="17195" y="60"/>
                  </a:lnTo>
                  <a:lnTo>
                    <a:pt x="17134" y="20"/>
                  </a:lnTo>
                  <a:lnTo>
                    <a:pt x="1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4322815" y="4857066"/>
              <a:ext cx="498367" cy="19060"/>
            </a:xfrm>
            <a:custGeom>
              <a:avLst/>
              <a:gdLst/>
              <a:ahLst/>
              <a:cxnLst/>
              <a:rect l="l" t="t" r="r" b="b"/>
              <a:pathLst>
                <a:path w="17336" h="663" extrusionOk="0">
                  <a:moveTo>
                    <a:pt x="322" y="0"/>
                  </a:moveTo>
                  <a:lnTo>
                    <a:pt x="261" y="20"/>
                  </a:lnTo>
                  <a:lnTo>
                    <a:pt x="201" y="40"/>
                  </a:lnTo>
                  <a:lnTo>
                    <a:pt x="141" y="60"/>
                  </a:lnTo>
                  <a:lnTo>
                    <a:pt x="101" y="100"/>
                  </a:lnTo>
                  <a:lnTo>
                    <a:pt x="60" y="161"/>
                  </a:lnTo>
                  <a:lnTo>
                    <a:pt x="20" y="201"/>
                  </a:lnTo>
                  <a:lnTo>
                    <a:pt x="0" y="281"/>
                  </a:lnTo>
                  <a:lnTo>
                    <a:pt x="0" y="341"/>
                  </a:lnTo>
                  <a:lnTo>
                    <a:pt x="0" y="402"/>
                  </a:lnTo>
                  <a:lnTo>
                    <a:pt x="20" y="462"/>
                  </a:lnTo>
                  <a:lnTo>
                    <a:pt x="60" y="522"/>
                  </a:lnTo>
                  <a:lnTo>
                    <a:pt x="101" y="583"/>
                  </a:lnTo>
                  <a:lnTo>
                    <a:pt x="141" y="623"/>
                  </a:lnTo>
                  <a:lnTo>
                    <a:pt x="201" y="643"/>
                  </a:lnTo>
                  <a:lnTo>
                    <a:pt x="261" y="663"/>
                  </a:lnTo>
                  <a:lnTo>
                    <a:pt x="17074" y="663"/>
                  </a:lnTo>
                  <a:lnTo>
                    <a:pt x="17134" y="643"/>
                  </a:lnTo>
                  <a:lnTo>
                    <a:pt x="17195" y="623"/>
                  </a:lnTo>
                  <a:lnTo>
                    <a:pt x="17235" y="583"/>
                  </a:lnTo>
                  <a:lnTo>
                    <a:pt x="17275" y="522"/>
                  </a:lnTo>
                  <a:lnTo>
                    <a:pt x="17315" y="462"/>
                  </a:lnTo>
                  <a:lnTo>
                    <a:pt x="17335" y="402"/>
                  </a:lnTo>
                  <a:lnTo>
                    <a:pt x="17335" y="341"/>
                  </a:lnTo>
                  <a:lnTo>
                    <a:pt x="17335" y="281"/>
                  </a:lnTo>
                  <a:lnTo>
                    <a:pt x="17315" y="201"/>
                  </a:lnTo>
                  <a:lnTo>
                    <a:pt x="17275" y="161"/>
                  </a:lnTo>
                  <a:lnTo>
                    <a:pt x="17235" y="100"/>
                  </a:lnTo>
                  <a:lnTo>
                    <a:pt x="17195" y="60"/>
                  </a:lnTo>
                  <a:lnTo>
                    <a:pt x="17134" y="40"/>
                  </a:lnTo>
                  <a:lnTo>
                    <a:pt x="17074" y="20"/>
                  </a:lnTo>
                  <a:lnTo>
                    <a:pt x="17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4322815" y="4936151"/>
              <a:ext cx="498367" cy="19088"/>
            </a:xfrm>
            <a:custGeom>
              <a:avLst/>
              <a:gdLst/>
              <a:ahLst/>
              <a:cxnLst/>
              <a:rect l="l" t="t" r="r" b="b"/>
              <a:pathLst>
                <a:path w="17336" h="664" extrusionOk="0">
                  <a:moveTo>
                    <a:pt x="261" y="1"/>
                  </a:moveTo>
                  <a:lnTo>
                    <a:pt x="201" y="21"/>
                  </a:lnTo>
                  <a:lnTo>
                    <a:pt x="141" y="61"/>
                  </a:lnTo>
                  <a:lnTo>
                    <a:pt x="101" y="101"/>
                  </a:lnTo>
                  <a:lnTo>
                    <a:pt x="60" y="142"/>
                  </a:lnTo>
                  <a:lnTo>
                    <a:pt x="20" y="202"/>
                  </a:lnTo>
                  <a:lnTo>
                    <a:pt x="0" y="262"/>
                  </a:lnTo>
                  <a:lnTo>
                    <a:pt x="0" y="322"/>
                  </a:lnTo>
                  <a:lnTo>
                    <a:pt x="0" y="403"/>
                  </a:lnTo>
                  <a:lnTo>
                    <a:pt x="20" y="463"/>
                  </a:lnTo>
                  <a:lnTo>
                    <a:pt x="60" y="523"/>
                  </a:lnTo>
                  <a:lnTo>
                    <a:pt x="101" y="563"/>
                  </a:lnTo>
                  <a:lnTo>
                    <a:pt x="141" y="604"/>
                  </a:lnTo>
                  <a:lnTo>
                    <a:pt x="201" y="644"/>
                  </a:lnTo>
                  <a:lnTo>
                    <a:pt x="261" y="664"/>
                  </a:lnTo>
                  <a:lnTo>
                    <a:pt x="17074" y="664"/>
                  </a:lnTo>
                  <a:lnTo>
                    <a:pt x="17134" y="644"/>
                  </a:lnTo>
                  <a:lnTo>
                    <a:pt x="17195" y="604"/>
                  </a:lnTo>
                  <a:lnTo>
                    <a:pt x="17235" y="563"/>
                  </a:lnTo>
                  <a:lnTo>
                    <a:pt x="17275" y="523"/>
                  </a:lnTo>
                  <a:lnTo>
                    <a:pt x="17315" y="463"/>
                  </a:lnTo>
                  <a:lnTo>
                    <a:pt x="17335" y="403"/>
                  </a:lnTo>
                  <a:lnTo>
                    <a:pt x="17335" y="322"/>
                  </a:lnTo>
                  <a:lnTo>
                    <a:pt x="17335" y="262"/>
                  </a:lnTo>
                  <a:lnTo>
                    <a:pt x="17315" y="202"/>
                  </a:lnTo>
                  <a:lnTo>
                    <a:pt x="17275" y="142"/>
                  </a:lnTo>
                  <a:lnTo>
                    <a:pt x="17235" y="101"/>
                  </a:lnTo>
                  <a:lnTo>
                    <a:pt x="17195" y="61"/>
                  </a:lnTo>
                  <a:lnTo>
                    <a:pt x="17134" y="21"/>
                  </a:lnTo>
                  <a:lnTo>
                    <a:pt x="1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1856;p34">
            <a:extLst>
              <a:ext uri="{FF2B5EF4-FFF2-40B4-BE49-F238E27FC236}">
                <a16:creationId xmlns:a16="http://schemas.microsoft.com/office/drawing/2014/main" id="{4B122169-DBC3-9B6E-E481-92E4792A988B}"/>
              </a:ext>
            </a:extLst>
          </p:cNvPr>
          <p:cNvSpPr txBox="1">
            <a:spLocks/>
          </p:cNvSpPr>
          <p:nvPr/>
        </p:nvSpPr>
        <p:spPr>
          <a:xfrm>
            <a:off x="1268998" y="1503123"/>
            <a:ext cx="6909722" cy="13166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Barlow Medium"/>
              <a:buNone/>
              <a:defRPr sz="1700" b="0" i="0" u="none" strike="noStrike" cap="none">
                <a:solidFill>
                  <a:schemeClr val="dk1"/>
                </a:solidFill>
                <a:latin typeface="Barlow Medium"/>
                <a:ea typeface="Barlow Medium"/>
                <a:cs typeface="Barlow Medium"/>
                <a:sym typeface="Barlow Medium"/>
              </a:defRPr>
            </a:lvl1pPr>
            <a:lvl2pPr marL="914400" marR="0" lvl="1"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2pPr>
            <a:lvl3pPr marL="1371600" marR="0" lvl="2"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3pPr>
            <a:lvl4pPr marL="1828800" marR="0" lvl="3"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4pPr>
            <a:lvl5pPr marL="2286000" marR="0" lvl="4"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5pPr>
            <a:lvl6pPr marL="2743200" marR="0" lvl="5"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6pPr>
            <a:lvl7pPr marL="3200400" marR="0" lvl="6"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7pPr>
            <a:lvl8pPr marL="3657600" marR="0" lvl="7"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8pPr>
            <a:lvl9pPr marL="4114800" marR="0" lvl="8"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9pPr>
          </a:lstStyle>
          <a:p>
            <a:pPr marL="0" indent="0" algn="l"/>
            <a:r>
              <a:rPr lang="vi-VN" sz="1600" dirty="0" err="1"/>
              <a:t>Train</a:t>
            </a:r>
            <a:r>
              <a:rPr lang="vi-VN" sz="1600" dirty="0"/>
              <a:t> mô </a:t>
            </a:r>
            <a:r>
              <a:rPr lang="vi-VN" sz="1600" dirty="0" err="1"/>
              <a:t>hình</a:t>
            </a:r>
            <a:r>
              <a:rPr lang="vi-VN" sz="1600" dirty="0"/>
              <a:t>: </a:t>
            </a:r>
            <a:r>
              <a:rPr lang="vi-VN" sz="1600" dirty="0" err="1"/>
              <a:t>Chọn</a:t>
            </a:r>
            <a:r>
              <a:rPr lang="vi-VN" sz="1600" dirty="0"/>
              <a:t> </a:t>
            </a:r>
            <a:r>
              <a:rPr lang="vi-VN" sz="1600" dirty="0" err="1"/>
              <a:t>bộ</a:t>
            </a:r>
            <a:r>
              <a:rPr lang="vi-VN" sz="1600" dirty="0"/>
              <a:t> </a:t>
            </a:r>
            <a:r>
              <a:rPr lang="vi-VN" sz="1600" dirty="0" err="1"/>
              <a:t>dữ</a:t>
            </a:r>
            <a:r>
              <a:rPr lang="vi-VN" sz="1600" dirty="0"/>
              <a:t> </a:t>
            </a:r>
            <a:r>
              <a:rPr lang="vi-VN" sz="1600" dirty="0" err="1"/>
              <a:t>liệu</a:t>
            </a:r>
            <a:r>
              <a:rPr lang="vi-VN" sz="1600" dirty="0"/>
              <a:t> </a:t>
            </a:r>
            <a:r>
              <a:rPr lang="vi-VN" sz="1600" dirty="0" err="1"/>
              <a:t>lấy</a:t>
            </a:r>
            <a:r>
              <a:rPr lang="vi-VN" sz="1600" dirty="0"/>
              <a:t> </a:t>
            </a:r>
            <a:r>
              <a:rPr lang="vi-VN" sz="1600" dirty="0" err="1"/>
              <a:t>ảnh</a:t>
            </a:r>
            <a:r>
              <a:rPr lang="vi-VN" sz="1600" dirty="0"/>
              <a:t> trên </a:t>
            </a:r>
            <a:r>
              <a:rPr lang="vi-VN" sz="1600" dirty="0" err="1"/>
              <a:t>mạng</a:t>
            </a:r>
            <a:r>
              <a:rPr lang="vi-VN" sz="1600" dirty="0"/>
              <a:t> </a:t>
            </a:r>
            <a:r>
              <a:rPr lang="vi-VN" sz="1600" dirty="0" err="1"/>
              <a:t>tìm</a:t>
            </a:r>
            <a:r>
              <a:rPr lang="vi-VN" sz="1600" dirty="0"/>
              <a:t> </a:t>
            </a:r>
            <a:r>
              <a:rPr lang="vi-VN" sz="1600" dirty="0" err="1"/>
              <a:t>kiếm</a:t>
            </a:r>
            <a:r>
              <a:rPr lang="vi-VN" sz="1600" dirty="0"/>
              <a:t> </a:t>
            </a:r>
            <a:r>
              <a:rPr lang="vi-VN" sz="1600" dirty="0" err="1"/>
              <a:t>những</a:t>
            </a:r>
            <a:r>
              <a:rPr lang="vi-VN" sz="1600" dirty="0"/>
              <a:t> </a:t>
            </a:r>
            <a:r>
              <a:rPr lang="vi-VN" sz="1600" dirty="0" err="1"/>
              <a:t>bức</a:t>
            </a:r>
            <a:r>
              <a:rPr lang="vi-VN" sz="1600" dirty="0"/>
              <a:t> </a:t>
            </a:r>
            <a:r>
              <a:rPr lang="vi-VN" sz="1600" dirty="0" err="1"/>
              <a:t>ảnh</a:t>
            </a:r>
            <a:r>
              <a:rPr lang="vi-VN" sz="1600" dirty="0"/>
              <a:t> </a:t>
            </a:r>
            <a:r>
              <a:rPr lang="vi-VN" sz="1600" dirty="0" err="1"/>
              <a:t>sắc</a:t>
            </a:r>
            <a:r>
              <a:rPr lang="vi-VN" sz="1600" dirty="0"/>
              <a:t> </a:t>
            </a:r>
            <a:r>
              <a:rPr lang="vi-VN" sz="1600" dirty="0" err="1"/>
              <a:t>nét</a:t>
            </a:r>
            <a:r>
              <a:rPr lang="vi-VN" sz="1600" dirty="0"/>
              <a:t>. </a:t>
            </a:r>
          </a:p>
          <a:p>
            <a:pPr marL="0" indent="0" algn="l"/>
            <a:r>
              <a:rPr lang="vi-VN" sz="1600" dirty="0" err="1"/>
              <a:t>Tập</a:t>
            </a:r>
            <a:r>
              <a:rPr lang="vi-VN" sz="1600" dirty="0"/>
              <a:t> </a:t>
            </a:r>
            <a:r>
              <a:rPr lang="vi-VN" sz="1600" dirty="0" err="1"/>
              <a:t>dữ</a:t>
            </a:r>
            <a:r>
              <a:rPr lang="vi-VN" sz="1600" dirty="0"/>
              <a:t> </a:t>
            </a:r>
            <a:r>
              <a:rPr lang="vi-VN" sz="1600" dirty="0" err="1"/>
              <a:t>liệu</a:t>
            </a:r>
            <a:r>
              <a:rPr lang="vi-VN" sz="1600" dirty="0"/>
              <a:t> </a:t>
            </a:r>
            <a:r>
              <a:rPr lang="vi-VN" sz="1600" dirty="0" err="1"/>
              <a:t>để</a:t>
            </a:r>
            <a:r>
              <a:rPr lang="vi-VN" sz="1600" dirty="0"/>
              <a:t> </a:t>
            </a:r>
            <a:r>
              <a:rPr lang="vi-VN" sz="1600" dirty="0" err="1"/>
              <a:t>huấn</a:t>
            </a:r>
            <a:r>
              <a:rPr lang="vi-VN" sz="1600" dirty="0"/>
              <a:t> </a:t>
            </a:r>
            <a:r>
              <a:rPr lang="vi-VN" sz="1600" dirty="0" err="1"/>
              <a:t>luyện</a:t>
            </a:r>
            <a:r>
              <a:rPr lang="vi-VN" sz="1600" dirty="0"/>
              <a:t> </a:t>
            </a:r>
            <a:r>
              <a:rPr lang="vi-VN" sz="1600" dirty="0" err="1"/>
              <a:t>sẽ</a:t>
            </a:r>
            <a:r>
              <a:rPr lang="vi-VN" sz="1600" dirty="0"/>
              <a:t> </a:t>
            </a:r>
            <a:r>
              <a:rPr lang="vi-VN" sz="1600" dirty="0" err="1"/>
              <a:t>gồm</a:t>
            </a:r>
            <a:r>
              <a:rPr lang="vi-VN" sz="1600" dirty="0"/>
              <a:t> hai thư </a:t>
            </a:r>
            <a:r>
              <a:rPr lang="vi-VN" sz="1600" dirty="0" err="1"/>
              <a:t>mục</a:t>
            </a:r>
            <a:r>
              <a:rPr lang="vi-VN" sz="1600" dirty="0"/>
              <a:t> </a:t>
            </a:r>
            <a:r>
              <a:rPr lang="vi-VN" sz="1600" dirty="0" err="1"/>
              <a:t>một</a:t>
            </a:r>
            <a:r>
              <a:rPr lang="vi-VN" sz="1600" dirty="0"/>
              <a:t> </a:t>
            </a:r>
            <a:r>
              <a:rPr lang="vi-VN" sz="1600" dirty="0" err="1"/>
              <a:t>là</a:t>
            </a:r>
            <a:r>
              <a:rPr lang="vi-VN" sz="1600" dirty="0"/>
              <a:t> </a:t>
            </a:r>
            <a:r>
              <a:rPr lang="vi-VN" sz="1600" dirty="0" err="1"/>
              <a:t>những</a:t>
            </a:r>
            <a:r>
              <a:rPr lang="vi-VN" sz="1600" dirty="0"/>
              <a:t> </a:t>
            </a:r>
            <a:r>
              <a:rPr lang="vi-VN" sz="1600" dirty="0" err="1"/>
              <a:t>ảnh</a:t>
            </a:r>
            <a:r>
              <a:rPr lang="vi-VN" sz="1600" dirty="0"/>
              <a:t> </a:t>
            </a:r>
            <a:r>
              <a:rPr lang="vi-VN" sz="1600" dirty="0" err="1"/>
              <a:t>có</a:t>
            </a:r>
            <a:r>
              <a:rPr lang="vi-VN" sz="1600" dirty="0"/>
              <a:t> </a:t>
            </a:r>
            <a:r>
              <a:rPr lang="vi-VN" sz="1600" dirty="0" err="1"/>
              <a:t>phần</a:t>
            </a:r>
            <a:r>
              <a:rPr lang="vi-VN" sz="1600" dirty="0"/>
              <a:t> </a:t>
            </a:r>
            <a:r>
              <a:rPr lang="vi-VN" sz="1600" dirty="0" err="1"/>
              <a:t>foreground</a:t>
            </a:r>
            <a:r>
              <a:rPr lang="vi-VN" sz="1600" dirty="0"/>
              <a:t>  </a:t>
            </a:r>
            <a:r>
              <a:rPr lang="vi-VN" sz="1600" dirty="0" err="1"/>
              <a:t>và</a:t>
            </a:r>
            <a:r>
              <a:rPr lang="vi-VN" sz="1600" dirty="0"/>
              <a:t> thư </a:t>
            </a:r>
            <a:r>
              <a:rPr lang="vi-VN" sz="1600" dirty="0" err="1"/>
              <a:t>mục</a:t>
            </a:r>
            <a:r>
              <a:rPr lang="vi-VN" sz="1600" dirty="0"/>
              <a:t> </a:t>
            </a:r>
            <a:r>
              <a:rPr lang="vi-VN" sz="1600" dirty="0" err="1"/>
              <a:t>thứ</a:t>
            </a:r>
            <a:r>
              <a:rPr lang="vi-VN" sz="1600" dirty="0"/>
              <a:t> hai </a:t>
            </a:r>
            <a:r>
              <a:rPr lang="vi-VN" sz="1600" dirty="0" err="1"/>
              <a:t>gồm</a:t>
            </a:r>
            <a:r>
              <a:rPr lang="vi-VN" sz="1600" dirty="0"/>
              <a:t> </a:t>
            </a:r>
            <a:r>
              <a:rPr lang="vi-VN" sz="1600" dirty="0" err="1"/>
              <a:t>những</a:t>
            </a:r>
            <a:r>
              <a:rPr lang="vi-VN" sz="1600" dirty="0"/>
              <a:t> </a:t>
            </a:r>
            <a:r>
              <a:rPr lang="vi-VN" sz="1600" dirty="0" err="1"/>
              <a:t>bức</a:t>
            </a:r>
            <a:r>
              <a:rPr lang="vi-VN" sz="1600" dirty="0"/>
              <a:t> </a:t>
            </a:r>
            <a:r>
              <a:rPr lang="vi-VN" sz="1600" dirty="0" err="1"/>
              <a:t>ảnh</a:t>
            </a:r>
            <a:r>
              <a:rPr lang="vi-VN" sz="1600" dirty="0"/>
              <a:t> </a:t>
            </a:r>
            <a:r>
              <a:rPr lang="vi-VN" sz="1600" dirty="0" err="1"/>
              <a:t>chỉ</a:t>
            </a:r>
            <a:r>
              <a:rPr lang="vi-VN" sz="1600" dirty="0"/>
              <a:t> </a:t>
            </a:r>
            <a:r>
              <a:rPr lang="vi-VN" sz="1600" dirty="0" err="1"/>
              <a:t>chứa</a:t>
            </a:r>
            <a:r>
              <a:rPr lang="vi-VN" sz="1600" dirty="0"/>
              <a:t> phông </a:t>
            </a:r>
            <a:r>
              <a:rPr lang="vi-VN" sz="1600" dirty="0" err="1"/>
              <a:t>nền</a:t>
            </a:r>
            <a:r>
              <a:rPr lang="vi-VN" sz="1600" dirty="0"/>
              <a:t>.</a:t>
            </a:r>
          </a:p>
        </p:txBody>
      </p:sp>
      <p:pic>
        <p:nvPicPr>
          <p:cNvPr id="3" name="Hình ảnh 2" descr="Ảnh có chứa quảng trường&#10;&#10;Mô tả được tạo tự động">
            <a:extLst>
              <a:ext uri="{FF2B5EF4-FFF2-40B4-BE49-F238E27FC236}">
                <a16:creationId xmlns:a16="http://schemas.microsoft.com/office/drawing/2014/main" id="{09AFC0AA-5C00-D595-A5AC-15AD5611D872}"/>
              </a:ext>
            </a:extLst>
          </p:cNvPr>
          <p:cNvPicPr>
            <a:picLocks noChangeAspect="1"/>
          </p:cNvPicPr>
          <p:nvPr/>
        </p:nvPicPr>
        <p:blipFill>
          <a:blip r:embed="rId3"/>
          <a:stretch>
            <a:fillRect/>
          </a:stretch>
        </p:blipFill>
        <p:spPr>
          <a:xfrm>
            <a:off x="5058867" y="3406461"/>
            <a:ext cx="1073181" cy="1073181"/>
          </a:xfrm>
          <a:prstGeom prst="rect">
            <a:avLst/>
          </a:prstGeom>
        </p:spPr>
      </p:pic>
      <p:sp>
        <p:nvSpPr>
          <p:cNvPr id="8" name="Hộp Văn bản 7">
            <a:extLst>
              <a:ext uri="{FF2B5EF4-FFF2-40B4-BE49-F238E27FC236}">
                <a16:creationId xmlns:a16="http://schemas.microsoft.com/office/drawing/2014/main" id="{C61A7FD5-3420-EC92-19DB-2E8FF9FDE53D}"/>
              </a:ext>
            </a:extLst>
          </p:cNvPr>
          <p:cNvSpPr txBox="1"/>
          <p:nvPr/>
        </p:nvSpPr>
        <p:spPr>
          <a:xfrm>
            <a:off x="2880046" y="3063649"/>
            <a:ext cx="303937" cy="307777"/>
          </a:xfrm>
          <a:prstGeom prst="rect">
            <a:avLst/>
          </a:prstGeom>
          <a:noFill/>
        </p:spPr>
        <p:txBody>
          <a:bodyPr wrap="square" rtlCol="0">
            <a:spAutoFit/>
          </a:bodyPr>
          <a:lstStyle/>
          <a:p>
            <a:r>
              <a:rPr lang="vi-VN" dirty="0"/>
              <a:t>0</a:t>
            </a:r>
            <a:endParaRPr lang="en-US" dirty="0"/>
          </a:p>
        </p:txBody>
      </p:sp>
      <p:sp>
        <p:nvSpPr>
          <p:cNvPr id="84" name="Hộp Văn bản 83">
            <a:extLst>
              <a:ext uri="{FF2B5EF4-FFF2-40B4-BE49-F238E27FC236}">
                <a16:creationId xmlns:a16="http://schemas.microsoft.com/office/drawing/2014/main" id="{630A9D36-099F-29B8-6329-7A154C0552FA}"/>
              </a:ext>
            </a:extLst>
          </p:cNvPr>
          <p:cNvSpPr txBox="1"/>
          <p:nvPr/>
        </p:nvSpPr>
        <p:spPr>
          <a:xfrm>
            <a:off x="5391915" y="3044525"/>
            <a:ext cx="275587" cy="307777"/>
          </a:xfrm>
          <a:prstGeom prst="rect">
            <a:avLst/>
          </a:prstGeom>
          <a:noFill/>
        </p:spPr>
        <p:txBody>
          <a:bodyPr wrap="square" rtlCol="0">
            <a:spAutoFit/>
          </a:bodyPr>
          <a:lstStyle/>
          <a:p>
            <a:r>
              <a:rPr lang="vi-VN" dirty="0"/>
              <a:t>1</a:t>
            </a:r>
            <a:endParaRPr lang="en-US" dirty="0"/>
          </a:p>
        </p:txBody>
      </p:sp>
      <p:pic>
        <p:nvPicPr>
          <p:cNvPr id="10" name="Hình ảnh 9" descr="Ảnh có chứa người, bữa ăn, nhà hàng&#10;&#10;Mô tả được tạo tự động">
            <a:extLst>
              <a:ext uri="{FF2B5EF4-FFF2-40B4-BE49-F238E27FC236}">
                <a16:creationId xmlns:a16="http://schemas.microsoft.com/office/drawing/2014/main" id="{387E7DA5-49F4-3840-C5C1-58AF8A5EB68F}"/>
              </a:ext>
            </a:extLst>
          </p:cNvPr>
          <p:cNvPicPr>
            <a:picLocks noChangeAspect="1"/>
          </p:cNvPicPr>
          <p:nvPr/>
        </p:nvPicPr>
        <p:blipFill>
          <a:blip r:embed="rId4"/>
          <a:stretch>
            <a:fillRect/>
          </a:stretch>
        </p:blipFill>
        <p:spPr>
          <a:xfrm>
            <a:off x="2076731" y="3371426"/>
            <a:ext cx="2009121" cy="1130131"/>
          </a:xfrm>
          <a:prstGeom prst="rect">
            <a:avLst/>
          </a:prstGeom>
        </p:spPr>
      </p:pic>
      <p:sp>
        <p:nvSpPr>
          <p:cNvPr id="70" name="TextBox 69">
            <a:extLst>
              <a:ext uri="{FF2B5EF4-FFF2-40B4-BE49-F238E27FC236}">
                <a16:creationId xmlns:a16="http://schemas.microsoft.com/office/drawing/2014/main" id="{4B05C295-8037-B2C0-D63F-72B4F36813AC}"/>
              </a:ext>
            </a:extLst>
          </p:cNvPr>
          <p:cNvSpPr txBox="1"/>
          <p:nvPr/>
        </p:nvSpPr>
        <p:spPr>
          <a:xfrm>
            <a:off x="8633725" y="4772403"/>
            <a:ext cx="417498" cy="307777"/>
          </a:xfrm>
          <a:prstGeom prst="rect">
            <a:avLst/>
          </a:prstGeom>
          <a:noFill/>
        </p:spPr>
        <p:txBody>
          <a:bodyPr wrap="square" rtlCol="0">
            <a:spAutoFit/>
          </a:bodyPr>
          <a:lstStyle/>
          <a:p>
            <a:r>
              <a:rPr lang="en-US"/>
              <a:t>14</a:t>
            </a:r>
          </a:p>
        </p:txBody>
      </p:sp>
    </p:spTree>
    <p:extLst>
      <p:ext uri="{BB962C8B-B14F-4D97-AF65-F5344CB8AC3E}">
        <p14:creationId xmlns:p14="http://schemas.microsoft.com/office/powerpoint/2010/main" val="96079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 calcmode="lin" valueType="num">
                                      <p:cBhvr additive="base">
                                        <p:cTn id="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6">
                                            <p:txEl>
                                              <p:pRg st="1" end="1"/>
                                            </p:txEl>
                                          </p:spTgt>
                                        </p:tgtEl>
                                        <p:attrNameLst>
                                          <p:attrName>style.visibility</p:attrName>
                                        </p:attrNameLst>
                                      </p:cBhvr>
                                      <p:to>
                                        <p:strVal val="visible"/>
                                      </p:to>
                                    </p:set>
                                    <p:anim calcmode="lin" valueType="num">
                                      <p:cBhvr additive="base">
                                        <p:cTn id="13" dur="500" fill="hold"/>
                                        <p:tgtEl>
                                          <p:spTgt spid="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34"/>
          <p:cNvGrpSpPr/>
          <p:nvPr/>
        </p:nvGrpSpPr>
        <p:grpSpPr>
          <a:xfrm>
            <a:off x="745801" y="129362"/>
            <a:ext cx="8076730" cy="5040893"/>
            <a:chOff x="1551000" y="452264"/>
            <a:chExt cx="6042000" cy="4363911"/>
          </a:xfrm>
        </p:grpSpPr>
        <p:sp>
          <p:nvSpPr>
            <p:cNvPr id="1812" name="Google Shape;1812;p34"/>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3" name="Google Shape;1813;p34"/>
            <p:cNvGrpSpPr/>
            <p:nvPr/>
          </p:nvGrpSpPr>
          <p:grpSpPr>
            <a:xfrm>
              <a:off x="1705800" y="452264"/>
              <a:ext cx="5732400" cy="4147136"/>
              <a:chOff x="628875" y="452264"/>
              <a:chExt cx="5732400" cy="4147136"/>
            </a:xfrm>
          </p:grpSpPr>
          <p:sp>
            <p:nvSpPr>
              <p:cNvPr id="1814" name="Google Shape;1814;p34"/>
              <p:cNvSpPr/>
              <p:nvPr/>
            </p:nvSpPr>
            <p:spPr>
              <a:xfrm>
                <a:off x="713225" y="617500"/>
                <a:ext cx="5598900"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5" name="Google Shape;1815;p34"/>
              <p:cNvSpPr/>
              <p:nvPr/>
            </p:nvSpPr>
            <p:spPr>
              <a:xfrm>
                <a:off x="628875" y="527550"/>
                <a:ext cx="5732400" cy="433500"/>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6" name="Google Shape;1816;p34"/>
              <p:cNvGrpSpPr/>
              <p:nvPr/>
            </p:nvGrpSpPr>
            <p:grpSpPr>
              <a:xfrm>
                <a:off x="816950" y="452264"/>
                <a:ext cx="196200" cy="375250"/>
                <a:chOff x="816950" y="467150"/>
                <a:chExt cx="196200" cy="375250"/>
              </a:xfrm>
            </p:grpSpPr>
            <p:sp>
              <p:nvSpPr>
                <p:cNvPr id="1817" name="Google Shape;181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8" name="Google Shape;181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19" name="Google Shape;1819;p34"/>
              <p:cNvGrpSpPr/>
              <p:nvPr/>
            </p:nvGrpSpPr>
            <p:grpSpPr>
              <a:xfrm>
                <a:off x="1244763" y="452264"/>
                <a:ext cx="196200" cy="375250"/>
                <a:chOff x="816950" y="467150"/>
                <a:chExt cx="196200" cy="375250"/>
              </a:xfrm>
            </p:grpSpPr>
            <p:sp>
              <p:nvSpPr>
                <p:cNvPr id="1820" name="Google Shape;182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1" name="Google Shape;182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2" name="Google Shape;1822;p34"/>
              <p:cNvGrpSpPr/>
              <p:nvPr/>
            </p:nvGrpSpPr>
            <p:grpSpPr>
              <a:xfrm>
                <a:off x="1672575" y="452264"/>
                <a:ext cx="196200" cy="375250"/>
                <a:chOff x="816950" y="467150"/>
                <a:chExt cx="196200" cy="375250"/>
              </a:xfrm>
            </p:grpSpPr>
            <p:sp>
              <p:nvSpPr>
                <p:cNvPr id="1823" name="Google Shape;182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4" name="Google Shape;182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5" name="Google Shape;1825;p34"/>
              <p:cNvGrpSpPr/>
              <p:nvPr/>
            </p:nvGrpSpPr>
            <p:grpSpPr>
              <a:xfrm>
                <a:off x="2100388" y="452264"/>
                <a:ext cx="196200" cy="375250"/>
                <a:chOff x="816950" y="467150"/>
                <a:chExt cx="196200" cy="375250"/>
              </a:xfrm>
            </p:grpSpPr>
            <p:sp>
              <p:nvSpPr>
                <p:cNvPr id="1826" name="Google Shape;1826;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7" name="Google Shape;1827;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8" name="Google Shape;1828;p34"/>
              <p:cNvGrpSpPr/>
              <p:nvPr/>
            </p:nvGrpSpPr>
            <p:grpSpPr>
              <a:xfrm>
                <a:off x="2528200" y="452264"/>
                <a:ext cx="196200" cy="375250"/>
                <a:chOff x="816950" y="467150"/>
                <a:chExt cx="196200" cy="375250"/>
              </a:xfrm>
            </p:grpSpPr>
            <p:sp>
              <p:nvSpPr>
                <p:cNvPr id="1829" name="Google Shape;1829;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0" name="Google Shape;1830;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1" name="Google Shape;1831;p34"/>
              <p:cNvGrpSpPr/>
              <p:nvPr/>
            </p:nvGrpSpPr>
            <p:grpSpPr>
              <a:xfrm>
                <a:off x="2956013" y="452264"/>
                <a:ext cx="196200" cy="375250"/>
                <a:chOff x="816950" y="467150"/>
                <a:chExt cx="196200" cy="375250"/>
              </a:xfrm>
            </p:grpSpPr>
            <p:sp>
              <p:nvSpPr>
                <p:cNvPr id="1832" name="Google Shape;1832;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3" name="Google Shape;1833;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4" name="Google Shape;1834;p34"/>
              <p:cNvGrpSpPr/>
              <p:nvPr/>
            </p:nvGrpSpPr>
            <p:grpSpPr>
              <a:xfrm>
                <a:off x="3383825" y="452264"/>
                <a:ext cx="196200" cy="375250"/>
                <a:chOff x="816950" y="467150"/>
                <a:chExt cx="196200" cy="375250"/>
              </a:xfrm>
            </p:grpSpPr>
            <p:sp>
              <p:nvSpPr>
                <p:cNvPr id="1835" name="Google Shape;1835;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7" name="Google Shape;1837;p34"/>
              <p:cNvGrpSpPr/>
              <p:nvPr/>
            </p:nvGrpSpPr>
            <p:grpSpPr>
              <a:xfrm>
                <a:off x="3811638" y="452264"/>
                <a:ext cx="196200" cy="375250"/>
                <a:chOff x="816950" y="467150"/>
                <a:chExt cx="196200" cy="375250"/>
              </a:xfrm>
            </p:grpSpPr>
            <p:sp>
              <p:nvSpPr>
                <p:cNvPr id="1838" name="Google Shape;1838;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0" name="Google Shape;1840;p34"/>
              <p:cNvGrpSpPr/>
              <p:nvPr/>
            </p:nvGrpSpPr>
            <p:grpSpPr>
              <a:xfrm>
                <a:off x="4239450" y="452264"/>
                <a:ext cx="196200" cy="375250"/>
                <a:chOff x="816950" y="467150"/>
                <a:chExt cx="196200" cy="375250"/>
              </a:xfrm>
            </p:grpSpPr>
            <p:sp>
              <p:nvSpPr>
                <p:cNvPr id="1841" name="Google Shape;1841;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3" name="Google Shape;1843;p34"/>
              <p:cNvGrpSpPr/>
              <p:nvPr/>
            </p:nvGrpSpPr>
            <p:grpSpPr>
              <a:xfrm>
                <a:off x="4667263" y="452264"/>
                <a:ext cx="196200" cy="375250"/>
                <a:chOff x="816950" y="467150"/>
                <a:chExt cx="196200" cy="375250"/>
              </a:xfrm>
            </p:grpSpPr>
            <p:sp>
              <p:nvSpPr>
                <p:cNvPr id="1844" name="Google Shape;1844;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6" name="Google Shape;1846;p34"/>
              <p:cNvGrpSpPr/>
              <p:nvPr/>
            </p:nvGrpSpPr>
            <p:grpSpPr>
              <a:xfrm>
                <a:off x="5095075" y="452264"/>
                <a:ext cx="196200" cy="375250"/>
                <a:chOff x="816950" y="467150"/>
                <a:chExt cx="196200" cy="375250"/>
              </a:xfrm>
            </p:grpSpPr>
            <p:sp>
              <p:nvSpPr>
                <p:cNvPr id="1847" name="Google Shape;184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9" name="Google Shape;1849;p34"/>
              <p:cNvGrpSpPr/>
              <p:nvPr/>
            </p:nvGrpSpPr>
            <p:grpSpPr>
              <a:xfrm>
                <a:off x="5522888" y="452264"/>
                <a:ext cx="196200" cy="375250"/>
                <a:chOff x="816950" y="467150"/>
                <a:chExt cx="196200" cy="375250"/>
              </a:xfrm>
            </p:grpSpPr>
            <p:sp>
              <p:nvSpPr>
                <p:cNvPr id="1850" name="Google Shape;185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2" name="Google Shape;1852;p34"/>
              <p:cNvGrpSpPr/>
              <p:nvPr/>
            </p:nvGrpSpPr>
            <p:grpSpPr>
              <a:xfrm>
                <a:off x="5950700" y="452264"/>
                <a:ext cx="196200" cy="375250"/>
                <a:chOff x="816950" y="467150"/>
                <a:chExt cx="196200" cy="375250"/>
              </a:xfrm>
            </p:grpSpPr>
            <p:sp>
              <p:nvSpPr>
                <p:cNvPr id="1853" name="Google Shape;185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sp>
        <p:nvSpPr>
          <p:cNvPr id="1855" name="Google Shape;1855;p34"/>
          <p:cNvSpPr txBox="1">
            <a:spLocks noGrp="1"/>
          </p:cNvSpPr>
          <p:nvPr>
            <p:ph type="title"/>
          </p:nvPr>
        </p:nvSpPr>
        <p:spPr>
          <a:xfrm>
            <a:off x="2610186" y="739798"/>
            <a:ext cx="4118801" cy="13166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5400"/>
              <a:t>PROCESS</a:t>
            </a:r>
            <a:br>
              <a:rPr lang="en-US" sz="5400"/>
            </a:br>
            <a:endParaRPr sz="5400"/>
          </a:p>
        </p:txBody>
      </p:sp>
      <p:grpSp>
        <p:nvGrpSpPr>
          <p:cNvPr id="1935" name="Google Shape;1935;p34"/>
          <p:cNvGrpSpPr/>
          <p:nvPr/>
        </p:nvGrpSpPr>
        <p:grpSpPr>
          <a:xfrm>
            <a:off x="119643" y="85116"/>
            <a:ext cx="1028006" cy="918609"/>
            <a:chOff x="2851325" y="4297250"/>
            <a:chExt cx="1141975" cy="1020450"/>
          </a:xfrm>
        </p:grpSpPr>
        <p:sp>
          <p:nvSpPr>
            <p:cNvPr id="1936" name="Google Shape;1936;p34"/>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34"/>
          <p:cNvGrpSpPr/>
          <p:nvPr/>
        </p:nvGrpSpPr>
        <p:grpSpPr>
          <a:xfrm>
            <a:off x="207435" y="3510092"/>
            <a:ext cx="1034082" cy="1553342"/>
            <a:chOff x="4112038" y="3686550"/>
            <a:chExt cx="919920" cy="1381854"/>
          </a:xfrm>
        </p:grpSpPr>
        <p:sp>
          <p:nvSpPr>
            <p:cNvPr id="1944" name="Google Shape;1944;p34"/>
            <p:cNvSpPr/>
            <p:nvPr/>
          </p:nvSpPr>
          <p:spPr>
            <a:xfrm>
              <a:off x="4163768" y="4971504"/>
              <a:ext cx="831900" cy="969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4112038" y="3686550"/>
              <a:ext cx="919920" cy="1166487"/>
            </a:xfrm>
            <a:custGeom>
              <a:avLst/>
              <a:gdLst/>
              <a:ahLst/>
              <a:cxnLst/>
              <a:rect l="l" t="t" r="r" b="b"/>
              <a:pathLst>
                <a:path w="32000" h="40577" extrusionOk="0">
                  <a:moveTo>
                    <a:pt x="16010" y="0"/>
                  </a:moveTo>
                  <a:lnTo>
                    <a:pt x="15186" y="20"/>
                  </a:lnTo>
                  <a:lnTo>
                    <a:pt x="14363" y="81"/>
                  </a:lnTo>
                  <a:lnTo>
                    <a:pt x="13559" y="181"/>
                  </a:lnTo>
                  <a:lnTo>
                    <a:pt x="12776" y="322"/>
                  </a:lnTo>
                  <a:lnTo>
                    <a:pt x="11992" y="502"/>
                  </a:lnTo>
                  <a:lnTo>
                    <a:pt x="11249" y="703"/>
                  </a:lnTo>
                  <a:lnTo>
                    <a:pt x="10506" y="944"/>
                  </a:lnTo>
                  <a:lnTo>
                    <a:pt x="9763" y="1226"/>
                  </a:lnTo>
                  <a:lnTo>
                    <a:pt x="9060" y="1527"/>
                  </a:lnTo>
                  <a:lnTo>
                    <a:pt x="8377" y="1888"/>
                  </a:lnTo>
                  <a:lnTo>
                    <a:pt x="7694" y="2250"/>
                  </a:lnTo>
                  <a:lnTo>
                    <a:pt x="7051" y="2652"/>
                  </a:lnTo>
                  <a:lnTo>
                    <a:pt x="6428" y="3094"/>
                  </a:lnTo>
                  <a:lnTo>
                    <a:pt x="5826" y="3556"/>
                  </a:lnTo>
                  <a:lnTo>
                    <a:pt x="5243" y="4038"/>
                  </a:lnTo>
                  <a:lnTo>
                    <a:pt x="4681" y="4560"/>
                  </a:lnTo>
                  <a:lnTo>
                    <a:pt x="4158" y="5102"/>
                  </a:lnTo>
                  <a:lnTo>
                    <a:pt x="3656" y="5665"/>
                  </a:lnTo>
                  <a:lnTo>
                    <a:pt x="3174" y="6247"/>
                  </a:lnTo>
                  <a:lnTo>
                    <a:pt x="2732" y="6850"/>
                  </a:lnTo>
                  <a:lnTo>
                    <a:pt x="2310" y="7493"/>
                  </a:lnTo>
                  <a:lnTo>
                    <a:pt x="1929" y="8136"/>
                  </a:lnTo>
                  <a:lnTo>
                    <a:pt x="1567" y="8798"/>
                  </a:lnTo>
                  <a:lnTo>
                    <a:pt x="1246" y="9501"/>
                  </a:lnTo>
                  <a:lnTo>
                    <a:pt x="964" y="10205"/>
                  </a:lnTo>
                  <a:lnTo>
                    <a:pt x="723" y="10928"/>
                  </a:lnTo>
                  <a:lnTo>
                    <a:pt x="502" y="11651"/>
                  </a:lnTo>
                  <a:lnTo>
                    <a:pt x="322" y="12414"/>
                  </a:lnTo>
                  <a:lnTo>
                    <a:pt x="181" y="13177"/>
                  </a:lnTo>
                  <a:lnTo>
                    <a:pt x="81" y="13961"/>
                  </a:lnTo>
                  <a:lnTo>
                    <a:pt x="20" y="14744"/>
                  </a:lnTo>
                  <a:lnTo>
                    <a:pt x="0" y="15548"/>
                  </a:lnTo>
                  <a:lnTo>
                    <a:pt x="0" y="16030"/>
                  </a:lnTo>
                  <a:lnTo>
                    <a:pt x="20" y="16512"/>
                  </a:lnTo>
                  <a:lnTo>
                    <a:pt x="61" y="16974"/>
                  </a:lnTo>
                  <a:lnTo>
                    <a:pt x="121" y="17456"/>
                  </a:lnTo>
                  <a:lnTo>
                    <a:pt x="181" y="17918"/>
                  </a:lnTo>
                  <a:lnTo>
                    <a:pt x="261" y="18380"/>
                  </a:lnTo>
                  <a:lnTo>
                    <a:pt x="362" y="18842"/>
                  </a:lnTo>
                  <a:lnTo>
                    <a:pt x="462" y="19284"/>
                  </a:lnTo>
                  <a:lnTo>
                    <a:pt x="502" y="19404"/>
                  </a:lnTo>
                  <a:lnTo>
                    <a:pt x="502" y="19445"/>
                  </a:lnTo>
                  <a:lnTo>
                    <a:pt x="643" y="19947"/>
                  </a:lnTo>
                  <a:lnTo>
                    <a:pt x="784" y="20429"/>
                  </a:lnTo>
                  <a:lnTo>
                    <a:pt x="924" y="20911"/>
                  </a:lnTo>
                  <a:lnTo>
                    <a:pt x="1085" y="21373"/>
                  </a:lnTo>
                  <a:lnTo>
                    <a:pt x="1447" y="22317"/>
                  </a:lnTo>
                  <a:lnTo>
                    <a:pt x="1828" y="23221"/>
                  </a:lnTo>
                  <a:lnTo>
                    <a:pt x="2250" y="24105"/>
                  </a:lnTo>
                  <a:lnTo>
                    <a:pt x="2692" y="24989"/>
                  </a:lnTo>
                  <a:lnTo>
                    <a:pt x="3154" y="25832"/>
                  </a:lnTo>
                  <a:lnTo>
                    <a:pt x="3596" y="26636"/>
                  </a:lnTo>
                  <a:lnTo>
                    <a:pt x="4500" y="28203"/>
                  </a:lnTo>
                  <a:lnTo>
                    <a:pt x="5343" y="29669"/>
                  </a:lnTo>
                  <a:lnTo>
                    <a:pt x="5725" y="30352"/>
                  </a:lnTo>
                  <a:lnTo>
                    <a:pt x="6067" y="31015"/>
                  </a:lnTo>
                  <a:lnTo>
                    <a:pt x="6368" y="31638"/>
                  </a:lnTo>
                  <a:lnTo>
                    <a:pt x="6609" y="32240"/>
                  </a:lnTo>
                  <a:lnTo>
                    <a:pt x="6730" y="32702"/>
                  </a:lnTo>
                  <a:lnTo>
                    <a:pt x="6850" y="33245"/>
                  </a:lnTo>
                  <a:lnTo>
                    <a:pt x="6930" y="33847"/>
                  </a:lnTo>
                  <a:lnTo>
                    <a:pt x="7011" y="34490"/>
                  </a:lnTo>
                  <a:lnTo>
                    <a:pt x="7071" y="35173"/>
                  </a:lnTo>
                  <a:lnTo>
                    <a:pt x="7111" y="35856"/>
                  </a:lnTo>
                  <a:lnTo>
                    <a:pt x="7171" y="37242"/>
                  </a:lnTo>
                  <a:lnTo>
                    <a:pt x="7212" y="38528"/>
                  </a:lnTo>
                  <a:lnTo>
                    <a:pt x="7212" y="39572"/>
                  </a:lnTo>
                  <a:lnTo>
                    <a:pt x="7192" y="40576"/>
                  </a:lnTo>
                  <a:lnTo>
                    <a:pt x="24808" y="40576"/>
                  </a:lnTo>
                  <a:lnTo>
                    <a:pt x="24808" y="39572"/>
                  </a:lnTo>
                  <a:lnTo>
                    <a:pt x="24808" y="38528"/>
                  </a:lnTo>
                  <a:lnTo>
                    <a:pt x="24828" y="37242"/>
                  </a:lnTo>
                  <a:lnTo>
                    <a:pt x="24888" y="35856"/>
                  </a:lnTo>
                  <a:lnTo>
                    <a:pt x="24928" y="35173"/>
                  </a:lnTo>
                  <a:lnTo>
                    <a:pt x="24989" y="34490"/>
                  </a:lnTo>
                  <a:lnTo>
                    <a:pt x="25069" y="33847"/>
                  </a:lnTo>
                  <a:lnTo>
                    <a:pt x="25170" y="33245"/>
                  </a:lnTo>
                  <a:lnTo>
                    <a:pt x="25270" y="32702"/>
                  </a:lnTo>
                  <a:lnTo>
                    <a:pt x="25411" y="32240"/>
                  </a:lnTo>
                  <a:lnTo>
                    <a:pt x="25652" y="31638"/>
                  </a:lnTo>
                  <a:lnTo>
                    <a:pt x="25953" y="31015"/>
                  </a:lnTo>
                  <a:lnTo>
                    <a:pt x="26274" y="30352"/>
                  </a:lnTo>
                  <a:lnTo>
                    <a:pt x="26656" y="29669"/>
                  </a:lnTo>
                  <a:lnTo>
                    <a:pt x="27500" y="28203"/>
                  </a:lnTo>
                  <a:lnTo>
                    <a:pt x="28404" y="26636"/>
                  </a:lnTo>
                  <a:lnTo>
                    <a:pt x="28866" y="25832"/>
                  </a:lnTo>
                  <a:lnTo>
                    <a:pt x="29307" y="24989"/>
                  </a:lnTo>
                  <a:lnTo>
                    <a:pt x="29749" y="24105"/>
                  </a:lnTo>
                  <a:lnTo>
                    <a:pt x="30171" y="23221"/>
                  </a:lnTo>
                  <a:lnTo>
                    <a:pt x="30553" y="22317"/>
                  </a:lnTo>
                  <a:lnTo>
                    <a:pt x="30914" y="21373"/>
                  </a:lnTo>
                  <a:lnTo>
                    <a:pt x="31075" y="20911"/>
                  </a:lnTo>
                  <a:lnTo>
                    <a:pt x="31236" y="20429"/>
                  </a:lnTo>
                  <a:lnTo>
                    <a:pt x="31376" y="19947"/>
                  </a:lnTo>
                  <a:lnTo>
                    <a:pt x="31497" y="19445"/>
                  </a:lnTo>
                  <a:lnTo>
                    <a:pt x="31517" y="19404"/>
                  </a:lnTo>
                  <a:lnTo>
                    <a:pt x="31537" y="19284"/>
                  </a:lnTo>
                  <a:lnTo>
                    <a:pt x="31638" y="18842"/>
                  </a:lnTo>
                  <a:lnTo>
                    <a:pt x="31738" y="18380"/>
                  </a:lnTo>
                  <a:lnTo>
                    <a:pt x="31818" y="17918"/>
                  </a:lnTo>
                  <a:lnTo>
                    <a:pt x="31879" y="17456"/>
                  </a:lnTo>
                  <a:lnTo>
                    <a:pt x="31939" y="16974"/>
                  </a:lnTo>
                  <a:lnTo>
                    <a:pt x="31979" y="16512"/>
                  </a:lnTo>
                  <a:lnTo>
                    <a:pt x="31999" y="16030"/>
                  </a:lnTo>
                  <a:lnTo>
                    <a:pt x="31999" y="15548"/>
                  </a:lnTo>
                  <a:lnTo>
                    <a:pt x="31979" y="14744"/>
                  </a:lnTo>
                  <a:lnTo>
                    <a:pt x="31919" y="13961"/>
                  </a:lnTo>
                  <a:lnTo>
                    <a:pt x="31818" y="13177"/>
                  </a:lnTo>
                  <a:lnTo>
                    <a:pt x="31678" y="12414"/>
                  </a:lnTo>
                  <a:lnTo>
                    <a:pt x="31497" y="11651"/>
                  </a:lnTo>
                  <a:lnTo>
                    <a:pt x="31296" y="10928"/>
                  </a:lnTo>
                  <a:lnTo>
                    <a:pt x="31035" y="10205"/>
                  </a:lnTo>
                  <a:lnTo>
                    <a:pt x="30754" y="9501"/>
                  </a:lnTo>
                  <a:lnTo>
                    <a:pt x="30432" y="8798"/>
                  </a:lnTo>
                  <a:lnTo>
                    <a:pt x="30071" y="8136"/>
                  </a:lnTo>
                  <a:lnTo>
                    <a:pt x="29689" y="7493"/>
                  </a:lnTo>
                  <a:lnTo>
                    <a:pt x="29267" y="6850"/>
                  </a:lnTo>
                  <a:lnTo>
                    <a:pt x="28825" y="6247"/>
                  </a:lnTo>
                  <a:lnTo>
                    <a:pt x="28343" y="5665"/>
                  </a:lnTo>
                  <a:lnTo>
                    <a:pt x="27841" y="5102"/>
                  </a:lnTo>
                  <a:lnTo>
                    <a:pt x="27319" y="4560"/>
                  </a:lnTo>
                  <a:lnTo>
                    <a:pt x="26756" y="4038"/>
                  </a:lnTo>
                  <a:lnTo>
                    <a:pt x="26174" y="3556"/>
                  </a:lnTo>
                  <a:lnTo>
                    <a:pt x="25571" y="3094"/>
                  </a:lnTo>
                  <a:lnTo>
                    <a:pt x="24949" y="2652"/>
                  </a:lnTo>
                  <a:lnTo>
                    <a:pt x="24306" y="2250"/>
                  </a:lnTo>
                  <a:lnTo>
                    <a:pt x="23623" y="1888"/>
                  </a:lnTo>
                  <a:lnTo>
                    <a:pt x="22940" y="1527"/>
                  </a:lnTo>
                  <a:lnTo>
                    <a:pt x="22237" y="1226"/>
                  </a:lnTo>
                  <a:lnTo>
                    <a:pt x="21514" y="944"/>
                  </a:lnTo>
                  <a:lnTo>
                    <a:pt x="20770" y="703"/>
                  </a:lnTo>
                  <a:lnTo>
                    <a:pt x="20007" y="502"/>
                  </a:lnTo>
                  <a:lnTo>
                    <a:pt x="19224" y="322"/>
                  </a:lnTo>
                  <a:lnTo>
                    <a:pt x="18440" y="181"/>
                  </a:lnTo>
                  <a:lnTo>
                    <a:pt x="17637" y="81"/>
                  </a:lnTo>
                  <a:lnTo>
                    <a:pt x="16833" y="20"/>
                  </a:lnTo>
                  <a:lnTo>
                    <a:pt x="160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4385744" y="4110980"/>
              <a:ext cx="367307" cy="654293"/>
            </a:xfrm>
            <a:custGeom>
              <a:avLst/>
              <a:gdLst/>
              <a:ahLst/>
              <a:cxnLst/>
              <a:rect l="l" t="t" r="r" b="b"/>
              <a:pathLst>
                <a:path w="12777" h="22760" extrusionOk="0">
                  <a:moveTo>
                    <a:pt x="6469" y="0"/>
                  </a:moveTo>
                  <a:lnTo>
                    <a:pt x="6348" y="20"/>
                  </a:lnTo>
                  <a:lnTo>
                    <a:pt x="6248" y="101"/>
                  </a:lnTo>
                  <a:lnTo>
                    <a:pt x="6167" y="181"/>
                  </a:lnTo>
                  <a:lnTo>
                    <a:pt x="6147" y="302"/>
                  </a:lnTo>
                  <a:lnTo>
                    <a:pt x="6067" y="884"/>
                  </a:lnTo>
                  <a:lnTo>
                    <a:pt x="6007" y="1246"/>
                  </a:lnTo>
                  <a:lnTo>
                    <a:pt x="5906" y="1647"/>
                  </a:lnTo>
                  <a:lnTo>
                    <a:pt x="5766" y="2049"/>
                  </a:lnTo>
                  <a:lnTo>
                    <a:pt x="5685" y="2250"/>
                  </a:lnTo>
                  <a:lnTo>
                    <a:pt x="5605" y="2431"/>
                  </a:lnTo>
                  <a:lnTo>
                    <a:pt x="5484" y="2592"/>
                  </a:lnTo>
                  <a:lnTo>
                    <a:pt x="5384" y="2752"/>
                  </a:lnTo>
                  <a:lnTo>
                    <a:pt x="5243" y="2893"/>
                  </a:lnTo>
                  <a:lnTo>
                    <a:pt x="5103" y="3013"/>
                  </a:lnTo>
                  <a:lnTo>
                    <a:pt x="5002" y="3054"/>
                  </a:lnTo>
                  <a:lnTo>
                    <a:pt x="4882" y="3074"/>
                  </a:lnTo>
                  <a:lnTo>
                    <a:pt x="4761" y="3054"/>
                  </a:lnTo>
                  <a:lnTo>
                    <a:pt x="4601" y="3033"/>
                  </a:lnTo>
                  <a:lnTo>
                    <a:pt x="4440" y="2993"/>
                  </a:lnTo>
                  <a:lnTo>
                    <a:pt x="4279" y="2913"/>
                  </a:lnTo>
                  <a:lnTo>
                    <a:pt x="3918" y="2752"/>
                  </a:lnTo>
                  <a:lnTo>
                    <a:pt x="3516" y="2531"/>
                  </a:lnTo>
                  <a:lnTo>
                    <a:pt x="3134" y="2270"/>
                  </a:lnTo>
                  <a:lnTo>
                    <a:pt x="2773" y="2009"/>
                  </a:lnTo>
                  <a:lnTo>
                    <a:pt x="2451" y="1748"/>
                  </a:lnTo>
                  <a:lnTo>
                    <a:pt x="2371" y="1688"/>
                  </a:lnTo>
                  <a:lnTo>
                    <a:pt x="2270" y="1668"/>
                  </a:lnTo>
                  <a:lnTo>
                    <a:pt x="2170" y="1688"/>
                  </a:lnTo>
                  <a:lnTo>
                    <a:pt x="2070" y="1708"/>
                  </a:lnTo>
                  <a:lnTo>
                    <a:pt x="1989" y="1788"/>
                  </a:lnTo>
                  <a:lnTo>
                    <a:pt x="1929" y="1868"/>
                  </a:lnTo>
                  <a:lnTo>
                    <a:pt x="1909" y="1969"/>
                  </a:lnTo>
                  <a:lnTo>
                    <a:pt x="1909" y="2069"/>
                  </a:lnTo>
                  <a:lnTo>
                    <a:pt x="2029" y="2571"/>
                  </a:lnTo>
                  <a:lnTo>
                    <a:pt x="2130" y="3154"/>
                  </a:lnTo>
                  <a:lnTo>
                    <a:pt x="2210" y="3737"/>
                  </a:lnTo>
                  <a:lnTo>
                    <a:pt x="2270" y="4339"/>
                  </a:lnTo>
                  <a:lnTo>
                    <a:pt x="2311" y="4902"/>
                  </a:lnTo>
                  <a:lnTo>
                    <a:pt x="2311" y="5163"/>
                  </a:lnTo>
                  <a:lnTo>
                    <a:pt x="2291" y="5404"/>
                  </a:lnTo>
                  <a:lnTo>
                    <a:pt x="2270" y="5625"/>
                  </a:lnTo>
                  <a:lnTo>
                    <a:pt x="2230" y="5826"/>
                  </a:lnTo>
                  <a:lnTo>
                    <a:pt x="2170" y="5986"/>
                  </a:lnTo>
                  <a:lnTo>
                    <a:pt x="2110" y="6107"/>
                  </a:lnTo>
                  <a:lnTo>
                    <a:pt x="2050" y="6207"/>
                  </a:lnTo>
                  <a:lnTo>
                    <a:pt x="1969" y="6268"/>
                  </a:lnTo>
                  <a:lnTo>
                    <a:pt x="1869" y="6308"/>
                  </a:lnTo>
                  <a:lnTo>
                    <a:pt x="1788" y="6328"/>
                  </a:lnTo>
                  <a:lnTo>
                    <a:pt x="1608" y="6328"/>
                  </a:lnTo>
                  <a:lnTo>
                    <a:pt x="1427" y="6308"/>
                  </a:lnTo>
                  <a:lnTo>
                    <a:pt x="1266" y="6247"/>
                  </a:lnTo>
                  <a:lnTo>
                    <a:pt x="1085" y="6147"/>
                  </a:lnTo>
                  <a:lnTo>
                    <a:pt x="925" y="6067"/>
                  </a:lnTo>
                  <a:lnTo>
                    <a:pt x="764" y="5966"/>
                  </a:lnTo>
                  <a:lnTo>
                    <a:pt x="563" y="5806"/>
                  </a:lnTo>
                  <a:lnTo>
                    <a:pt x="463" y="5745"/>
                  </a:lnTo>
                  <a:lnTo>
                    <a:pt x="362" y="5725"/>
                  </a:lnTo>
                  <a:lnTo>
                    <a:pt x="262" y="5725"/>
                  </a:lnTo>
                  <a:lnTo>
                    <a:pt x="161" y="5765"/>
                  </a:lnTo>
                  <a:lnTo>
                    <a:pt x="81" y="5826"/>
                  </a:lnTo>
                  <a:lnTo>
                    <a:pt x="41" y="5926"/>
                  </a:lnTo>
                  <a:lnTo>
                    <a:pt x="1" y="6026"/>
                  </a:lnTo>
                  <a:lnTo>
                    <a:pt x="21" y="6127"/>
                  </a:lnTo>
                  <a:lnTo>
                    <a:pt x="3556" y="22498"/>
                  </a:lnTo>
                  <a:lnTo>
                    <a:pt x="3596" y="22598"/>
                  </a:lnTo>
                  <a:lnTo>
                    <a:pt x="3677" y="22679"/>
                  </a:lnTo>
                  <a:lnTo>
                    <a:pt x="3757" y="22739"/>
                  </a:lnTo>
                  <a:lnTo>
                    <a:pt x="3877" y="22759"/>
                  </a:lnTo>
                  <a:lnTo>
                    <a:pt x="3938" y="22739"/>
                  </a:lnTo>
                  <a:lnTo>
                    <a:pt x="4018" y="22719"/>
                  </a:lnTo>
                  <a:lnTo>
                    <a:pt x="4058" y="22699"/>
                  </a:lnTo>
                  <a:lnTo>
                    <a:pt x="4118" y="22659"/>
                  </a:lnTo>
                  <a:lnTo>
                    <a:pt x="4159" y="22598"/>
                  </a:lnTo>
                  <a:lnTo>
                    <a:pt x="4179" y="22538"/>
                  </a:lnTo>
                  <a:lnTo>
                    <a:pt x="4199" y="22478"/>
                  </a:lnTo>
                  <a:lnTo>
                    <a:pt x="4199" y="22418"/>
                  </a:lnTo>
                  <a:lnTo>
                    <a:pt x="4199" y="22357"/>
                  </a:lnTo>
                  <a:lnTo>
                    <a:pt x="824" y="6770"/>
                  </a:lnTo>
                  <a:lnTo>
                    <a:pt x="824" y="6770"/>
                  </a:lnTo>
                  <a:lnTo>
                    <a:pt x="1065" y="6870"/>
                  </a:lnTo>
                  <a:lnTo>
                    <a:pt x="1326" y="6950"/>
                  </a:lnTo>
                  <a:lnTo>
                    <a:pt x="1608" y="6991"/>
                  </a:lnTo>
                  <a:lnTo>
                    <a:pt x="1728" y="7011"/>
                  </a:lnTo>
                  <a:lnTo>
                    <a:pt x="1869" y="6991"/>
                  </a:lnTo>
                  <a:lnTo>
                    <a:pt x="1989" y="6971"/>
                  </a:lnTo>
                  <a:lnTo>
                    <a:pt x="2090" y="6930"/>
                  </a:lnTo>
                  <a:lnTo>
                    <a:pt x="2210" y="6890"/>
                  </a:lnTo>
                  <a:lnTo>
                    <a:pt x="2311" y="6830"/>
                  </a:lnTo>
                  <a:lnTo>
                    <a:pt x="2411" y="6770"/>
                  </a:lnTo>
                  <a:lnTo>
                    <a:pt x="2491" y="6689"/>
                  </a:lnTo>
                  <a:lnTo>
                    <a:pt x="2592" y="6589"/>
                  </a:lnTo>
                  <a:lnTo>
                    <a:pt x="2652" y="6488"/>
                  </a:lnTo>
                  <a:lnTo>
                    <a:pt x="2753" y="6328"/>
                  </a:lnTo>
                  <a:lnTo>
                    <a:pt x="2813" y="6167"/>
                  </a:lnTo>
                  <a:lnTo>
                    <a:pt x="2873" y="5966"/>
                  </a:lnTo>
                  <a:lnTo>
                    <a:pt x="2913" y="5745"/>
                  </a:lnTo>
                  <a:lnTo>
                    <a:pt x="2953" y="5524"/>
                  </a:lnTo>
                  <a:lnTo>
                    <a:pt x="2953" y="5283"/>
                  </a:lnTo>
                  <a:lnTo>
                    <a:pt x="2974" y="4781"/>
                  </a:lnTo>
                  <a:lnTo>
                    <a:pt x="2933" y="4259"/>
                  </a:lnTo>
                  <a:lnTo>
                    <a:pt x="2893" y="3757"/>
                  </a:lnTo>
                  <a:lnTo>
                    <a:pt x="2813" y="3254"/>
                  </a:lnTo>
                  <a:lnTo>
                    <a:pt x="2753" y="2813"/>
                  </a:lnTo>
                  <a:lnTo>
                    <a:pt x="3054" y="3013"/>
                  </a:lnTo>
                  <a:lnTo>
                    <a:pt x="3395" y="3234"/>
                  </a:lnTo>
                  <a:lnTo>
                    <a:pt x="3757" y="3415"/>
                  </a:lnTo>
                  <a:lnTo>
                    <a:pt x="4139" y="3576"/>
                  </a:lnTo>
                  <a:lnTo>
                    <a:pt x="4319" y="3636"/>
                  </a:lnTo>
                  <a:lnTo>
                    <a:pt x="4500" y="3676"/>
                  </a:lnTo>
                  <a:lnTo>
                    <a:pt x="4681" y="3716"/>
                  </a:lnTo>
                  <a:lnTo>
                    <a:pt x="5022" y="3716"/>
                  </a:lnTo>
                  <a:lnTo>
                    <a:pt x="5183" y="3696"/>
                  </a:lnTo>
                  <a:lnTo>
                    <a:pt x="5324" y="3636"/>
                  </a:lnTo>
                  <a:lnTo>
                    <a:pt x="5464" y="3556"/>
                  </a:lnTo>
                  <a:lnTo>
                    <a:pt x="5645" y="3415"/>
                  </a:lnTo>
                  <a:lnTo>
                    <a:pt x="5826" y="3254"/>
                  </a:lnTo>
                  <a:lnTo>
                    <a:pt x="5967" y="3074"/>
                  </a:lnTo>
                  <a:lnTo>
                    <a:pt x="6107" y="2873"/>
                  </a:lnTo>
                  <a:lnTo>
                    <a:pt x="6228" y="2652"/>
                  </a:lnTo>
                  <a:lnTo>
                    <a:pt x="6328" y="2431"/>
                  </a:lnTo>
                  <a:lnTo>
                    <a:pt x="6429" y="2210"/>
                  </a:lnTo>
                  <a:lnTo>
                    <a:pt x="6509" y="1969"/>
                  </a:lnTo>
                  <a:lnTo>
                    <a:pt x="6589" y="2210"/>
                  </a:lnTo>
                  <a:lnTo>
                    <a:pt x="6690" y="2431"/>
                  </a:lnTo>
                  <a:lnTo>
                    <a:pt x="6790" y="2652"/>
                  </a:lnTo>
                  <a:lnTo>
                    <a:pt x="6911" y="2853"/>
                  </a:lnTo>
                  <a:lnTo>
                    <a:pt x="7051" y="3054"/>
                  </a:lnTo>
                  <a:lnTo>
                    <a:pt x="7172" y="3214"/>
                  </a:lnTo>
                  <a:lnTo>
                    <a:pt x="7332" y="3335"/>
                  </a:lnTo>
                  <a:lnTo>
                    <a:pt x="7473" y="3435"/>
                  </a:lnTo>
                  <a:lnTo>
                    <a:pt x="7594" y="3475"/>
                  </a:lnTo>
                  <a:lnTo>
                    <a:pt x="7694" y="3495"/>
                  </a:lnTo>
                  <a:lnTo>
                    <a:pt x="7975" y="3495"/>
                  </a:lnTo>
                  <a:lnTo>
                    <a:pt x="8297" y="3435"/>
                  </a:lnTo>
                  <a:lnTo>
                    <a:pt x="8638" y="3335"/>
                  </a:lnTo>
                  <a:lnTo>
                    <a:pt x="9000" y="3194"/>
                  </a:lnTo>
                  <a:lnTo>
                    <a:pt x="9381" y="3013"/>
                  </a:lnTo>
                  <a:lnTo>
                    <a:pt x="9763" y="2833"/>
                  </a:lnTo>
                  <a:lnTo>
                    <a:pt x="10125" y="2632"/>
                  </a:lnTo>
                  <a:lnTo>
                    <a:pt x="10024" y="3114"/>
                  </a:lnTo>
                  <a:lnTo>
                    <a:pt x="9924" y="3656"/>
                  </a:lnTo>
                  <a:lnTo>
                    <a:pt x="9843" y="4219"/>
                  </a:lnTo>
                  <a:lnTo>
                    <a:pt x="9803" y="4781"/>
                  </a:lnTo>
                  <a:lnTo>
                    <a:pt x="9803" y="5062"/>
                  </a:lnTo>
                  <a:lnTo>
                    <a:pt x="9823" y="5323"/>
                  </a:lnTo>
                  <a:lnTo>
                    <a:pt x="9843" y="5564"/>
                  </a:lnTo>
                  <a:lnTo>
                    <a:pt x="9904" y="5806"/>
                  </a:lnTo>
                  <a:lnTo>
                    <a:pt x="9964" y="6026"/>
                  </a:lnTo>
                  <a:lnTo>
                    <a:pt x="10044" y="6207"/>
                  </a:lnTo>
                  <a:lnTo>
                    <a:pt x="10165" y="6388"/>
                  </a:lnTo>
                  <a:lnTo>
                    <a:pt x="10285" y="6529"/>
                  </a:lnTo>
                  <a:lnTo>
                    <a:pt x="10506" y="6669"/>
                  </a:lnTo>
                  <a:lnTo>
                    <a:pt x="10727" y="6770"/>
                  </a:lnTo>
                  <a:lnTo>
                    <a:pt x="10948" y="6850"/>
                  </a:lnTo>
                  <a:lnTo>
                    <a:pt x="11149" y="6870"/>
                  </a:lnTo>
                  <a:lnTo>
                    <a:pt x="11370" y="6870"/>
                  </a:lnTo>
                  <a:lnTo>
                    <a:pt x="11591" y="6830"/>
                  </a:lnTo>
                  <a:lnTo>
                    <a:pt x="11792" y="6770"/>
                  </a:lnTo>
                  <a:lnTo>
                    <a:pt x="11993" y="6709"/>
                  </a:lnTo>
                  <a:lnTo>
                    <a:pt x="11993" y="6709"/>
                  </a:lnTo>
                  <a:lnTo>
                    <a:pt x="9100" y="22337"/>
                  </a:lnTo>
                  <a:lnTo>
                    <a:pt x="9100" y="22398"/>
                  </a:lnTo>
                  <a:lnTo>
                    <a:pt x="9120" y="22458"/>
                  </a:lnTo>
                  <a:lnTo>
                    <a:pt x="9140" y="22518"/>
                  </a:lnTo>
                  <a:lnTo>
                    <a:pt x="9160" y="22578"/>
                  </a:lnTo>
                  <a:lnTo>
                    <a:pt x="9201" y="22619"/>
                  </a:lnTo>
                  <a:lnTo>
                    <a:pt x="9261" y="22659"/>
                  </a:lnTo>
                  <a:lnTo>
                    <a:pt x="9301" y="22699"/>
                  </a:lnTo>
                  <a:lnTo>
                    <a:pt x="9381" y="22719"/>
                  </a:lnTo>
                  <a:lnTo>
                    <a:pt x="9502" y="22719"/>
                  </a:lnTo>
                  <a:lnTo>
                    <a:pt x="9562" y="22699"/>
                  </a:lnTo>
                  <a:lnTo>
                    <a:pt x="9622" y="22659"/>
                  </a:lnTo>
                  <a:lnTo>
                    <a:pt x="9663" y="22619"/>
                  </a:lnTo>
                  <a:lnTo>
                    <a:pt x="9703" y="22578"/>
                  </a:lnTo>
                  <a:lnTo>
                    <a:pt x="9743" y="22518"/>
                  </a:lnTo>
                  <a:lnTo>
                    <a:pt x="9763" y="22458"/>
                  </a:lnTo>
                  <a:lnTo>
                    <a:pt x="12776" y="6067"/>
                  </a:lnTo>
                  <a:lnTo>
                    <a:pt x="12776" y="5966"/>
                  </a:lnTo>
                  <a:lnTo>
                    <a:pt x="12756" y="5866"/>
                  </a:lnTo>
                  <a:lnTo>
                    <a:pt x="12696" y="5785"/>
                  </a:lnTo>
                  <a:lnTo>
                    <a:pt x="12615" y="5725"/>
                  </a:lnTo>
                  <a:lnTo>
                    <a:pt x="12515" y="5685"/>
                  </a:lnTo>
                  <a:lnTo>
                    <a:pt x="12415" y="5685"/>
                  </a:lnTo>
                  <a:lnTo>
                    <a:pt x="12314" y="5705"/>
                  </a:lnTo>
                  <a:lnTo>
                    <a:pt x="12234" y="5765"/>
                  </a:lnTo>
                  <a:lnTo>
                    <a:pt x="12073" y="5906"/>
                  </a:lnTo>
                  <a:lnTo>
                    <a:pt x="11912" y="6006"/>
                  </a:lnTo>
                  <a:lnTo>
                    <a:pt x="11691" y="6107"/>
                  </a:lnTo>
                  <a:lnTo>
                    <a:pt x="11470" y="6187"/>
                  </a:lnTo>
                  <a:lnTo>
                    <a:pt x="11350" y="6207"/>
                  </a:lnTo>
                  <a:lnTo>
                    <a:pt x="11229" y="6207"/>
                  </a:lnTo>
                  <a:lnTo>
                    <a:pt x="11089" y="6187"/>
                  </a:lnTo>
                  <a:lnTo>
                    <a:pt x="10968" y="6167"/>
                  </a:lnTo>
                  <a:lnTo>
                    <a:pt x="10848" y="6107"/>
                  </a:lnTo>
                  <a:lnTo>
                    <a:pt x="10707" y="6006"/>
                  </a:lnTo>
                  <a:lnTo>
                    <a:pt x="10627" y="5906"/>
                  </a:lnTo>
                  <a:lnTo>
                    <a:pt x="10566" y="5785"/>
                  </a:lnTo>
                  <a:lnTo>
                    <a:pt x="10526" y="5605"/>
                  </a:lnTo>
                  <a:lnTo>
                    <a:pt x="10486" y="5404"/>
                  </a:lnTo>
                  <a:lnTo>
                    <a:pt x="10466" y="5183"/>
                  </a:lnTo>
                  <a:lnTo>
                    <a:pt x="10466" y="4942"/>
                  </a:lnTo>
                  <a:lnTo>
                    <a:pt x="10506" y="4379"/>
                  </a:lnTo>
                  <a:lnTo>
                    <a:pt x="10587" y="3777"/>
                  </a:lnTo>
                  <a:lnTo>
                    <a:pt x="10687" y="3174"/>
                  </a:lnTo>
                  <a:lnTo>
                    <a:pt x="10808" y="2592"/>
                  </a:lnTo>
                  <a:lnTo>
                    <a:pt x="10948" y="2029"/>
                  </a:lnTo>
                  <a:lnTo>
                    <a:pt x="10968" y="1929"/>
                  </a:lnTo>
                  <a:lnTo>
                    <a:pt x="10948" y="1848"/>
                  </a:lnTo>
                  <a:lnTo>
                    <a:pt x="10908" y="1748"/>
                  </a:lnTo>
                  <a:lnTo>
                    <a:pt x="10828" y="1688"/>
                  </a:lnTo>
                  <a:lnTo>
                    <a:pt x="10747" y="1627"/>
                  </a:lnTo>
                  <a:lnTo>
                    <a:pt x="10647" y="1607"/>
                  </a:lnTo>
                  <a:lnTo>
                    <a:pt x="10546" y="1627"/>
                  </a:lnTo>
                  <a:lnTo>
                    <a:pt x="10466" y="1668"/>
                  </a:lnTo>
                  <a:lnTo>
                    <a:pt x="10024" y="1929"/>
                  </a:lnTo>
                  <a:lnTo>
                    <a:pt x="9582" y="2150"/>
                  </a:lnTo>
                  <a:lnTo>
                    <a:pt x="9160" y="2371"/>
                  </a:lnTo>
                  <a:lnTo>
                    <a:pt x="8779" y="2551"/>
                  </a:lnTo>
                  <a:lnTo>
                    <a:pt x="8437" y="2692"/>
                  </a:lnTo>
                  <a:lnTo>
                    <a:pt x="8136" y="2792"/>
                  </a:lnTo>
                  <a:lnTo>
                    <a:pt x="7915" y="2853"/>
                  </a:lnTo>
                  <a:lnTo>
                    <a:pt x="7835" y="2853"/>
                  </a:lnTo>
                  <a:lnTo>
                    <a:pt x="7774" y="2833"/>
                  </a:lnTo>
                  <a:lnTo>
                    <a:pt x="7714" y="2792"/>
                  </a:lnTo>
                  <a:lnTo>
                    <a:pt x="7634" y="2712"/>
                  </a:lnTo>
                  <a:lnTo>
                    <a:pt x="7473" y="2511"/>
                  </a:lnTo>
                  <a:lnTo>
                    <a:pt x="7332" y="2230"/>
                  </a:lnTo>
                  <a:lnTo>
                    <a:pt x="7192" y="1889"/>
                  </a:lnTo>
                  <a:lnTo>
                    <a:pt x="7051" y="1527"/>
                  </a:lnTo>
                  <a:lnTo>
                    <a:pt x="6951" y="1125"/>
                  </a:lnTo>
                  <a:lnTo>
                    <a:pt x="6850" y="703"/>
                  </a:lnTo>
                  <a:lnTo>
                    <a:pt x="6810" y="302"/>
                  </a:lnTo>
                  <a:lnTo>
                    <a:pt x="6770" y="181"/>
                  </a:lnTo>
                  <a:lnTo>
                    <a:pt x="6690" y="101"/>
                  </a:lnTo>
                  <a:lnTo>
                    <a:pt x="6589" y="20"/>
                  </a:lnTo>
                  <a:lnTo>
                    <a:pt x="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4284121" y="4709217"/>
              <a:ext cx="576905" cy="78567"/>
            </a:xfrm>
            <a:custGeom>
              <a:avLst/>
              <a:gdLst/>
              <a:ahLst/>
              <a:cxnLst/>
              <a:rect l="l" t="t" r="r" b="b"/>
              <a:pathLst>
                <a:path w="20068" h="2733" extrusionOk="0">
                  <a:moveTo>
                    <a:pt x="161" y="1"/>
                  </a:moveTo>
                  <a:lnTo>
                    <a:pt x="101" y="21"/>
                  </a:lnTo>
                  <a:lnTo>
                    <a:pt x="40" y="41"/>
                  </a:lnTo>
                  <a:lnTo>
                    <a:pt x="0" y="101"/>
                  </a:lnTo>
                  <a:lnTo>
                    <a:pt x="0" y="161"/>
                  </a:lnTo>
                  <a:lnTo>
                    <a:pt x="0" y="2572"/>
                  </a:lnTo>
                  <a:lnTo>
                    <a:pt x="0" y="2632"/>
                  </a:lnTo>
                  <a:lnTo>
                    <a:pt x="40" y="2692"/>
                  </a:lnTo>
                  <a:lnTo>
                    <a:pt x="101" y="2733"/>
                  </a:lnTo>
                  <a:lnTo>
                    <a:pt x="19967" y="2733"/>
                  </a:lnTo>
                  <a:lnTo>
                    <a:pt x="20007" y="2692"/>
                  </a:lnTo>
                  <a:lnTo>
                    <a:pt x="20047" y="2632"/>
                  </a:lnTo>
                  <a:lnTo>
                    <a:pt x="20067" y="2572"/>
                  </a:lnTo>
                  <a:lnTo>
                    <a:pt x="20067" y="161"/>
                  </a:lnTo>
                  <a:lnTo>
                    <a:pt x="20047" y="101"/>
                  </a:lnTo>
                  <a:lnTo>
                    <a:pt x="20007" y="4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4284121" y="4787756"/>
              <a:ext cx="576905" cy="79142"/>
            </a:xfrm>
            <a:custGeom>
              <a:avLst/>
              <a:gdLst/>
              <a:ahLst/>
              <a:cxnLst/>
              <a:rect l="l" t="t" r="r" b="b"/>
              <a:pathLst>
                <a:path w="20068" h="2753" extrusionOk="0">
                  <a:moveTo>
                    <a:pt x="161" y="1"/>
                  </a:moveTo>
                  <a:lnTo>
                    <a:pt x="101" y="21"/>
                  </a:lnTo>
                  <a:lnTo>
                    <a:pt x="40" y="61"/>
                  </a:lnTo>
                  <a:lnTo>
                    <a:pt x="0" y="101"/>
                  </a:lnTo>
                  <a:lnTo>
                    <a:pt x="0" y="181"/>
                  </a:lnTo>
                  <a:lnTo>
                    <a:pt x="0" y="2592"/>
                  </a:lnTo>
                  <a:lnTo>
                    <a:pt x="0" y="2652"/>
                  </a:lnTo>
                  <a:lnTo>
                    <a:pt x="40" y="2712"/>
                  </a:lnTo>
                  <a:lnTo>
                    <a:pt x="101" y="2732"/>
                  </a:lnTo>
                  <a:lnTo>
                    <a:pt x="161" y="2752"/>
                  </a:lnTo>
                  <a:lnTo>
                    <a:pt x="19907" y="2752"/>
                  </a:lnTo>
                  <a:lnTo>
                    <a:pt x="19967" y="2732"/>
                  </a:lnTo>
                  <a:lnTo>
                    <a:pt x="20007" y="2712"/>
                  </a:lnTo>
                  <a:lnTo>
                    <a:pt x="20047" y="2652"/>
                  </a:lnTo>
                  <a:lnTo>
                    <a:pt x="20067" y="2592"/>
                  </a:lnTo>
                  <a:lnTo>
                    <a:pt x="20067" y="181"/>
                  </a:lnTo>
                  <a:lnTo>
                    <a:pt x="20047" y="101"/>
                  </a:lnTo>
                  <a:lnTo>
                    <a:pt x="20007" y="6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4284121" y="4866869"/>
              <a:ext cx="576905" cy="78567"/>
            </a:xfrm>
            <a:custGeom>
              <a:avLst/>
              <a:gdLst/>
              <a:ahLst/>
              <a:cxnLst/>
              <a:rect l="l" t="t" r="r" b="b"/>
              <a:pathLst>
                <a:path w="20068" h="2733" extrusionOk="0">
                  <a:moveTo>
                    <a:pt x="161" y="0"/>
                  </a:moveTo>
                  <a:lnTo>
                    <a:pt x="101" y="21"/>
                  </a:lnTo>
                  <a:lnTo>
                    <a:pt x="40" y="41"/>
                  </a:lnTo>
                  <a:lnTo>
                    <a:pt x="0" y="101"/>
                  </a:lnTo>
                  <a:lnTo>
                    <a:pt x="0" y="161"/>
                  </a:lnTo>
                  <a:lnTo>
                    <a:pt x="0" y="2572"/>
                  </a:lnTo>
                  <a:lnTo>
                    <a:pt x="0" y="2632"/>
                  </a:lnTo>
                  <a:lnTo>
                    <a:pt x="40" y="2692"/>
                  </a:lnTo>
                  <a:lnTo>
                    <a:pt x="101" y="2732"/>
                  </a:lnTo>
                  <a:lnTo>
                    <a:pt x="19967" y="2732"/>
                  </a:lnTo>
                  <a:lnTo>
                    <a:pt x="20007" y="2692"/>
                  </a:lnTo>
                  <a:lnTo>
                    <a:pt x="20047" y="2632"/>
                  </a:lnTo>
                  <a:lnTo>
                    <a:pt x="20067" y="2572"/>
                  </a:lnTo>
                  <a:lnTo>
                    <a:pt x="20067" y="161"/>
                  </a:lnTo>
                  <a:lnTo>
                    <a:pt x="20047" y="101"/>
                  </a:lnTo>
                  <a:lnTo>
                    <a:pt x="20007" y="41"/>
                  </a:lnTo>
                  <a:lnTo>
                    <a:pt x="19967" y="21"/>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4284121" y="4945408"/>
              <a:ext cx="576905" cy="79142"/>
            </a:xfrm>
            <a:custGeom>
              <a:avLst/>
              <a:gdLst/>
              <a:ahLst/>
              <a:cxnLst/>
              <a:rect l="l" t="t" r="r" b="b"/>
              <a:pathLst>
                <a:path w="20068" h="2753" extrusionOk="0">
                  <a:moveTo>
                    <a:pt x="161" y="0"/>
                  </a:moveTo>
                  <a:lnTo>
                    <a:pt x="101" y="20"/>
                  </a:lnTo>
                  <a:lnTo>
                    <a:pt x="40" y="61"/>
                  </a:lnTo>
                  <a:lnTo>
                    <a:pt x="0" y="101"/>
                  </a:lnTo>
                  <a:lnTo>
                    <a:pt x="0" y="181"/>
                  </a:lnTo>
                  <a:lnTo>
                    <a:pt x="0" y="2592"/>
                  </a:lnTo>
                  <a:lnTo>
                    <a:pt x="0" y="2652"/>
                  </a:lnTo>
                  <a:lnTo>
                    <a:pt x="40" y="2692"/>
                  </a:lnTo>
                  <a:lnTo>
                    <a:pt x="101" y="2732"/>
                  </a:lnTo>
                  <a:lnTo>
                    <a:pt x="161" y="2752"/>
                  </a:lnTo>
                  <a:lnTo>
                    <a:pt x="19907" y="2752"/>
                  </a:lnTo>
                  <a:lnTo>
                    <a:pt x="19967" y="2732"/>
                  </a:lnTo>
                  <a:lnTo>
                    <a:pt x="20007" y="2692"/>
                  </a:lnTo>
                  <a:lnTo>
                    <a:pt x="20047" y="2652"/>
                  </a:lnTo>
                  <a:lnTo>
                    <a:pt x="20067" y="2592"/>
                  </a:lnTo>
                  <a:lnTo>
                    <a:pt x="20067" y="181"/>
                  </a:lnTo>
                  <a:lnTo>
                    <a:pt x="20047" y="101"/>
                  </a:lnTo>
                  <a:lnTo>
                    <a:pt x="20007" y="61"/>
                  </a:lnTo>
                  <a:lnTo>
                    <a:pt x="19967" y="20"/>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4322815" y="4778528"/>
              <a:ext cx="498367" cy="19088"/>
            </a:xfrm>
            <a:custGeom>
              <a:avLst/>
              <a:gdLst/>
              <a:ahLst/>
              <a:cxnLst/>
              <a:rect l="l" t="t" r="r" b="b"/>
              <a:pathLst>
                <a:path w="17336" h="664" extrusionOk="0">
                  <a:moveTo>
                    <a:pt x="261" y="0"/>
                  </a:moveTo>
                  <a:lnTo>
                    <a:pt x="201" y="20"/>
                  </a:lnTo>
                  <a:lnTo>
                    <a:pt x="141" y="60"/>
                  </a:lnTo>
                  <a:lnTo>
                    <a:pt x="101" y="101"/>
                  </a:lnTo>
                  <a:lnTo>
                    <a:pt x="60" y="141"/>
                  </a:lnTo>
                  <a:lnTo>
                    <a:pt x="20" y="201"/>
                  </a:lnTo>
                  <a:lnTo>
                    <a:pt x="0" y="261"/>
                  </a:lnTo>
                  <a:lnTo>
                    <a:pt x="0" y="322"/>
                  </a:lnTo>
                  <a:lnTo>
                    <a:pt x="0" y="402"/>
                  </a:lnTo>
                  <a:lnTo>
                    <a:pt x="20" y="462"/>
                  </a:lnTo>
                  <a:lnTo>
                    <a:pt x="60" y="522"/>
                  </a:lnTo>
                  <a:lnTo>
                    <a:pt x="101" y="563"/>
                  </a:lnTo>
                  <a:lnTo>
                    <a:pt x="141" y="603"/>
                  </a:lnTo>
                  <a:lnTo>
                    <a:pt x="201" y="643"/>
                  </a:lnTo>
                  <a:lnTo>
                    <a:pt x="261" y="663"/>
                  </a:lnTo>
                  <a:lnTo>
                    <a:pt x="17074" y="663"/>
                  </a:lnTo>
                  <a:lnTo>
                    <a:pt x="17134" y="643"/>
                  </a:lnTo>
                  <a:lnTo>
                    <a:pt x="17195" y="603"/>
                  </a:lnTo>
                  <a:lnTo>
                    <a:pt x="17235" y="563"/>
                  </a:lnTo>
                  <a:lnTo>
                    <a:pt x="17275" y="522"/>
                  </a:lnTo>
                  <a:lnTo>
                    <a:pt x="17315" y="462"/>
                  </a:lnTo>
                  <a:lnTo>
                    <a:pt x="17335" y="402"/>
                  </a:lnTo>
                  <a:lnTo>
                    <a:pt x="17335" y="322"/>
                  </a:lnTo>
                  <a:lnTo>
                    <a:pt x="17335" y="261"/>
                  </a:lnTo>
                  <a:lnTo>
                    <a:pt x="17315" y="201"/>
                  </a:lnTo>
                  <a:lnTo>
                    <a:pt x="17275" y="141"/>
                  </a:lnTo>
                  <a:lnTo>
                    <a:pt x="17235" y="101"/>
                  </a:lnTo>
                  <a:lnTo>
                    <a:pt x="17195" y="60"/>
                  </a:lnTo>
                  <a:lnTo>
                    <a:pt x="17134" y="20"/>
                  </a:lnTo>
                  <a:lnTo>
                    <a:pt x="1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4322815" y="4857066"/>
              <a:ext cx="498367" cy="19060"/>
            </a:xfrm>
            <a:custGeom>
              <a:avLst/>
              <a:gdLst/>
              <a:ahLst/>
              <a:cxnLst/>
              <a:rect l="l" t="t" r="r" b="b"/>
              <a:pathLst>
                <a:path w="17336" h="663" extrusionOk="0">
                  <a:moveTo>
                    <a:pt x="322" y="0"/>
                  </a:moveTo>
                  <a:lnTo>
                    <a:pt x="261" y="20"/>
                  </a:lnTo>
                  <a:lnTo>
                    <a:pt x="201" y="40"/>
                  </a:lnTo>
                  <a:lnTo>
                    <a:pt x="141" y="60"/>
                  </a:lnTo>
                  <a:lnTo>
                    <a:pt x="101" y="100"/>
                  </a:lnTo>
                  <a:lnTo>
                    <a:pt x="60" y="161"/>
                  </a:lnTo>
                  <a:lnTo>
                    <a:pt x="20" y="201"/>
                  </a:lnTo>
                  <a:lnTo>
                    <a:pt x="0" y="281"/>
                  </a:lnTo>
                  <a:lnTo>
                    <a:pt x="0" y="341"/>
                  </a:lnTo>
                  <a:lnTo>
                    <a:pt x="0" y="402"/>
                  </a:lnTo>
                  <a:lnTo>
                    <a:pt x="20" y="462"/>
                  </a:lnTo>
                  <a:lnTo>
                    <a:pt x="60" y="522"/>
                  </a:lnTo>
                  <a:lnTo>
                    <a:pt x="101" y="583"/>
                  </a:lnTo>
                  <a:lnTo>
                    <a:pt x="141" y="623"/>
                  </a:lnTo>
                  <a:lnTo>
                    <a:pt x="201" y="643"/>
                  </a:lnTo>
                  <a:lnTo>
                    <a:pt x="261" y="663"/>
                  </a:lnTo>
                  <a:lnTo>
                    <a:pt x="17074" y="663"/>
                  </a:lnTo>
                  <a:lnTo>
                    <a:pt x="17134" y="643"/>
                  </a:lnTo>
                  <a:lnTo>
                    <a:pt x="17195" y="623"/>
                  </a:lnTo>
                  <a:lnTo>
                    <a:pt x="17235" y="583"/>
                  </a:lnTo>
                  <a:lnTo>
                    <a:pt x="17275" y="522"/>
                  </a:lnTo>
                  <a:lnTo>
                    <a:pt x="17315" y="462"/>
                  </a:lnTo>
                  <a:lnTo>
                    <a:pt x="17335" y="402"/>
                  </a:lnTo>
                  <a:lnTo>
                    <a:pt x="17335" y="341"/>
                  </a:lnTo>
                  <a:lnTo>
                    <a:pt x="17335" y="281"/>
                  </a:lnTo>
                  <a:lnTo>
                    <a:pt x="17315" y="201"/>
                  </a:lnTo>
                  <a:lnTo>
                    <a:pt x="17275" y="161"/>
                  </a:lnTo>
                  <a:lnTo>
                    <a:pt x="17235" y="100"/>
                  </a:lnTo>
                  <a:lnTo>
                    <a:pt x="17195" y="60"/>
                  </a:lnTo>
                  <a:lnTo>
                    <a:pt x="17134" y="40"/>
                  </a:lnTo>
                  <a:lnTo>
                    <a:pt x="17074" y="20"/>
                  </a:lnTo>
                  <a:lnTo>
                    <a:pt x="17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4322815" y="4936151"/>
              <a:ext cx="498367" cy="19088"/>
            </a:xfrm>
            <a:custGeom>
              <a:avLst/>
              <a:gdLst/>
              <a:ahLst/>
              <a:cxnLst/>
              <a:rect l="l" t="t" r="r" b="b"/>
              <a:pathLst>
                <a:path w="17336" h="664" extrusionOk="0">
                  <a:moveTo>
                    <a:pt x="261" y="1"/>
                  </a:moveTo>
                  <a:lnTo>
                    <a:pt x="201" y="21"/>
                  </a:lnTo>
                  <a:lnTo>
                    <a:pt x="141" y="61"/>
                  </a:lnTo>
                  <a:lnTo>
                    <a:pt x="101" y="101"/>
                  </a:lnTo>
                  <a:lnTo>
                    <a:pt x="60" y="142"/>
                  </a:lnTo>
                  <a:lnTo>
                    <a:pt x="20" y="202"/>
                  </a:lnTo>
                  <a:lnTo>
                    <a:pt x="0" y="262"/>
                  </a:lnTo>
                  <a:lnTo>
                    <a:pt x="0" y="322"/>
                  </a:lnTo>
                  <a:lnTo>
                    <a:pt x="0" y="403"/>
                  </a:lnTo>
                  <a:lnTo>
                    <a:pt x="20" y="463"/>
                  </a:lnTo>
                  <a:lnTo>
                    <a:pt x="60" y="523"/>
                  </a:lnTo>
                  <a:lnTo>
                    <a:pt x="101" y="563"/>
                  </a:lnTo>
                  <a:lnTo>
                    <a:pt x="141" y="604"/>
                  </a:lnTo>
                  <a:lnTo>
                    <a:pt x="201" y="644"/>
                  </a:lnTo>
                  <a:lnTo>
                    <a:pt x="261" y="664"/>
                  </a:lnTo>
                  <a:lnTo>
                    <a:pt x="17074" y="664"/>
                  </a:lnTo>
                  <a:lnTo>
                    <a:pt x="17134" y="644"/>
                  </a:lnTo>
                  <a:lnTo>
                    <a:pt x="17195" y="604"/>
                  </a:lnTo>
                  <a:lnTo>
                    <a:pt x="17235" y="563"/>
                  </a:lnTo>
                  <a:lnTo>
                    <a:pt x="17275" y="523"/>
                  </a:lnTo>
                  <a:lnTo>
                    <a:pt x="17315" y="463"/>
                  </a:lnTo>
                  <a:lnTo>
                    <a:pt x="17335" y="403"/>
                  </a:lnTo>
                  <a:lnTo>
                    <a:pt x="17335" y="322"/>
                  </a:lnTo>
                  <a:lnTo>
                    <a:pt x="17335" y="262"/>
                  </a:lnTo>
                  <a:lnTo>
                    <a:pt x="17315" y="202"/>
                  </a:lnTo>
                  <a:lnTo>
                    <a:pt x="17275" y="142"/>
                  </a:lnTo>
                  <a:lnTo>
                    <a:pt x="17235" y="101"/>
                  </a:lnTo>
                  <a:lnTo>
                    <a:pt x="17195" y="61"/>
                  </a:lnTo>
                  <a:lnTo>
                    <a:pt x="17134" y="21"/>
                  </a:lnTo>
                  <a:lnTo>
                    <a:pt x="1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1856;p34">
            <a:extLst>
              <a:ext uri="{FF2B5EF4-FFF2-40B4-BE49-F238E27FC236}">
                <a16:creationId xmlns:a16="http://schemas.microsoft.com/office/drawing/2014/main" id="{4B122169-DBC3-9B6E-E481-92E4792A988B}"/>
              </a:ext>
            </a:extLst>
          </p:cNvPr>
          <p:cNvSpPr txBox="1">
            <a:spLocks/>
          </p:cNvSpPr>
          <p:nvPr/>
        </p:nvSpPr>
        <p:spPr>
          <a:xfrm>
            <a:off x="1321647" y="1238748"/>
            <a:ext cx="7122266" cy="1173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Barlow Medium"/>
              <a:buNone/>
              <a:defRPr sz="1700" b="0" i="0" u="none" strike="noStrike" cap="none">
                <a:solidFill>
                  <a:schemeClr val="dk1"/>
                </a:solidFill>
                <a:latin typeface="Barlow Medium"/>
                <a:ea typeface="Barlow Medium"/>
                <a:cs typeface="Barlow Medium"/>
                <a:sym typeface="Barlow Medium"/>
              </a:defRPr>
            </a:lvl1pPr>
            <a:lvl2pPr marL="914400" marR="0" lvl="1"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2pPr>
            <a:lvl3pPr marL="1371600" marR="0" lvl="2"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3pPr>
            <a:lvl4pPr marL="1828800" marR="0" lvl="3"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4pPr>
            <a:lvl5pPr marL="2286000" marR="0" lvl="4"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5pPr>
            <a:lvl6pPr marL="2743200" marR="0" lvl="5"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6pPr>
            <a:lvl7pPr marL="3200400" marR="0" lvl="6"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7pPr>
            <a:lvl8pPr marL="3657600" marR="0" lvl="7"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8pPr>
            <a:lvl9pPr marL="4114800" marR="0" lvl="8" indent="-323850" algn="ctr" rtl="0">
              <a:lnSpc>
                <a:spcPct val="100000"/>
              </a:lnSpc>
              <a:spcBef>
                <a:spcPts val="0"/>
              </a:spcBef>
              <a:spcAft>
                <a:spcPts val="0"/>
              </a:spcAft>
              <a:buClr>
                <a:schemeClr val="dk1"/>
              </a:buClr>
              <a:buSzPts val="1500"/>
              <a:buFont typeface="Barlow Medium"/>
              <a:buNone/>
              <a:defRPr sz="1500" b="0" i="0" u="none" strike="noStrike" cap="none">
                <a:solidFill>
                  <a:schemeClr val="dk1"/>
                </a:solidFill>
                <a:latin typeface="Barlow Medium"/>
                <a:ea typeface="Barlow Medium"/>
                <a:cs typeface="Barlow Medium"/>
                <a:sym typeface="Barlow Medium"/>
              </a:defRPr>
            </a:lvl9pPr>
          </a:lstStyle>
          <a:p>
            <a:pPr marL="0" indent="0" algn="l"/>
            <a:r>
              <a:rPr lang="vi-VN" sz="1600" dirty="0" err="1"/>
              <a:t>Rút</a:t>
            </a:r>
            <a:r>
              <a:rPr lang="vi-VN" sz="1600" dirty="0"/>
              <a:t> </a:t>
            </a:r>
            <a:r>
              <a:rPr lang="vi-VN" sz="1600" dirty="0" err="1"/>
              <a:t>trích</a:t>
            </a:r>
            <a:r>
              <a:rPr lang="vi-VN" sz="1600" dirty="0"/>
              <a:t> </a:t>
            </a:r>
            <a:r>
              <a:rPr lang="vi-VN" sz="1600" dirty="0" err="1"/>
              <a:t>đặc</a:t>
            </a:r>
            <a:r>
              <a:rPr lang="vi-VN" sz="1600" dirty="0"/>
              <a:t> trưng: </a:t>
            </a:r>
            <a:r>
              <a:rPr lang="vi-VN" sz="1600" dirty="0" err="1"/>
              <a:t>Sẽ</a:t>
            </a:r>
            <a:r>
              <a:rPr lang="vi-VN" sz="1600" dirty="0"/>
              <a:t> </a:t>
            </a:r>
            <a:r>
              <a:rPr lang="vi-VN" sz="1600" dirty="0" err="1"/>
              <a:t>làm</a:t>
            </a:r>
            <a:r>
              <a:rPr lang="vi-VN" sz="1600" dirty="0"/>
              <a:t> </a:t>
            </a:r>
            <a:r>
              <a:rPr lang="vi-VN" sz="1600" dirty="0" err="1"/>
              <a:t>phẳng</a:t>
            </a:r>
            <a:r>
              <a:rPr lang="vi-VN" sz="1600" dirty="0"/>
              <a:t> </a:t>
            </a:r>
            <a:r>
              <a:rPr lang="vi-VN" sz="1600" dirty="0" err="1"/>
              <a:t>tấm</a:t>
            </a:r>
            <a:r>
              <a:rPr lang="vi-VN" sz="1600" dirty="0"/>
              <a:t> </a:t>
            </a:r>
            <a:r>
              <a:rPr lang="vi-VN" sz="1600" dirty="0" err="1"/>
              <a:t>ảnh</a:t>
            </a:r>
            <a:r>
              <a:rPr lang="vi-VN" sz="1600" dirty="0"/>
              <a:t> ra </a:t>
            </a:r>
            <a:r>
              <a:rPr lang="vi-VN" sz="1600" dirty="0" err="1"/>
              <a:t>thành</a:t>
            </a:r>
            <a:r>
              <a:rPr lang="vi-VN" sz="1600" dirty="0"/>
              <a:t> </a:t>
            </a:r>
            <a:r>
              <a:rPr lang="vi-VN" sz="1600" dirty="0" err="1"/>
              <a:t>một</a:t>
            </a:r>
            <a:r>
              <a:rPr lang="vi-VN" sz="1600" dirty="0"/>
              <a:t> ma </a:t>
            </a:r>
            <a:r>
              <a:rPr lang="vi-VN" sz="1600" dirty="0" err="1"/>
              <a:t>trận</a:t>
            </a:r>
            <a:r>
              <a:rPr lang="vi-VN" sz="1600" dirty="0"/>
              <a:t> 2 </a:t>
            </a:r>
            <a:r>
              <a:rPr lang="vi-VN" sz="1600" dirty="0" err="1"/>
              <a:t>chiều</a:t>
            </a:r>
            <a:r>
              <a:rPr lang="vi-VN" sz="1600" dirty="0"/>
              <a:t> </a:t>
            </a:r>
            <a:r>
              <a:rPr lang="vi-VN" sz="1600" dirty="0" err="1"/>
              <a:t>có</a:t>
            </a:r>
            <a:r>
              <a:rPr lang="vi-VN" sz="1600" dirty="0"/>
              <a:t> </a:t>
            </a:r>
            <a:r>
              <a:rPr lang="vi-VN" sz="1600" dirty="0" err="1"/>
              <a:t>số</a:t>
            </a:r>
            <a:r>
              <a:rPr lang="vi-VN" sz="1600" dirty="0"/>
              <a:t> </a:t>
            </a:r>
            <a:r>
              <a:rPr lang="vi-VN" sz="1600" dirty="0" err="1"/>
              <a:t>cột</a:t>
            </a:r>
            <a:r>
              <a:rPr lang="vi-VN" sz="1600" dirty="0"/>
              <a:t> </a:t>
            </a:r>
            <a:r>
              <a:rPr lang="vi-VN" sz="1600" dirty="0" err="1"/>
              <a:t>là</a:t>
            </a:r>
            <a:r>
              <a:rPr lang="vi-VN" sz="1600" dirty="0"/>
              <a:t> 3 tương </a:t>
            </a:r>
            <a:r>
              <a:rPr lang="vi-VN" sz="1600" dirty="0" err="1"/>
              <a:t>ứng</a:t>
            </a:r>
            <a:r>
              <a:rPr lang="vi-VN" sz="1600" dirty="0"/>
              <a:t> </a:t>
            </a:r>
            <a:r>
              <a:rPr lang="vi-VN" sz="1600" dirty="0" err="1"/>
              <a:t>với</a:t>
            </a:r>
            <a:r>
              <a:rPr lang="vi-VN" sz="1600" dirty="0"/>
              <a:t> 3 kênh </a:t>
            </a:r>
            <a:r>
              <a:rPr lang="vi-VN" sz="1600" dirty="0" err="1"/>
              <a:t>màu</a:t>
            </a:r>
            <a:r>
              <a:rPr lang="vi-VN" sz="1600" dirty="0"/>
              <a:t>, </a:t>
            </a:r>
            <a:r>
              <a:rPr lang="vi-VN" sz="1600" dirty="0" err="1"/>
              <a:t>số</a:t>
            </a:r>
            <a:r>
              <a:rPr lang="vi-VN" sz="1600" dirty="0"/>
              <a:t> </a:t>
            </a:r>
            <a:r>
              <a:rPr lang="vi-VN" sz="1600" dirty="0" err="1"/>
              <a:t>hàng</a:t>
            </a:r>
            <a:r>
              <a:rPr lang="vi-VN" sz="1600" dirty="0"/>
              <a:t> </a:t>
            </a:r>
            <a:r>
              <a:rPr lang="vi-VN" sz="1600" dirty="0" err="1"/>
              <a:t>sẽ</a:t>
            </a:r>
            <a:r>
              <a:rPr lang="vi-VN" sz="1600" dirty="0"/>
              <a:t> </a:t>
            </a:r>
            <a:r>
              <a:rPr lang="vi-VN" sz="1600" dirty="0" err="1"/>
              <a:t>là</a:t>
            </a:r>
            <a:r>
              <a:rPr lang="vi-VN" sz="1600" dirty="0"/>
              <a:t> </a:t>
            </a:r>
            <a:r>
              <a:rPr lang="vi-VN" sz="1600" dirty="0" err="1"/>
              <a:t>chiều</a:t>
            </a:r>
            <a:r>
              <a:rPr lang="vi-VN" sz="1600" dirty="0"/>
              <a:t> cao*</a:t>
            </a:r>
            <a:r>
              <a:rPr lang="vi-VN" sz="1600" dirty="0" err="1"/>
              <a:t>chiều</a:t>
            </a:r>
            <a:r>
              <a:rPr lang="vi-VN" sz="1600" dirty="0"/>
              <a:t> </a:t>
            </a:r>
            <a:r>
              <a:rPr lang="vi-VN" sz="1600" dirty="0" err="1"/>
              <a:t>rộng</a:t>
            </a:r>
            <a:r>
              <a:rPr lang="vi-VN" sz="1600" dirty="0"/>
              <a:t> = </a:t>
            </a:r>
            <a:r>
              <a:rPr lang="vi-VN" sz="1600" dirty="0" err="1"/>
              <a:t>tổng</a:t>
            </a:r>
            <a:r>
              <a:rPr lang="vi-VN" sz="1600" dirty="0"/>
              <a:t> </a:t>
            </a:r>
            <a:r>
              <a:rPr lang="vi-VN" sz="1600" dirty="0" err="1"/>
              <a:t>số</a:t>
            </a:r>
            <a:r>
              <a:rPr lang="vi-VN" sz="1600" dirty="0"/>
              <a:t> </a:t>
            </a:r>
            <a:r>
              <a:rPr lang="vi-VN" sz="1600" dirty="0" err="1"/>
              <a:t>pixel</a:t>
            </a:r>
            <a:r>
              <a:rPr lang="vi-VN" sz="1600" dirty="0"/>
              <a:t> </a:t>
            </a:r>
            <a:r>
              <a:rPr lang="vi-VN" sz="1600" dirty="0" err="1"/>
              <a:t>của</a:t>
            </a:r>
            <a:r>
              <a:rPr lang="vi-VN" sz="1600" dirty="0"/>
              <a:t> </a:t>
            </a:r>
            <a:r>
              <a:rPr lang="vi-VN" sz="1600" dirty="0" err="1"/>
              <a:t>ảnh</a:t>
            </a:r>
            <a:r>
              <a:rPr lang="vi-VN" sz="1600" dirty="0"/>
              <a:t>.</a:t>
            </a:r>
          </a:p>
        </p:txBody>
      </p:sp>
      <p:cxnSp>
        <p:nvCxnSpPr>
          <p:cNvPr id="67" name="Đường kết nối Mũi tên Thẳng 66">
            <a:extLst>
              <a:ext uri="{FF2B5EF4-FFF2-40B4-BE49-F238E27FC236}">
                <a16:creationId xmlns:a16="http://schemas.microsoft.com/office/drawing/2014/main" id="{712490AB-ED25-FC6D-764D-51EFEECC52B3}"/>
              </a:ext>
            </a:extLst>
          </p:cNvPr>
          <p:cNvCxnSpPr>
            <a:cxnSpLocks/>
          </p:cNvCxnSpPr>
          <p:nvPr/>
        </p:nvCxnSpPr>
        <p:spPr>
          <a:xfrm>
            <a:off x="2823314" y="2753353"/>
            <a:ext cx="789809" cy="266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Hình chữ nhật 67">
            <a:extLst>
              <a:ext uri="{FF2B5EF4-FFF2-40B4-BE49-F238E27FC236}">
                <a16:creationId xmlns:a16="http://schemas.microsoft.com/office/drawing/2014/main" id="{9FED33CD-CCFE-BD26-35C1-9CFFA705264D}"/>
              </a:ext>
            </a:extLst>
          </p:cNvPr>
          <p:cNvSpPr/>
          <p:nvPr/>
        </p:nvSpPr>
        <p:spPr>
          <a:xfrm>
            <a:off x="3862286" y="2855368"/>
            <a:ext cx="1762505" cy="56534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dirty="0" err="1"/>
              <a:t>Logistic</a:t>
            </a:r>
            <a:r>
              <a:rPr lang="vi-VN" dirty="0"/>
              <a:t> </a:t>
            </a:r>
            <a:r>
              <a:rPr lang="vi-VN" dirty="0" err="1"/>
              <a:t>Regression</a:t>
            </a:r>
            <a:r>
              <a:rPr lang="vi-VN" dirty="0"/>
              <a:t> </a:t>
            </a:r>
            <a:r>
              <a:rPr lang="vi-VN" dirty="0" err="1"/>
              <a:t>Model</a:t>
            </a:r>
            <a:endParaRPr lang="en-US" dirty="0"/>
          </a:p>
        </p:txBody>
      </p:sp>
      <p:sp>
        <p:nvSpPr>
          <p:cNvPr id="69" name="Hộp Văn bản 68">
            <a:extLst>
              <a:ext uri="{FF2B5EF4-FFF2-40B4-BE49-F238E27FC236}">
                <a16:creationId xmlns:a16="http://schemas.microsoft.com/office/drawing/2014/main" id="{CCADA3AA-B241-5F6D-4D67-0BEFF789479B}"/>
              </a:ext>
            </a:extLst>
          </p:cNvPr>
          <p:cNvSpPr txBox="1"/>
          <p:nvPr/>
        </p:nvSpPr>
        <p:spPr>
          <a:xfrm>
            <a:off x="6277759" y="3250116"/>
            <a:ext cx="1140056" cy="307777"/>
          </a:xfrm>
          <a:prstGeom prst="rect">
            <a:avLst/>
          </a:prstGeom>
          <a:solidFill>
            <a:srgbClr val="92D050"/>
          </a:solidFill>
        </p:spPr>
        <p:txBody>
          <a:bodyPr wrap="none" rtlCol="0">
            <a:spAutoFit/>
          </a:bodyPr>
          <a:lstStyle/>
          <a:p>
            <a:r>
              <a:rPr lang="vi-VN" dirty="0" err="1"/>
              <a:t>Background</a:t>
            </a:r>
            <a:endParaRPr lang="en-US" dirty="0"/>
          </a:p>
        </p:txBody>
      </p:sp>
      <p:cxnSp>
        <p:nvCxnSpPr>
          <p:cNvPr id="70" name="Đường kết nối Mũi tên Thẳng 69">
            <a:extLst>
              <a:ext uri="{FF2B5EF4-FFF2-40B4-BE49-F238E27FC236}">
                <a16:creationId xmlns:a16="http://schemas.microsoft.com/office/drawing/2014/main" id="{38C82CB0-CED0-46A9-8610-DE2410DCBF29}"/>
              </a:ext>
            </a:extLst>
          </p:cNvPr>
          <p:cNvCxnSpPr/>
          <p:nvPr/>
        </p:nvCxnSpPr>
        <p:spPr>
          <a:xfrm flipV="1">
            <a:off x="5720731" y="2759585"/>
            <a:ext cx="440856"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Đường kết nối Mũi tên Thẳng 70">
            <a:extLst>
              <a:ext uri="{FF2B5EF4-FFF2-40B4-BE49-F238E27FC236}">
                <a16:creationId xmlns:a16="http://schemas.microsoft.com/office/drawing/2014/main" id="{1D158192-2D01-A253-2E6C-E9569C5AD717}"/>
              </a:ext>
            </a:extLst>
          </p:cNvPr>
          <p:cNvCxnSpPr/>
          <p:nvPr/>
        </p:nvCxnSpPr>
        <p:spPr>
          <a:xfrm>
            <a:off x="5725976" y="3246552"/>
            <a:ext cx="440856" cy="15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Hộp Văn bản 71">
            <a:extLst>
              <a:ext uri="{FF2B5EF4-FFF2-40B4-BE49-F238E27FC236}">
                <a16:creationId xmlns:a16="http://schemas.microsoft.com/office/drawing/2014/main" id="{F5066E95-379A-A3FF-7F5B-2AC880A91D9B}"/>
              </a:ext>
            </a:extLst>
          </p:cNvPr>
          <p:cNvSpPr txBox="1"/>
          <p:nvPr/>
        </p:nvSpPr>
        <p:spPr>
          <a:xfrm>
            <a:off x="2009186" y="2605696"/>
            <a:ext cx="690500" cy="307777"/>
          </a:xfrm>
          <a:prstGeom prst="rect">
            <a:avLst/>
          </a:prstGeom>
          <a:solidFill>
            <a:srgbClr val="FF0000"/>
          </a:solidFill>
        </p:spPr>
        <p:txBody>
          <a:bodyPr wrap="square" rtlCol="0">
            <a:spAutoFit/>
          </a:bodyPr>
          <a:lstStyle/>
          <a:p>
            <a:r>
              <a:rPr lang="vi-VN" dirty="0"/>
              <a:t>RED</a:t>
            </a:r>
            <a:endParaRPr lang="en-US" dirty="0"/>
          </a:p>
        </p:txBody>
      </p:sp>
      <p:sp>
        <p:nvSpPr>
          <p:cNvPr id="73" name="Hộp Văn bản 72">
            <a:extLst>
              <a:ext uri="{FF2B5EF4-FFF2-40B4-BE49-F238E27FC236}">
                <a16:creationId xmlns:a16="http://schemas.microsoft.com/office/drawing/2014/main" id="{9879FFD2-BA68-FDE7-34FF-7A9EADC56EB6}"/>
              </a:ext>
            </a:extLst>
          </p:cNvPr>
          <p:cNvSpPr txBox="1"/>
          <p:nvPr/>
        </p:nvSpPr>
        <p:spPr>
          <a:xfrm>
            <a:off x="1960729" y="3204559"/>
            <a:ext cx="851242" cy="307777"/>
          </a:xfrm>
          <a:prstGeom prst="rect">
            <a:avLst/>
          </a:prstGeom>
          <a:solidFill>
            <a:srgbClr val="92D050"/>
          </a:solidFill>
        </p:spPr>
        <p:txBody>
          <a:bodyPr wrap="square" rtlCol="0">
            <a:spAutoFit/>
          </a:bodyPr>
          <a:lstStyle/>
          <a:p>
            <a:r>
              <a:rPr lang="vi-VN" dirty="0"/>
              <a:t>GREEN</a:t>
            </a:r>
            <a:endParaRPr lang="en-US" dirty="0"/>
          </a:p>
        </p:txBody>
      </p:sp>
      <p:sp>
        <p:nvSpPr>
          <p:cNvPr id="74" name="Hộp Văn bản 73">
            <a:extLst>
              <a:ext uri="{FF2B5EF4-FFF2-40B4-BE49-F238E27FC236}">
                <a16:creationId xmlns:a16="http://schemas.microsoft.com/office/drawing/2014/main" id="{0171A5CB-0E73-D9C3-AF29-758C7245DF90}"/>
              </a:ext>
            </a:extLst>
          </p:cNvPr>
          <p:cNvSpPr txBox="1"/>
          <p:nvPr/>
        </p:nvSpPr>
        <p:spPr>
          <a:xfrm>
            <a:off x="6321264" y="2682641"/>
            <a:ext cx="1107996" cy="307777"/>
          </a:xfrm>
          <a:prstGeom prst="rect">
            <a:avLst/>
          </a:prstGeom>
          <a:solidFill>
            <a:schemeClr val="bg1"/>
          </a:solidFill>
          <a:ln>
            <a:solidFill>
              <a:schemeClr val="tx1">
                <a:lumMod val="50000"/>
              </a:schemeClr>
            </a:solidFill>
          </a:ln>
        </p:spPr>
        <p:txBody>
          <a:bodyPr wrap="none" rtlCol="0">
            <a:spAutoFit/>
          </a:bodyPr>
          <a:lstStyle/>
          <a:p>
            <a:r>
              <a:rPr lang="vi-VN" dirty="0" err="1"/>
              <a:t>Foreground</a:t>
            </a:r>
            <a:endParaRPr lang="en-US" dirty="0"/>
          </a:p>
        </p:txBody>
      </p:sp>
      <p:sp>
        <p:nvSpPr>
          <p:cNvPr id="75" name="Hộp Văn bản 74">
            <a:extLst>
              <a:ext uri="{FF2B5EF4-FFF2-40B4-BE49-F238E27FC236}">
                <a16:creationId xmlns:a16="http://schemas.microsoft.com/office/drawing/2014/main" id="{A0348441-7F24-567E-2D5A-115441E51493}"/>
              </a:ext>
            </a:extLst>
          </p:cNvPr>
          <p:cNvSpPr txBox="1"/>
          <p:nvPr/>
        </p:nvSpPr>
        <p:spPr>
          <a:xfrm>
            <a:off x="1968390" y="3783887"/>
            <a:ext cx="790956" cy="307777"/>
          </a:xfrm>
          <a:prstGeom prst="rect">
            <a:avLst/>
          </a:prstGeom>
          <a:solidFill>
            <a:srgbClr val="00B0F0"/>
          </a:solidFill>
        </p:spPr>
        <p:txBody>
          <a:bodyPr wrap="square" rtlCol="0">
            <a:spAutoFit/>
          </a:bodyPr>
          <a:lstStyle/>
          <a:p>
            <a:r>
              <a:rPr lang="vi-VN" dirty="0"/>
              <a:t>BLUE</a:t>
            </a:r>
            <a:endParaRPr lang="en-US" dirty="0"/>
          </a:p>
        </p:txBody>
      </p:sp>
      <p:cxnSp>
        <p:nvCxnSpPr>
          <p:cNvPr id="76" name="Đường kết nối Mũi tên Thẳng 75">
            <a:extLst>
              <a:ext uri="{FF2B5EF4-FFF2-40B4-BE49-F238E27FC236}">
                <a16:creationId xmlns:a16="http://schemas.microsoft.com/office/drawing/2014/main" id="{545A7312-C856-0930-F488-7DF8FBA83F62}"/>
              </a:ext>
            </a:extLst>
          </p:cNvPr>
          <p:cNvCxnSpPr>
            <a:cxnSpLocks/>
          </p:cNvCxnSpPr>
          <p:nvPr/>
        </p:nvCxnSpPr>
        <p:spPr>
          <a:xfrm flipV="1">
            <a:off x="2900386" y="3213395"/>
            <a:ext cx="729221" cy="165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Đường kết nối Mũi tên Thẳng 76">
            <a:extLst>
              <a:ext uri="{FF2B5EF4-FFF2-40B4-BE49-F238E27FC236}">
                <a16:creationId xmlns:a16="http://schemas.microsoft.com/office/drawing/2014/main" id="{EF56971A-A5C7-E76D-A472-5C1B699C5D70}"/>
              </a:ext>
            </a:extLst>
          </p:cNvPr>
          <p:cNvCxnSpPr>
            <a:cxnSpLocks/>
          </p:cNvCxnSpPr>
          <p:nvPr/>
        </p:nvCxnSpPr>
        <p:spPr>
          <a:xfrm flipV="1">
            <a:off x="2823314" y="3502063"/>
            <a:ext cx="724713" cy="435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0FDAE4F-93E0-5428-13B5-C4EA4E3F7BE0}"/>
              </a:ext>
            </a:extLst>
          </p:cNvPr>
          <p:cNvSpPr txBox="1"/>
          <p:nvPr/>
        </p:nvSpPr>
        <p:spPr>
          <a:xfrm>
            <a:off x="8633725" y="4772403"/>
            <a:ext cx="417498" cy="307777"/>
          </a:xfrm>
          <a:prstGeom prst="rect">
            <a:avLst/>
          </a:prstGeom>
          <a:noFill/>
        </p:spPr>
        <p:txBody>
          <a:bodyPr wrap="square" rtlCol="0">
            <a:spAutoFit/>
          </a:bodyPr>
          <a:lstStyle/>
          <a:p>
            <a:r>
              <a:rPr lang="en-US"/>
              <a:t>15</a:t>
            </a:r>
          </a:p>
        </p:txBody>
      </p:sp>
    </p:spTree>
    <p:extLst>
      <p:ext uri="{BB962C8B-B14F-4D97-AF65-F5344CB8AC3E}">
        <p14:creationId xmlns:p14="http://schemas.microsoft.com/office/powerpoint/2010/main" val="50223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ppt_x"/>
                                          </p:val>
                                        </p:tav>
                                        <p:tav tm="100000">
                                          <p:val>
                                            <p:strVal val="#ppt_x"/>
                                          </p:val>
                                        </p:tav>
                                      </p:tavLst>
                                    </p:anim>
                                    <p:anim calcmode="lin" valueType="num">
                                      <p:cBhvr additive="base">
                                        <p:cTn id="12" dur="500" fill="hold"/>
                                        <p:tgtEl>
                                          <p:spTgt spid="6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ppt_x"/>
                                          </p:val>
                                        </p:tav>
                                        <p:tav tm="100000">
                                          <p:val>
                                            <p:strVal val="#ppt_x"/>
                                          </p:val>
                                        </p:tav>
                                      </p:tavLst>
                                    </p:anim>
                                    <p:anim calcmode="lin" valueType="num">
                                      <p:cBhvr additive="base">
                                        <p:cTn id="16" dur="500" fill="hold"/>
                                        <p:tgtEl>
                                          <p:spTgt spid="6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ppt_x"/>
                                          </p:val>
                                        </p:tav>
                                        <p:tav tm="100000">
                                          <p:val>
                                            <p:strVal val="#ppt_x"/>
                                          </p:val>
                                        </p:tav>
                                      </p:tavLst>
                                    </p:anim>
                                    <p:anim calcmode="lin" valueType="num">
                                      <p:cBhvr additive="base">
                                        <p:cTn id="20" dur="500" fill="hold"/>
                                        <p:tgtEl>
                                          <p:spTgt spid="7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ppt_x"/>
                                          </p:val>
                                        </p:tav>
                                        <p:tav tm="100000">
                                          <p:val>
                                            <p:strVal val="#ppt_x"/>
                                          </p:val>
                                        </p:tav>
                                      </p:tavLst>
                                    </p:anim>
                                    <p:anim calcmode="lin" valueType="num">
                                      <p:cBhvr additive="base">
                                        <p:cTn id="24" dur="500" fill="hold"/>
                                        <p:tgtEl>
                                          <p:spTgt spid="7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additive="base">
                                        <p:cTn id="27" dur="500" fill="hold"/>
                                        <p:tgtEl>
                                          <p:spTgt spid="72"/>
                                        </p:tgtEl>
                                        <p:attrNameLst>
                                          <p:attrName>ppt_x</p:attrName>
                                        </p:attrNameLst>
                                      </p:cBhvr>
                                      <p:tavLst>
                                        <p:tav tm="0">
                                          <p:val>
                                            <p:strVal val="#ppt_x"/>
                                          </p:val>
                                        </p:tav>
                                        <p:tav tm="100000">
                                          <p:val>
                                            <p:strVal val="#ppt_x"/>
                                          </p:val>
                                        </p:tav>
                                      </p:tavLst>
                                    </p:anim>
                                    <p:anim calcmode="lin" valueType="num">
                                      <p:cBhvr additive="base">
                                        <p:cTn id="28" dur="500" fill="hold"/>
                                        <p:tgtEl>
                                          <p:spTgt spid="7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00" fill="hold"/>
                                        <p:tgtEl>
                                          <p:spTgt spid="73"/>
                                        </p:tgtEl>
                                        <p:attrNameLst>
                                          <p:attrName>ppt_x</p:attrName>
                                        </p:attrNameLst>
                                      </p:cBhvr>
                                      <p:tavLst>
                                        <p:tav tm="0">
                                          <p:val>
                                            <p:strVal val="#ppt_x"/>
                                          </p:val>
                                        </p:tav>
                                        <p:tav tm="100000">
                                          <p:val>
                                            <p:strVal val="#ppt_x"/>
                                          </p:val>
                                        </p:tav>
                                      </p:tavLst>
                                    </p:anim>
                                    <p:anim calcmode="lin" valueType="num">
                                      <p:cBhvr additive="base">
                                        <p:cTn id="32" dur="500" fill="hold"/>
                                        <p:tgtEl>
                                          <p:spTgt spid="7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additive="base">
                                        <p:cTn id="35" dur="500" fill="hold"/>
                                        <p:tgtEl>
                                          <p:spTgt spid="74"/>
                                        </p:tgtEl>
                                        <p:attrNameLst>
                                          <p:attrName>ppt_x</p:attrName>
                                        </p:attrNameLst>
                                      </p:cBhvr>
                                      <p:tavLst>
                                        <p:tav tm="0">
                                          <p:val>
                                            <p:strVal val="#ppt_x"/>
                                          </p:val>
                                        </p:tav>
                                        <p:tav tm="100000">
                                          <p:val>
                                            <p:strVal val="#ppt_x"/>
                                          </p:val>
                                        </p:tav>
                                      </p:tavLst>
                                    </p:anim>
                                    <p:anim calcmode="lin" valueType="num">
                                      <p:cBhvr additive="base">
                                        <p:cTn id="36" dur="500" fill="hold"/>
                                        <p:tgtEl>
                                          <p:spTgt spid="7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additive="base">
                                        <p:cTn id="39" dur="500" fill="hold"/>
                                        <p:tgtEl>
                                          <p:spTgt spid="75"/>
                                        </p:tgtEl>
                                        <p:attrNameLst>
                                          <p:attrName>ppt_x</p:attrName>
                                        </p:attrNameLst>
                                      </p:cBhvr>
                                      <p:tavLst>
                                        <p:tav tm="0">
                                          <p:val>
                                            <p:strVal val="#ppt_x"/>
                                          </p:val>
                                        </p:tav>
                                        <p:tav tm="100000">
                                          <p:val>
                                            <p:strVal val="#ppt_x"/>
                                          </p:val>
                                        </p:tav>
                                      </p:tavLst>
                                    </p:anim>
                                    <p:anim calcmode="lin" valueType="num">
                                      <p:cBhvr additive="base">
                                        <p:cTn id="40" dur="500" fill="hold"/>
                                        <p:tgtEl>
                                          <p:spTgt spid="7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anim calcmode="lin" valueType="num">
                                      <p:cBhvr additive="base">
                                        <p:cTn id="43" dur="500" fill="hold"/>
                                        <p:tgtEl>
                                          <p:spTgt spid="76"/>
                                        </p:tgtEl>
                                        <p:attrNameLst>
                                          <p:attrName>ppt_x</p:attrName>
                                        </p:attrNameLst>
                                      </p:cBhvr>
                                      <p:tavLst>
                                        <p:tav tm="0">
                                          <p:val>
                                            <p:strVal val="#ppt_x"/>
                                          </p:val>
                                        </p:tav>
                                        <p:tav tm="100000">
                                          <p:val>
                                            <p:strVal val="#ppt_x"/>
                                          </p:val>
                                        </p:tav>
                                      </p:tavLst>
                                    </p:anim>
                                    <p:anim calcmode="lin" valueType="num">
                                      <p:cBhvr additive="base">
                                        <p:cTn id="44" dur="500" fill="hold"/>
                                        <p:tgtEl>
                                          <p:spTgt spid="7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 calcmode="lin" valueType="num">
                                      <p:cBhvr additive="base">
                                        <p:cTn id="47" dur="500" fill="hold"/>
                                        <p:tgtEl>
                                          <p:spTgt spid="77"/>
                                        </p:tgtEl>
                                        <p:attrNameLst>
                                          <p:attrName>ppt_x</p:attrName>
                                        </p:attrNameLst>
                                      </p:cBhvr>
                                      <p:tavLst>
                                        <p:tav tm="0">
                                          <p:val>
                                            <p:strVal val="#ppt_x"/>
                                          </p:val>
                                        </p:tav>
                                        <p:tav tm="100000">
                                          <p:val>
                                            <p:strVal val="#ppt_x"/>
                                          </p:val>
                                        </p:tav>
                                      </p:tavLst>
                                    </p:anim>
                                    <p:anim calcmode="lin" valueType="num">
                                      <p:cBhvr additive="base">
                                        <p:cTn id="4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2" grpId="0" animBg="1"/>
      <p:bldP spid="73" grpId="0" animBg="1"/>
      <p:bldP spid="74" grpId="0" animBg="1"/>
      <p:bldP spid="7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34"/>
          <p:cNvGrpSpPr/>
          <p:nvPr/>
        </p:nvGrpSpPr>
        <p:grpSpPr>
          <a:xfrm>
            <a:off x="1551000" y="452264"/>
            <a:ext cx="6042000" cy="4363911"/>
            <a:chOff x="1551000" y="452264"/>
            <a:chExt cx="6042000" cy="4363911"/>
          </a:xfrm>
        </p:grpSpPr>
        <p:sp>
          <p:nvSpPr>
            <p:cNvPr id="1812" name="Google Shape;1812;p34"/>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34"/>
            <p:cNvGrpSpPr/>
            <p:nvPr/>
          </p:nvGrpSpPr>
          <p:grpSpPr>
            <a:xfrm>
              <a:off x="1705800" y="452264"/>
              <a:ext cx="5732400" cy="4147136"/>
              <a:chOff x="628875" y="452264"/>
              <a:chExt cx="5732400" cy="4147136"/>
            </a:xfrm>
          </p:grpSpPr>
          <p:sp>
            <p:nvSpPr>
              <p:cNvPr id="1814" name="Google Shape;1814;p34"/>
              <p:cNvSpPr/>
              <p:nvPr/>
            </p:nvSpPr>
            <p:spPr>
              <a:xfrm>
                <a:off x="713225" y="617500"/>
                <a:ext cx="5598900"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4"/>
              <p:cNvSpPr/>
              <p:nvPr/>
            </p:nvSpPr>
            <p:spPr>
              <a:xfrm>
                <a:off x="628875" y="527550"/>
                <a:ext cx="5732400" cy="433500"/>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34"/>
              <p:cNvGrpSpPr/>
              <p:nvPr/>
            </p:nvGrpSpPr>
            <p:grpSpPr>
              <a:xfrm>
                <a:off x="816950" y="452264"/>
                <a:ext cx="196200" cy="375250"/>
                <a:chOff x="816950" y="467150"/>
                <a:chExt cx="196200" cy="375250"/>
              </a:xfrm>
            </p:grpSpPr>
            <p:sp>
              <p:nvSpPr>
                <p:cNvPr id="1817" name="Google Shape;181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34"/>
              <p:cNvGrpSpPr/>
              <p:nvPr/>
            </p:nvGrpSpPr>
            <p:grpSpPr>
              <a:xfrm>
                <a:off x="1244763" y="452264"/>
                <a:ext cx="196200" cy="375250"/>
                <a:chOff x="816950" y="467150"/>
                <a:chExt cx="196200" cy="375250"/>
              </a:xfrm>
            </p:grpSpPr>
            <p:sp>
              <p:nvSpPr>
                <p:cNvPr id="1820" name="Google Shape;182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34"/>
              <p:cNvGrpSpPr/>
              <p:nvPr/>
            </p:nvGrpSpPr>
            <p:grpSpPr>
              <a:xfrm>
                <a:off x="1672575" y="452264"/>
                <a:ext cx="196200" cy="375250"/>
                <a:chOff x="816950" y="467150"/>
                <a:chExt cx="196200" cy="375250"/>
              </a:xfrm>
            </p:grpSpPr>
            <p:sp>
              <p:nvSpPr>
                <p:cNvPr id="1823" name="Google Shape;182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34"/>
              <p:cNvGrpSpPr/>
              <p:nvPr/>
            </p:nvGrpSpPr>
            <p:grpSpPr>
              <a:xfrm>
                <a:off x="2100388" y="452264"/>
                <a:ext cx="196200" cy="375250"/>
                <a:chOff x="816950" y="467150"/>
                <a:chExt cx="196200" cy="375250"/>
              </a:xfrm>
            </p:grpSpPr>
            <p:sp>
              <p:nvSpPr>
                <p:cNvPr id="1826" name="Google Shape;1826;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34"/>
              <p:cNvGrpSpPr/>
              <p:nvPr/>
            </p:nvGrpSpPr>
            <p:grpSpPr>
              <a:xfrm>
                <a:off x="2528200" y="452264"/>
                <a:ext cx="196200" cy="375250"/>
                <a:chOff x="816950" y="467150"/>
                <a:chExt cx="196200" cy="375250"/>
              </a:xfrm>
            </p:grpSpPr>
            <p:sp>
              <p:nvSpPr>
                <p:cNvPr id="1829" name="Google Shape;1829;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34"/>
              <p:cNvGrpSpPr/>
              <p:nvPr/>
            </p:nvGrpSpPr>
            <p:grpSpPr>
              <a:xfrm>
                <a:off x="2956013" y="452264"/>
                <a:ext cx="196200" cy="375250"/>
                <a:chOff x="816950" y="467150"/>
                <a:chExt cx="196200" cy="375250"/>
              </a:xfrm>
            </p:grpSpPr>
            <p:sp>
              <p:nvSpPr>
                <p:cNvPr id="1832" name="Google Shape;1832;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34"/>
              <p:cNvGrpSpPr/>
              <p:nvPr/>
            </p:nvGrpSpPr>
            <p:grpSpPr>
              <a:xfrm>
                <a:off x="3383825" y="452264"/>
                <a:ext cx="196200" cy="375250"/>
                <a:chOff x="816950" y="467150"/>
                <a:chExt cx="196200" cy="375250"/>
              </a:xfrm>
            </p:grpSpPr>
            <p:sp>
              <p:nvSpPr>
                <p:cNvPr id="1835" name="Google Shape;1835;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34"/>
              <p:cNvGrpSpPr/>
              <p:nvPr/>
            </p:nvGrpSpPr>
            <p:grpSpPr>
              <a:xfrm>
                <a:off x="3811638" y="452264"/>
                <a:ext cx="196200" cy="375250"/>
                <a:chOff x="816950" y="467150"/>
                <a:chExt cx="196200" cy="375250"/>
              </a:xfrm>
            </p:grpSpPr>
            <p:sp>
              <p:nvSpPr>
                <p:cNvPr id="1838" name="Google Shape;1838;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34"/>
              <p:cNvGrpSpPr/>
              <p:nvPr/>
            </p:nvGrpSpPr>
            <p:grpSpPr>
              <a:xfrm>
                <a:off x="4239450" y="452264"/>
                <a:ext cx="196200" cy="375250"/>
                <a:chOff x="816950" y="467150"/>
                <a:chExt cx="196200" cy="375250"/>
              </a:xfrm>
            </p:grpSpPr>
            <p:sp>
              <p:nvSpPr>
                <p:cNvPr id="1841" name="Google Shape;1841;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34"/>
              <p:cNvGrpSpPr/>
              <p:nvPr/>
            </p:nvGrpSpPr>
            <p:grpSpPr>
              <a:xfrm>
                <a:off x="4667263" y="452264"/>
                <a:ext cx="196200" cy="375250"/>
                <a:chOff x="816950" y="467150"/>
                <a:chExt cx="196200" cy="375250"/>
              </a:xfrm>
            </p:grpSpPr>
            <p:sp>
              <p:nvSpPr>
                <p:cNvPr id="1844" name="Google Shape;1844;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34"/>
              <p:cNvGrpSpPr/>
              <p:nvPr/>
            </p:nvGrpSpPr>
            <p:grpSpPr>
              <a:xfrm>
                <a:off x="5095075" y="452264"/>
                <a:ext cx="196200" cy="375250"/>
                <a:chOff x="816950" y="467150"/>
                <a:chExt cx="196200" cy="375250"/>
              </a:xfrm>
            </p:grpSpPr>
            <p:sp>
              <p:nvSpPr>
                <p:cNvPr id="1847" name="Google Shape;184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34"/>
              <p:cNvGrpSpPr/>
              <p:nvPr/>
            </p:nvGrpSpPr>
            <p:grpSpPr>
              <a:xfrm>
                <a:off x="5522888" y="452264"/>
                <a:ext cx="196200" cy="375250"/>
                <a:chOff x="816950" y="467150"/>
                <a:chExt cx="196200" cy="375250"/>
              </a:xfrm>
            </p:grpSpPr>
            <p:sp>
              <p:nvSpPr>
                <p:cNvPr id="1850" name="Google Shape;185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4"/>
              <p:cNvGrpSpPr/>
              <p:nvPr/>
            </p:nvGrpSpPr>
            <p:grpSpPr>
              <a:xfrm>
                <a:off x="5950700" y="452264"/>
                <a:ext cx="196200" cy="375250"/>
                <a:chOff x="816950" y="467150"/>
                <a:chExt cx="196200" cy="375250"/>
              </a:xfrm>
            </p:grpSpPr>
            <p:sp>
              <p:nvSpPr>
                <p:cNvPr id="1853" name="Google Shape;185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5" name="Google Shape;1855;p3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a:t>
            </a:r>
            <a:endParaRPr/>
          </a:p>
        </p:txBody>
      </p:sp>
      <p:sp>
        <p:nvSpPr>
          <p:cNvPr id="4" name="Title 3">
            <a:extLst>
              <a:ext uri="{FF2B5EF4-FFF2-40B4-BE49-F238E27FC236}">
                <a16:creationId xmlns:a16="http://schemas.microsoft.com/office/drawing/2014/main" id="{F1D7DE75-394B-0862-F726-0ABDDC3D2DB6}"/>
              </a:ext>
            </a:extLst>
          </p:cNvPr>
          <p:cNvSpPr>
            <a:spLocks noGrp="1"/>
          </p:cNvSpPr>
          <p:nvPr>
            <p:ph type="title" idx="2"/>
          </p:nvPr>
        </p:nvSpPr>
        <p:spPr/>
        <p:txBody>
          <a:bodyPr/>
          <a:lstStyle/>
          <a:p>
            <a:r>
              <a:rPr lang="en-US"/>
              <a:t>3</a:t>
            </a:r>
          </a:p>
        </p:txBody>
      </p:sp>
      <p:sp>
        <p:nvSpPr>
          <p:cNvPr id="2" name="Subtitle 1">
            <a:extLst>
              <a:ext uri="{FF2B5EF4-FFF2-40B4-BE49-F238E27FC236}">
                <a16:creationId xmlns:a16="http://schemas.microsoft.com/office/drawing/2014/main" id="{E5A55EBA-FDD6-BB50-6B57-0F731E21470D}"/>
              </a:ext>
            </a:extLst>
          </p:cNvPr>
          <p:cNvSpPr>
            <a:spLocks noGrp="1"/>
          </p:cNvSpPr>
          <p:nvPr>
            <p:ph type="subTitle" idx="1"/>
          </p:nvPr>
        </p:nvSpPr>
        <p:spPr/>
        <p:txBody>
          <a:bodyPr/>
          <a:lstStyle/>
          <a:p>
            <a:endParaRPr lang="en-US"/>
          </a:p>
        </p:txBody>
      </p:sp>
      <p:grpSp>
        <p:nvGrpSpPr>
          <p:cNvPr id="1857" name="Google Shape;1857;p34"/>
          <p:cNvGrpSpPr/>
          <p:nvPr/>
        </p:nvGrpSpPr>
        <p:grpSpPr>
          <a:xfrm flipH="1">
            <a:off x="-177173" y="431366"/>
            <a:ext cx="2000534" cy="4454853"/>
            <a:chOff x="7721925" y="946672"/>
            <a:chExt cx="1845000" cy="4108506"/>
          </a:xfrm>
        </p:grpSpPr>
        <p:sp>
          <p:nvSpPr>
            <p:cNvPr id="1858" name="Google Shape;1858;p34"/>
            <p:cNvSpPr/>
            <p:nvPr/>
          </p:nvSpPr>
          <p:spPr>
            <a:xfrm>
              <a:off x="7721925" y="4927078"/>
              <a:ext cx="1845000" cy="1281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9" name="Google Shape;1859;p34"/>
            <p:cNvGrpSpPr/>
            <p:nvPr/>
          </p:nvGrpSpPr>
          <p:grpSpPr>
            <a:xfrm flipH="1">
              <a:off x="7885124" y="946672"/>
              <a:ext cx="1335307" cy="4064222"/>
              <a:chOff x="2949400" y="238125"/>
              <a:chExt cx="1721200" cy="5238750"/>
            </a:xfrm>
          </p:grpSpPr>
          <p:sp>
            <p:nvSpPr>
              <p:cNvPr id="1860" name="Google Shape;1860;p34"/>
              <p:cNvSpPr/>
              <p:nvPr/>
            </p:nvSpPr>
            <p:spPr>
              <a:xfrm>
                <a:off x="3702875" y="1455825"/>
                <a:ext cx="382075" cy="306975"/>
              </a:xfrm>
              <a:custGeom>
                <a:avLst/>
                <a:gdLst/>
                <a:ahLst/>
                <a:cxnLst/>
                <a:rect l="l" t="t" r="r" b="b"/>
                <a:pathLst>
                  <a:path w="15283" h="12279" extrusionOk="0">
                    <a:moveTo>
                      <a:pt x="1" y="0"/>
                    </a:moveTo>
                    <a:lnTo>
                      <a:pt x="1" y="12177"/>
                    </a:lnTo>
                    <a:lnTo>
                      <a:pt x="15283" y="12278"/>
                    </a:lnTo>
                    <a:lnTo>
                      <a:pt x="15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4"/>
              <p:cNvSpPr/>
              <p:nvPr/>
            </p:nvSpPr>
            <p:spPr>
              <a:xfrm>
                <a:off x="3697350" y="1450775"/>
                <a:ext cx="392650" cy="317050"/>
              </a:xfrm>
              <a:custGeom>
                <a:avLst/>
                <a:gdLst/>
                <a:ahLst/>
                <a:cxnLst/>
                <a:rect l="l" t="t" r="r" b="b"/>
                <a:pathLst>
                  <a:path w="15706" h="12682" extrusionOk="0">
                    <a:moveTo>
                      <a:pt x="15302" y="404"/>
                    </a:moveTo>
                    <a:lnTo>
                      <a:pt x="15302" y="12278"/>
                    </a:lnTo>
                    <a:lnTo>
                      <a:pt x="424" y="12178"/>
                    </a:lnTo>
                    <a:lnTo>
                      <a:pt x="424" y="404"/>
                    </a:lnTo>
                    <a:close/>
                    <a:moveTo>
                      <a:pt x="222" y="1"/>
                    </a:moveTo>
                    <a:lnTo>
                      <a:pt x="141" y="21"/>
                    </a:lnTo>
                    <a:lnTo>
                      <a:pt x="61" y="61"/>
                    </a:lnTo>
                    <a:lnTo>
                      <a:pt x="20" y="122"/>
                    </a:lnTo>
                    <a:lnTo>
                      <a:pt x="0" y="202"/>
                    </a:lnTo>
                    <a:lnTo>
                      <a:pt x="0" y="12379"/>
                    </a:lnTo>
                    <a:lnTo>
                      <a:pt x="20" y="12460"/>
                    </a:lnTo>
                    <a:lnTo>
                      <a:pt x="61" y="12520"/>
                    </a:lnTo>
                    <a:lnTo>
                      <a:pt x="141" y="12581"/>
                    </a:lnTo>
                    <a:lnTo>
                      <a:pt x="222" y="12581"/>
                    </a:lnTo>
                    <a:lnTo>
                      <a:pt x="15504" y="12682"/>
                    </a:lnTo>
                    <a:lnTo>
                      <a:pt x="15584" y="12661"/>
                    </a:lnTo>
                    <a:lnTo>
                      <a:pt x="15645" y="12621"/>
                    </a:lnTo>
                    <a:lnTo>
                      <a:pt x="15685" y="12561"/>
                    </a:lnTo>
                    <a:lnTo>
                      <a:pt x="15705" y="12480"/>
                    </a:lnTo>
                    <a:lnTo>
                      <a:pt x="15705" y="202"/>
                    </a:lnTo>
                    <a:lnTo>
                      <a:pt x="15685" y="122"/>
                    </a:lnTo>
                    <a:lnTo>
                      <a:pt x="15645" y="61"/>
                    </a:lnTo>
                    <a:lnTo>
                      <a:pt x="15584" y="21"/>
                    </a:lnTo>
                    <a:lnTo>
                      <a:pt x="1550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4"/>
              <p:cNvSpPr/>
              <p:nvPr/>
            </p:nvSpPr>
            <p:spPr>
              <a:xfrm>
                <a:off x="4091975" y="5270725"/>
                <a:ext cx="578625" cy="206150"/>
              </a:xfrm>
              <a:custGeom>
                <a:avLst/>
                <a:gdLst/>
                <a:ahLst/>
                <a:cxnLst/>
                <a:rect l="l" t="t" r="r" b="b"/>
                <a:pathLst>
                  <a:path w="23145" h="8246" extrusionOk="0">
                    <a:moveTo>
                      <a:pt x="9456" y="0"/>
                    </a:moveTo>
                    <a:lnTo>
                      <a:pt x="1" y="1674"/>
                    </a:lnTo>
                    <a:lnTo>
                      <a:pt x="1" y="8246"/>
                    </a:lnTo>
                    <a:lnTo>
                      <a:pt x="4517" y="8246"/>
                    </a:lnTo>
                    <a:lnTo>
                      <a:pt x="4739" y="5988"/>
                    </a:lnTo>
                    <a:lnTo>
                      <a:pt x="8972" y="8246"/>
                    </a:lnTo>
                    <a:lnTo>
                      <a:pt x="23145" y="8246"/>
                    </a:lnTo>
                    <a:lnTo>
                      <a:pt x="9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4"/>
              <p:cNvSpPr/>
              <p:nvPr/>
            </p:nvSpPr>
            <p:spPr>
              <a:xfrm>
                <a:off x="2949400" y="5270725"/>
                <a:ext cx="578125" cy="206150"/>
              </a:xfrm>
              <a:custGeom>
                <a:avLst/>
                <a:gdLst/>
                <a:ahLst/>
                <a:cxnLst/>
                <a:rect l="l" t="t" r="r" b="b"/>
                <a:pathLst>
                  <a:path w="23125" h="8246" extrusionOk="0">
                    <a:moveTo>
                      <a:pt x="13689" y="0"/>
                    </a:moveTo>
                    <a:lnTo>
                      <a:pt x="0" y="8246"/>
                    </a:lnTo>
                    <a:lnTo>
                      <a:pt x="14173" y="8246"/>
                    </a:lnTo>
                    <a:lnTo>
                      <a:pt x="18407" y="5988"/>
                    </a:lnTo>
                    <a:lnTo>
                      <a:pt x="18628" y="8246"/>
                    </a:lnTo>
                    <a:lnTo>
                      <a:pt x="23124" y="8246"/>
                    </a:lnTo>
                    <a:lnTo>
                      <a:pt x="23124" y="1674"/>
                    </a:lnTo>
                    <a:lnTo>
                      <a:pt x="1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4"/>
              <p:cNvSpPr/>
              <p:nvPr/>
            </p:nvSpPr>
            <p:spPr>
              <a:xfrm>
                <a:off x="3229625" y="1727975"/>
                <a:ext cx="1270625" cy="3604775"/>
              </a:xfrm>
              <a:custGeom>
                <a:avLst/>
                <a:gdLst/>
                <a:ahLst/>
                <a:cxnLst/>
                <a:rect l="l" t="t" r="r" b="b"/>
                <a:pathLst>
                  <a:path w="50825" h="144191" extrusionOk="0">
                    <a:moveTo>
                      <a:pt x="17096" y="1"/>
                    </a:moveTo>
                    <a:lnTo>
                      <a:pt x="16391" y="122"/>
                    </a:lnTo>
                    <a:lnTo>
                      <a:pt x="14516" y="485"/>
                    </a:lnTo>
                    <a:lnTo>
                      <a:pt x="13266" y="727"/>
                    </a:lnTo>
                    <a:lnTo>
                      <a:pt x="11875" y="1029"/>
                    </a:lnTo>
                    <a:lnTo>
                      <a:pt x="10363" y="1372"/>
                    </a:lnTo>
                    <a:lnTo>
                      <a:pt x="8810" y="1775"/>
                    </a:lnTo>
                    <a:lnTo>
                      <a:pt x="7238" y="2198"/>
                    </a:lnTo>
                    <a:lnTo>
                      <a:pt x="6472" y="2420"/>
                    </a:lnTo>
                    <a:lnTo>
                      <a:pt x="5726" y="2662"/>
                    </a:lnTo>
                    <a:lnTo>
                      <a:pt x="4980" y="2904"/>
                    </a:lnTo>
                    <a:lnTo>
                      <a:pt x="4274" y="3146"/>
                    </a:lnTo>
                    <a:lnTo>
                      <a:pt x="3609" y="3408"/>
                    </a:lnTo>
                    <a:lnTo>
                      <a:pt x="2964" y="3670"/>
                    </a:lnTo>
                    <a:lnTo>
                      <a:pt x="2379" y="3952"/>
                    </a:lnTo>
                    <a:lnTo>
                      <a:pt x="1835" y="4235"/>
                    </a:lnTo>
                    <a:lnTo>
                      <a:pt x="1351" y="4517"/>
                    </a:lnTo>
                    <a:lnTo>
                      <a:pt x="948" y="4799"/>
                    </a:lnTo>
                    <a:lnTo>
                      <a:pt x="746" y="4940"/>
                    </a:lnTo>
                    <a:lnTo>
                      <a:pt x="585" y="5102"/>
                    </a:lnTo>
                    <a:lnTo>
                      <a:pt x="444" y="5243"/>
                    </a:lnTo>
                    <a:lnTo>
                      <a:pt x="303" y="5404"/>
                    </a:lnTo>
                    <a:lnTo>
                      <a:pt x="202" y="5545"/>
                    </a:lnTo>
                    <a:lnTo>
                      <a:pt x="121" y="5706"/>
                    </a:lnTo>
                    <a:lnTo>
                      <a:pt x="41" y="5848"/>
                    </a:lnTo>
                    <a:lnTo>
                      <a:pt x="0" y="6009"/>
                    </a:lnTo>
                    <a:lnTo>
                      <a:pt x="7762" y="69213"/>
                    </a:lnTo>
                    <a:lnTo>
                      <a:pt x="0" y="141368"/>
                    </a:lnTo>
                    <a:lnTo>
                      <a:pt x="13649" y="144190"/>
                    </a:lnTo>
                    <a:lnTo>
                      <a:pt x="26108" y="87579"/>
                    </a:lnTo>
                    <a:lnTo>
                      <a:pt x="33547" y="144190"/>
                    </a:lnTo>
                    <a:lnTo>
                      <a:pt x="45442" y="142073"/>
                    </a:lnTo>
                    <a:lnTo>
                      <a:pt x="45543" y="138666"/>
                    </a:lnTo>
                    <a:lnTo>
                      <a:pt x="45644" y="135239"/>
                    </a:lnTo>
                    <a:lnTo>
                      <a:pt x="45744" y="131852"/>
                    </a:lnTo>
                    <a:lnTo>
                      <a:pt x="45805" y="128485"/>
                    </a:lnTo>
                    <a:lnTo>
                      <a:pt x="45926" y="121812"/>
                    </a:lnTo>
                    <a:lnTo>
                      <a:pt x="45986" y="115320"/>
                    </a:lnTo>
                    <a:lnTo>
                      <a:pt x="46006" y="109030"/>
                    </a:lnTo>
                    <a:lnTo>
                      <a:pt x="46006" y="103022"/>
                    </a:lnTo>
                    <a:lnTo>
                      <a:pt x="45966" y="97337"/>
                    </a:lnTo>
                    <a:lnTo>
                      <a:pt x="45926" y="92014"/>
                    </a:lnTo>
                    <a:lnTo>
                      <a:pt x="45865" y="87135"/>
                    </a:lnTo>
                    <a:lnTo>
                      <a:pt x="45785" y="82720"/>
                    </a:lnTo>
                    <a:lnTo>
                      <a:pt x="45704" y="78849"/>
                    </a:lnTo>
                    <a:lnTo>
                      <a:pt x="45623" y="75563"/>
                    </a:lnTo>
                    <a:lnTo>
                      <a:pt x="45482" y="70967"/>
                    </a:lnTo>
                    <a:lnTo>
                      <a:pt x="45442" y="69333"/>
                    </a:lnTo>
                    <a:lnTo>
                      <a:pt x="45200" y="32218"/>
                    </a:lnTo>
                    <a:lnTo>
                      <a:pt x="45482" y="31149"/>
                    </a:lnTo>
                    <a:lnTo>
                      <a:pt x="46208" y="28367"/>
                    </a:lnTo>
                    <a:lnTo>
                      <a:pt x="47196" y="24375"/>
                    </a:lnTo>
                    <a:lnTo>
                      <a:pt x="47760" y="22117"/>
                    </a:lnTo>
                    <a:lnTo>
                      <a:pt x="48325" y="19779"/>
                    </a:lnTo>
                    <a:lnTo>
                      <a:pt x="48869" y="17400"/>
                    </a:lnTo>
                    <a:lnTo>
                      <a:pt x="49393" y="15081"/>
                    </a:lnTo>
                    <a:lnTo>
                      <a:pt x="49877" y="12863"/>
                    </a:lnTo>
                    <a:lnTo>
                      <a:pt x="50260" y="10847"/>
                    </a:lnTo>
                    <a:lnTo>
                      <a:pt x="50442" y="9920"/>
                    </a:lnTo>
                    <a:lnTo>
                      <a:pt x="50583" y="9073"/>
                    </a:lnTo>
                    <a:lnTo>
                      <a:pt x="50684" y="8307"/>
                    </a:lnTo>
                    <a:lnTo>
                      <a:pt x="50764" y="7642"/>
                    </a:lnTo>
                    <a:lnTo>
                      <a:pt x="50825" y="7057"/>
                    </a:lnTo>
                    <a:lnTo>
                      <a:pt x="50825" y="6593"/>
                    </a:lnTo>
                    <a:lnTo>
                      <a:pt x="50825" y="6392"/>
                    </a:lnTo>
                    <a:lnTo>
                      <a:pt x="50805" y="6231"/>
                    </a:lnTo>
                    <a:lnTo>
                      <a:pt x="50764" y="6110"/>
                    </a:lnTo>
                    <a:lnTo>
                      <a:pt x="50744" y="6009"/>
                    </a:lnTo>
                    <a:lnTo>
                      <a:pt x="50684" y="5928"/>
                    </a:lnTo>
                    <a:lnTo>
                      <a:pt x="50603" y="5827"/>
                    </a:lnTo>
                    <a:lnTo>
                      <a:pt x="50381" y="5666"/>
                    </a:lnTo>
                    <a:lnTo>
                      <a:pt x="50099" y="5485"/>
                    </a:lnTo>
                    <a:lnTo>
                      <a:pt x="49736" y="5303"/>
                    </a:lnTo>
                    <a:lnTo>
                      <a:pt x="49293" y="5102"/>
                    </a:lnTo>
                    <a:lnTo>
                      <a:pt x="48809" y="4920"/>
                    </a:lnTo>
                    <a:lnTo>
                      <a:pt x="48264" y="4719"/>
                    </a:lnTo>
                    <a:lnTo>
                      <a:pt x="47680" y="4517"/>
                    </a:lnTo>
                    <a:lnTo>
                      <a:pt x="46349" y="4134"/>
                    </a:lnTo>
                    <a:lnTo>
                      <a:pt x="44918" y="3731"/>
                    </a:lnTo>
                    <a:lnTo>
                      <a:pt x="43406" y="3348"/>
                    </a:lnTo>
                    <a:lnTo>
                      <a:pt x="41853" y="2985"/>
                    </a:lnTo>
                    <a:lnTo>
                      <a:pt x="40301" y="2642"/>
                    </a:lnTo>
                    <a:lnTo>
                      <a:pt x="38809" y="2319"/>
                    </a:lnTo>
                    <a:lnTo>
                      <a:pt x="36208" y="1775"/>
                    </a:lnTo>
                    <a:lnTo>
                      <a:pt x="34354" y="1432"/>
                    </a:lnTo>
                    <a:lnTo>
                      <a:pt x="33668" y="1291"/>
                    </a:lnTo>
                    <a:lnTo>
                      <a:pt x="17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4"/>
              <p:cNvSpPr/>
              <p:nvPr/>
            </p:nvSpPr>
            <p:spPr>
              <a:xfrm>
                <a:off x="3574350" y="1737050"/>
                <a:ext cx="343275" cy="871475"/>
              </a:xfrm>
              <a:custGeom>
                <a:avLst/>
                <a:gdLst/>
                <a:ahLst/>
                <a:cxnLst/>
                <a:rect l="l" t="t" r="r" b="b"/>
                <a:pathLst>
                  <a:path w="13731" h="34859" extrusionOk="0">
                    <a:moveTo>
                      <a:pt x="203" y="1"/>
                    </a:moveTo>
                    <a:lnTo>
                      <a:pt x="142" y="21"/>
                    </a:lnTo>
                    <a:lnTo>
                      <a:pt x="61" y="81"/>
                    </a:lnTo>
                    <a:lnTo>
                      <a:pt x="21" y="142"/>
                    </a:lnTo>
                    <a:lnTo>
                      <a:pt x="1" y="223"/>
                    </a:lnTo>
                    <a:lnTo>
                      <a:pt x="182" y="15968"/>
                    </a:lnTo>
                    <a:lnTo>
                      <a:pt x="203" y="16029"/>
                    </a:lnTo>
                    <a:lnTo>
                      <a:pt x="223" y="16069"/>
                    </a:lnTo>
                    <a:lnTo>
                      <a:pt x="243" y="16109"/>
                    </a:lnTo>
                    <a:lnTo>
                      <a:pt x="303" y="16150"/>
                    </a:lnTo>
                    <a:lnTo>
                      <a:pt x="7581" y="20141"/>
                    </a:lnTo>
                    <a:lnTo>
                      <a:pt x="2259" y="26754"/>
                    </a:lnTo>
                    <a:lnTo>
                      <a:pt x="2219" y="26835"/>
                    </a:lnTo>
                    <a:lnTo>
                      <a:pt x="2219" y="26915"/>
                    </a:lnTo>
                    <a:lnTo>
                      <a:pt x="2239" y="26996"/>
                    </a:lnTo>
                    <a:lnTo>
                      <a:pt x="2299" y="27056"/>
                    </a:lnTo>
                    <a:lnTo>
                      <a:pt x="13408" y="34818"/>
                    </a:lnTo>
                    <a:lnTo>
                      <a:pt x="13468" y="34859"/>
                    </a:lnTo>
                    <a:lnTo>
                      <a:pt x="13529" y="34859"/>
                    </a:lnTo>
                    <a:lnTo>
                      <a:pt x="13609" y="34838"/>
                    </a:lnTo>
                    <a:lnTo>
                      <a:pt x="13650" y="34818"/>
                    </a:lnTo>
                    <a:lnTo>
                      <a:pt x="13690" y="34778"/>
                    </a:lnTo>
                    <a:lnTo>
                      <a:pt x="13730" y="34697"/>
                    </a:lnTo>
                    <a:lnTo>
                      <a:pt x="13730" y="34617"/>
                    </a:lnTo>
                    <a:lnTo>
                      <a:pt x="13690" y="34556"/>
                    </a:lnTo>
                    <a:lnTo>
                      <a:pt x="13629" y="34496"/>
                    </a:lnTo>
                    <a:lnTo>
                      <a:pt x="2702" y="26855"/>
                    </a:lnTo>
                    <a:lnTo>
                      <a:pt x="8045" y="20202"/>
                    </a:lnTo>
                    <a:lnTo>
                      <a:pt x="8085" y="20121"/>
                    </a:lnTo>
                    <a:lnTo>
                      <a:pt x="8085" y="20041"/>
                    </a:lnTo>
                    <a:lnTo>
                      <a:pt x="8045" y="19940"/>
                    </a:lnTo>
                    <a:lnTo>
                      <a:pt x="7985" y="19899"/>
                    </a:lnTo>
                    <a:lnTo>
                      <a:pt x="606" y="15847"/>
                    </a:lnTo>
                    <a:lnTo>
                      <a:pt x="424" y="223"/>
                    </a:lnTo>
                    <a:lnTo>
                      <a:pt x="404" y="142"/>
                    </a:lnTo>
                    <a:lnTo>
                      <a:pt x="364" y="61"/>
                    </a:lnTo>
                    <a:lnTo>
                      <a:pt x="303" y="21"/>
                    </a:lnTo>
                    <a:lnTo>
                      <a:pt x="22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4"/>
              <p:cNvSpPr/>
              <p:nvPr/>
            </p:nvSpPr>
            <p:spPr>
              <a:xfrm>
                <a:off x="3907000" y="1784425"/>
                <a:ext cx="328150" cy="824100"/>
              </a:xfrm>
              <a:custGeom>
                <a:avLst/>
                <a:gdLst/>
                <a:ahLst/>
                <a:cxnLst/>
                <a:rect l="l" t="t" r="r" b="b"/>
                <a:pathLst>
                  <a:path w="13126" h="32964" extrusionOk="0">
                    <a:moveTo>
                      <a:pt x="12944" y="1"/>
                    </a:moveTo>
                    <a:lnTo>
                      <a:pt x="12863" y="21"/>
                    </a:lnTo>
                    <a:lnTo>
                      <a:pt x="12783" y="61"/>
                    </a:lnTo>
                    <a:lnTo>
                      <a:pt x="12742" y="122"/>
                    </a:lnTo>
                    <a:lnTo>
                      <a:pt x="12722" y="203"/>
                    </a:lnTo>
                    <a:lnTo>
                      <a:pt x="12017" y="15404"/>
                    </a:lnTo>
                    <a:lnTo>
                      <a:pt x="5767" y="17984"/>
                    </a:lnTo>
                    <a:lnTo>
                      <a:pt x="5706" y="18025"/>
                    </a:lnTo>
                    <a:lnTo>
                      <a:pt x="5666" y="18085"/>
                    </a:lnTo>
                    <a:lnTo>
                      <a:pt x="5646" y="18146"/>
                    </a:lnTo>
                    <a:lnTo>
                      <a:pt x="5646" y="18226"/>
                    </a:lnTo>
                    <a:lnTo>
                      <a:pt x="7017" y="24698"/>
                    </a:lnTo>
                    <a:lnTo>
                      <a:pt x="61" y="32621"/>
                    </a:lnTo>
                    <a:lnTo>
                      <a:pt x="21" y="32702"/>
                    </a:lnTo>
                    <a:lnTo>
                      <a:pt x="1" y="32782"/>
                    </a:lnTo>
                    <a:lnTo>
                      <a:pt x="21" y="32843"/>
                    </a:lnTo>
                    <a:lnTo>
                      <a:pt x="82" y="32923"/>
                    </a:lnTo>
                    <a:lnTo>
                      <a:pt x="142" y="32964"/>
                    </a:lnTo>
                    <a:lnTo>
                      <a:pt x="223" y="32964"/>
                    </a:lnTo>
                    <a:lnTo>
                      <a:pt x="303" y="32943"/>
                    </a:lnTo>
                    <a:lnTo>
                      <a:pt x="364" y="32903"/>
                    </a:lnTo>
                    <a:lnTo>
                      <a:pt x="7400" y="24899"/>
                    </a:lnTo>
                    <a:lnTo>
                      <a:pt x="7440" y="24819"/>
                    </a:lnTo>
                    <a:lnTo>
                      <a:pt x="7440" y="24718"/>
                    </a:lnTo>
                    <a:lnTo>
                      <a:pt x="6089" y="18307"/>
                    </a:lnTo>
                    <a:lnTo>
                      <a:pt x="12299" y="15726"/>
                    </a:lnTo>
                    <a:lnTo>
                      <a:pt x="12359" y="15706"/>
                    </a:lnTo>
                    <a:lnTo>
                      <a:pt x="12400" y="15666"/>
                    </a:lnTo>
                    <a:lnTo>
                      <a:pt x="12420" y="15605"/>
                    </a:lnTo>
                    <a:lnTo>
                      <a:pt x="12420" y="15545"/>
                    </a:lnTo>
                    <a:lnTo>
                      <a:pt x="13125" y="223"/>
                    </a:lnTo>
                    <a:lnTo>
                      <a:pt x="13125" y="142"/>
                    </a:lnTo>
                    <a:lnTo>
                      <a:pt x="13085" y="82"/>
                    </a:lnTo>
                    <a:lnTo>
                      <a:pt x="13025" y="21"/>
                    </a:lnTo>
                    <a:lnTo>
                      <a:pt x="1294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4"/>
              <p:cNvSpPr/>
              <p:nvPr/>
            </p:nvSpPr>
            <p:spPr>
              <a:xfrm>
                <a:off x="3418625" y="3406350"/>
                <a:ext cx="940500" cy="102850"/>
              </a:xfrm>
              <a:custGeom>
                <a:avLst/>
                <a:gdLst/>
                <a:ahLst/>
                <a:cxnLst/>
                <a:rect l="l" t="t" r="r" b="b"/>
                <a:pathLst>
                  <a:path w="37620" h="4114" extrusionOk="0">
                    <a:moveTo>
                      <a:pt x="20121" y="1"/>
                    </a:moveTo>
                    <a:lnTo>
                      <a:pt x="20060" y="41"/>
                    </a:lnTo>
                    <a:lnTo>
                      <a:pt x="20020" y="102"/>
                    </a:lnTo>
                    <a:lnTo>
                      <a:pt x="19979" y="162"/>
                    </a:lnTo>
                    <a:lnTo>
                      <a:pt x="19354" y="3690"/>
                    </a:lnTo>
                    <a:lnTo>
                      <a:pt x="222" y="1876"/>
                    </a:lnTo>
                    <a:lnTo>
                      <a:pt x="142" y="1876"/>
                    </a:lnTo>
                    <a:lnTo>
                      <a:pt x="81" y="1916"/>
                    </a:lnTo>
                    <a:lnTo>
                      <a:pt x="21" y="1977"/>
                    </a:lnTo>
                    <a:lnTo>
                      <a:pt x="0" y="2057"/>
                    </a:lnTo>
                    <a:lnTo>
                      <a:pt x="21" y="2138"/>
                    </a:lnTo>
                    <a:lnTo>
                      <a:pt x="61" y="2219"/>
                    </a:lnTo>
                    <a:lnTo>
                      <a:pt x="121" y="2259"/>
                    </a:lnTo>
                    <a:lnTo>
                      <a:pt x="182" y="2279"/>
                    </a:lnTo>
                    <a:lnTo>
                      <a:pt x="19496" y="4114"/>
                    </a:lnTo>
                    <a:lnTo>
                      <a:pt x="19576" y="4094"/>
                    </a:lnTo>
                    <a:lnTo>
                      <a:pt x="19637" y="4073"/>
                    </a:lnTo>
                    <a:lnTo>
                      <a:pt x="19697" y="4013"/>
                    </a:lnTo>
                    <a:lnTo>
                      <a:pt x="19717" y="3932"/>
                    </a:lnTo>
                    <a:lnTo>
                      <a:pt x="20201" y="1251"/>
                    </a:lnTo>
                    <a:lnTo>
                      <a:pt x="20786" y="3952"/>
                    </a:lnTo>
                    <a:lnTo>
                      <a:pt x="20806" y="4013"/>
                    </a:lnTo>
                    <a:lnTo>
                      <a:pt x="20866" y="4073"/>
                    </a:lnTo>
                    <a:lnTo>
                      <a:pt x="20927" y="4094"/>
                    </a:lnTo>
                    <a:lnTo>
                      <a:pt x="20987" y="4114"/>
                    </a:lnTo>
                    <a:lnTo>
                      <a:pt x="21028" y="4114"/>
                    </a:lnTo>
                    <a:lnTo>
                      <a:pt x="37459" y="928"/>
                    </a:lnTo>
                    <a:lnTo>
                      <a:pt x="37539" y="888"/>
                    </a:lnTo>
                    <a:lnTo>
                      <a:pt x="37600" y="848"/>
                    </a:lnTo>
                    <a:lnTo>
                      <a:pt x="37620" y="767"/>
                    </a:lnTo>
                    <a:lnTo>
                      <a:pt x="37620" y="686"/>
                    </a:lnTo>
                    <a:lnTo>
                      <a:pt x="37600" y="606"/>
                    </a:lnTo>
                    <a:lnTo>
                      <a:pt x="37539" y="545"/>
                    </a:lnTo>
                    <a:lnTo>
                      <a:pt x="37459" y="525"/>
                    </a:lnTo>
                    <a:lnTo>
                      <a:pt x="37378" y="525"/>
                    </a:lnTo>
                    <a:lnTo>
                      <a:pt x="21149" y="3670"/>
                    </a:lnTo>
                    <a:lnTo>
                      <a:pt x="20403" y="162"/>
                    </a:lnTo>
                    <a:lnTo>
                      <a:pt x="20362" y="82"/>
                    </a:lnTo>
                    <a:lnTo>
                      <a:pt x="20322" y="41"/>
                    </a:lnTo>
                    <a:lnTo>
                      <a:pt x="2026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4"/>
              <p:cNvSpPr/>
              <p:nvPr/>
            </p:nvSpPr>
            <p:spPr>
              <a:xfrm>
                <a:off x="3877275" y="3737000"/>
                <a:ext cx="66550" cy="185500"/>
              </a:xfrm>
              <a:custGeom>
                <a:avLst/>
                <a:gdLst/>
                <a:ahLst/>
                <a:cxnLst/>
                <a:rect l="l" t="t" r="r" b="b"/>
                <a:pathLst>
                  <a:path w="2662" h="7420" extrusionOk="0">
                    <a:moveTo>
                      <a:pt x="2440" y="0"/>
                    </a:moveTo>
                    <a:lnTo>
                      <a:pt x="2379" y="21"/>
                    </a:lnTo>
                    <a:lnTo>
                      <a:pt x="2299" y="81"/>
                    </a:lnTo>
                    <a:lnTo>
                      <a:pt x="2258" y="142"/>
                    </a:lnTo>
                    <a:lnTo>
                      <a:pt x="21" y="7157"/>
                    </a:lnTo>
                    <a:lnTo>
                      <a:pt x="0" y="7238"/>
                    </a:lnTo>
                    <a:lnTo>
                      <a:pt x="21" y="7319"/>
                    </a:lnTo>
                    <a:lnTo>
                      <a:pt x="81" y="7379"/>
                    </a:lnTo>
                    <a:lnTo>
                      <a:pt x="142" y="7420"/>
                    </a:lnTo>
                    <a:lnTo>
                      <a:pt x="263" y="7420"/>
                    </a:lnTo>
                    <a:lnTo>
                      <a:pt x="323" y="7379"/>
                    </a:lnTo>
                    <a:lnTo>
                      <a:pt x="363" y="7339"/>
                    </a:lnTo>
                    <a:lnTo>
                      <a:pt x="404" y="7278"/>
                    </a:lnTo>
                    <a:lnTo>
                      <a:pt x="2662" y="283"/>
                    </a:lnTo>
                    <a:lnTo>
                      <a:pt x="2662" y="202"/>
                    </a:lnTo>
                    <a:lnTo>
                      <a:pt x="2641" y="121"/>
                    </a:lnTo>
                    <a:lnTo>
                      <a:pt x="2601" y="61"/>
                    </a:lnTo>
                    <a:lnTo>
                      <a:pt x="2520" y="21"/>
                    </a:lnTo>
                    <a:lnTo>
                      <a:pt x="244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4"/>
              <p:cNvSpPr/>
              <p:nvPr/>
            </p:nvSpPr>
            <p:spPr>
              <a:xfrm>
                <a:off x="3907000" y="2616075"/>
                <a:ext cx="21700" cy="800400"/>
              </a:xfrm>
              <a:custGeom>
                <a:avLst/>
                <a:gdLst/>
                <a:ahLst/>
                <a:cxnLst/>
                <a:rect l="l" t="t" r="r" b="b"/>
                <a:pathLst>
                  <a:path w="868" h="32016" extrusionOk="0">
                    <a:moveTo>
                      <a:pt x="203" y="0"/>
                    </a:moveTo>
                    <a:lnTo>
                      <a:pt x="142" y="20"/>
                    </a:lnTo>
                    <a:lnTo>
                      <a:pt x="61" y="61"/>
                    </a:lnTo>
                    <a:lnTo>
                      <a:pt x="21" y="121"/>
                    </a:lnTo>
                    <a:lnTo>
                      <a:pt x="1" y="202"/>
                    </a:lnTo>
                    <a:lnTo>
                      <a:pt x="444" y="31814"/>
                    </a:lnTo>
                    <a:lnTo>
                      <a:pt x="465" y="31894"/>
                    </a:lnTo>
                    <a:lnTo>
                      <a:pt x="505" y="31955"/>
                    </a:lnTo>
                    <a:lnTo>
                      <a:pt x="586" y="31995"/>
                    </a:lnTo>
                    <a:lnTo>
                      <a:pt x="666" y="32015"/>
                    </a:lnTo>
                    <a:lnTo>
                      <a:pt x="747" y="31995"/>
                    </a:lnTo>
                    <a:lnTo>
                      <a:pt x="807" y="31955"/>
                    </a:lnTo>
                    <a:lnTo>
                      <a:pt x="848" y="31894"/>
                    </a:lnTo>
                    <a:lnTo>
                      <a:pt x="868" y="31814"/>
                    </a:lnTo>
                    <a:lnTo>
                      <a:pt x="424" y="202"/>
                    </a:lnTo>
                    <a:lnTo>
                      <a:pt x="404" y="121"/>
                    </a:lnTo>
                    <a:lnTo>
                      <a:pt x="364" y="61"/>
                    </a:lnTo>
                    <a:lnTo>
                      <a:pt x="303" y="20"/>
                    </a:lnTo>
                    <a:lnTo>
                      <a:pt x="22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4"/>
              <p:cNvSpPr/>
              <p:nvPr/>
            </p:nvSpPr>
            <p:spPr>
              <a:xfrm>
                <a:off x="3854100" y="3307575"/>
                <a:ext cx="48400" cy="48400"/>
              </a:xfrm>
              <a:custGeom>
                <a:avLst/>
                <a:gdLst/>
                <a:ahLst/>
                <a:cxnLst/>
                <a:rect l="l" t="t" r="r" b="b"/>
                <a:pathLst>
                  <a:path w="1936" h="1936" extrusionOk="0">
                    <a:moveTo>
                      <a:pt x="968" y="0"/>
                    </a:moveTo>
                    <a:lnTo>
                      <a:pt x="766" y="21"/>
                    </a:lnTo>
                    <a:lnTo>
                      <a:pt x="585" y="81"/>
                    </a:lnTo>
                    <a:lnTo>
                      <a:pt x="423" y="162"/>
                    </a:lnTo>
                    <a:lnTo>
                      <a:pt x="282" y="283"/>
                    </a:lnTo>
                    <a:lnTo>
                      <a:pt x="161" y="424"/>
                    </a:lnTo>
                    <a:lnTo>
                      <a:pt x="61" y="585"/>
                    </a:lnTo>
                    <a:lnTo>
                      <a:pt x="20" y="767"/>
                    </a:lnTo>
                    <a:lnTo>
                      <a:pt x="0" y="968"/>
                    </a:lnTo>
                    <a:lnTo>
                      <a:pt x="20" y="1170"/>
                    </a:lnTo>
                    <a:lnTo>
                      <a:pt x="61" y="1351"/>
                    </a:lnTo>
                    <a:lnTo>
                      <a:pt x="161" y="1513"/>
                    </a:lnTo>
                    <a:lnTo>
                      <a:pt x="282" y="1654"/>
                    </a:lnTo>
                    <a:lnTo>
                      <a:pt x="423" y="1775"/>
                    </a:lnTo>
                    <a:lnTo>
                      <a:pt x="585" y="1855"/>
                    </a:lnTo>
                    <a:lnTo>
                      <a:pt x="766" y="1916"/>
                    </a:lnTo>
                    <a:lnTo>
                      <a:pt x="968" y="1936"/>
                    </a:lnTo>
                    <a:lnTo>
                      <a:pt x="1149" y="1916"/>
                    </a:lnTo>
                    <a:lnTo>
                      <a:pt x="1351" y="1855"/>
                    </a:lnTo>
                    <a:lnTo>
                      <a:pt x="1512" y="1775"/>
                    </a:lnTo>
                    <a:lnTo>
                      <a:pt x="1653" y="1654"/>
                    </a:lnTo>
                    <a:lnTo>
                      <a:pt x="1774" y="1513"/>
                    </a:lnTo>
                    <a:lnTo>
                      <a:pt x="1855" y="1351"/>
                    </a:lnTo>
                    <a:lnTo>
                      <a:pt x="1915" y="1170"/>
                    </a:lnTo>
                    <a:lnTo>
                      <a:pt x="1935" y="968"/>
                    </a:lnTo>
                    <a:lnTo>
                      <a:pt x="1915" y="767"/>
                    </a:lnTo>
                    <a:lnTo>
                      <a:pt x="1855" y="585"/>
                    </a:lnTo>
                    <a:lnTo>
                      <a:pt x="1774" y="424"/>
                    </a:lnTo>
                    <a:lnTo>
                      <a:pt x="1653" y="283"/>
                    </a:lnTo>
                    <a:lnTo>
                      <a:pt x="1512" y="162"/>
                    </a:lnTo>
                    <a:lnTo>
                      <a:pt x="1351" y="81"/>
                    </a:lnTo>
                    <a:lnTo>
                      <a:pt x="1149" y="21"/>
                    </a:lnTo>
                    <a:lnTo>
                      <a:pt x="96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4"/>
              <p:cNvSpPr/>
              <p:nvPr/>
            </p:nvSpPr>
            <p:spPr>
              <a:xfrm>
                <a:off x="3854600" y="3093375"/>
                <a:ext cx="48900" cy="48400"/>
              </a:xfrm>
              <a:custGeom>
                <a:avLst/>
                <a:gdLst/>
                <a:ahLst/>
                <a:cxnLst/>
                <a:rect l="l" t="t" r="r" b="b"/>
                <a:pathLst>
                  <a:path w="1956" h="1936" extrusionOk="0">
                    <a:moveTo>
                      <a:pt x="968" y="0"/>
                    </a:moveTo>
                    <a:lnTo>
                      <a:pt x="786" y="20"/>
                    </a:lnTo>
                    <a:lnTo>
                      <a:pt x="605" y="81"/>
                    </a:lnTo>
                    <a:lnTo>
                      <a:pt x="424" y="161"/>
                    </a:lnTo>
                    <a:lnTo>
                      <a:pt x="282" y="282"/>
                    </a:lnTo>
                    <a:lnTo>
                      <a:pt x="161" y="424"/>
                    </a:lnTo>
                    <a:lnTo>
                      <a:pt x="81" y="585"/>
                    </a:lnTo>
                    <a:lnTo>
                      <a:pt x="20" y="766"/>
                    </a:lnTo>
                    <a:lnTo>
                      <a:pt x="0" y="968"/>
                    </a:lnTo>
                    <a:lnTo>
                      <a:pt x="20" y="1170"/>
                    </a:lnTo>
                    <a:lnTo>
                      <a:pt x="81" y="1351"/>
                    </a:lnTo>
                    <a:lnTo>
                      <a:pt x="161" y="1512"/>
                    </a:lnTo>
                    <a:lnTo>
                      <a:pt x="282" y="1653"/>
                    </a:lnTo>
                    <a:lnTo>
                      <a:pt x="424" y="1774"/>
                    </a:lnTo>
                    <a:lnTo>
                      <a:pt x="605" y="1855"/>
                    </a:lnTo>
                    <a:lnTo>
                      <a:pt x="786" y="1915"/>
                    </a:lnTo>
                    <a:lnTo>
                      <a:pt x="968" y="1936"/>
                    </a:lnTo>
                    <a:lnTo>
                      <a:pt x="1170" y="1915"/>
                    </a:lnTo>
                    <a:lnTo>
                      <a:pt x="1351" y="1855"/>
                    </a:lnTo>
                    <a:lnTo>
                      <a:pt x="1512" y="1774"/>
                    </a:lnTo>
                    <a:lnTo>
                      <a:pt x="1653" y="1653"/>
                    </a:lnTo>
                    <a:lnTo>
                      <a:pt x="1774" y="1512"/>
                    </a:lnTo>
                    <a:lnTo>
                      <a:pt x="1875" y="1351"/>
                    </a:lnTo>
                    <a:lnTo>
                      <a:pt x="1936" y="1170"/>
                    </a:lnTo>
                    <a:lnTo>
                      <a:pt x="1956" y="968"/>
                    </a:lnTo>
                    <a:lnTo>
                      <a:pt x="1936" y="766"/>
                    </a:lnTo>
                    <a:lnTo>
                      <a:pt x="1875" y="585"/>
                    </a:lnTo>
                    <a:lnTo>
                      <a:pt x="1774" y="424"/>
                    </a:lnTo>
                    <a:lnTo>
                      <a:pt x="1653" y="282"/>
                    </a:lnTo>
                    <a:lnTo>
                      <a:pt x="1512" y="161"/>
                    </a:lnTo>
                    <a:lnTo>
                      <a:pt x="1351" y="81"/>
                    </a:lnTo>
                    <a:lnTo>
                      <a:pt x="1170" y="20"/>
                    </a:lnTo>
                    <a:lnTo>
                      <a:pt x="96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4"/>
              <p:cNvSpPr/>
              <p:nvPr/>
            </p:nvSpPr>
            <p:spPr>
              <a:xfrm>
                <a:off x="3842500" y="2875625"/>
                <a:ext cx="48400" cy="48425"/>
              </a:xfrm>
              <a:custGeom>
                <a:avLst/>
                <a:gdLst/>
                <a:ahLst/>
                <a:cxnLst/>
                <a:rect l="l" t="t" r="r" b="b"/>
                <a:pathLst>
                  <a:path w="1936" h="1937" extrusionOk="0">
                    <a:moveTo>
                      <a:pt x="968" y="1"/>
                    </a:moveTo>
                    <a:lnTo>
                      <a:pt x="766" y="21"/>
                    </a:lnTo>
                    <a:lnTo>
                      <a:pt x="585" y="81"/>
                    </a:lnTo>
                    <a:lnTo>
                      <a:pt x="424" y="162"/>
                    </a:lnTo>
                    <a:lnTo>
                      <a:pt x="283" y="283"/>
                    </a:lnTo>
                    <a:lnTo>
                      <a:pt x="162" y="424"/>
                    </a:lnTo>
                    <a:lnTo>
                      <a:pt x="81" y="585"/>
                    </a:lnTo>
                    <a:lnTo>
                      <a:pt x="21" y="767"/>
                    </a:lnTo>
                    <a:lnTo>
                      <a:pt x="0" y="969"/>
                    </a:lnTo>
                    <a:lnTo>
                      <a:pt x="21" y="1170"/>
                    </a:lnTo>
                    <a:lnTo>
                      <a:pt x="81" y="1352"/>
                    </a:lnTo>
                    <a:lnTo>
                      <a:pt x="162" y="1513"/>
                    </a:lnTo>
                    <a:lnTo>
                      <a:pt x="283" y="1654"/>
                    </a:lnTo>
                    <a:lnTo>
                      <a:pt x="424" y="1775"/>
                    </a:lnTo>
                    <a:lnTo>
                      <a:pt x="585" y="1876"/>
                    </a:lnTo>
                    <a:lnTo>
                      <a:pt x="766" y="1916"/>
                    </a:lnTo>
                    <a:lnTo>
                      <a:pt x="968" y="1936"/>
                    </a:lnTo>
                    <a:lnTo>
                      <a:pt x="1170" y="1916"/>
                    </a:lnTo>
                    <a:lnTo>
                      <a:pt x="1351" y="1876"/>
                    </a:lnTo>
                    <a:lnTo>
                      <a:pt x="1512" y="1775"/>
                    </a:lnTo>
                    <a:lnTo>
                      <a:pt x="1654" y="1654"/>
                    </a:lnTo>
                    <a:lnTo>
                      <a:pt x="1774" y="1513"/>
                    </a:lnTo>
                    <a:lnTo>
                      <a:pt x="1875" y="1352"/>
                    </a:lnTo>
                    <a:lnTo>
                      <a:pt x="1916" y="1170"/>
                    </a:lnTo>
                    <a:lnTo>
                      <a:pt x="1936" y="969"/>
                    </a:lnTo>
                    <a:lnTo>
                      <a:pt x="1916" y="767"/>
                    </a:lnTo>
                    <a:lnTo>
                      <a:pt x="1875" y="585"/>
                    </a:lnTo>
                    <a:lnTo>
                      <a:pt x="1774" y="424"/>
                    </a:lnTo>
                    <a:lnTo>
                      <a:pt x="1654" y="283"/>
                    </a:lnTo>
                    <a:lnTo>
                      <a:pt x="1512" y="162"/>
                    </a:lnTo>
                    <a:lnTo>
                      <a:pt x="1351" y="81"/>
                    </a:lnTo>
                    <a:lnTo>
                      <a:pt x="1170" y="21"/>
                    </a:lnTo>
                    <a:lnTo>
                      <a:pt x="96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4"/>
              <p:cNvSpPr/>
              <p:nvPr/>
            </p:nvSpPr>
            <p:spPr>
              <a:xfrm>
                <a:off x="3832925" y="2631175"/>
                <a:ext cx="48400" cy="48925"/>
              </a:xfrm>
              <a:custGeom>
                <a:avLst/>
                <a:gdLst/>
                <a:ahLst/>
                <a:cxnLst/>
                <a:rect l="l" t="t" r="r" b="b"/>
                <a:pathLst>
                  <a:path w="1936" h="1957" extrusionOk="0">
                    <a:moveTo>
                      <a:pt x="968" y="1"/>
                    </a:moveTo>
                    <a:lnTo>
                      <a:pt x="766" y="21"/>
                    </a:lnTo>
                    <a:lnTo>
                      <a:pt x="585" y="82"/>
                    </a:lnTo>
                    <a:lnTo>
                      <a:pt x="424" y="182"/>
                    </a:lnTo>
                    <a:lnTo>
                      <a:pt x="283" y="303"/>
                    </a:lnTo>
                    <a:lnTo>
                      <a:pt x="162" y="444"/>
                    </a:lnTo>
                    <a:lnTo>
                      <a:pt x="81" y="606"/>
                    </a:lnTo>
                    <a:lnTo>
                      <a:pt x="20" y="787"/>
                    </a:lnTo>
                    <a:lnTo>
                      <a:pt x="0" y="989"/>
                    </a:lnTo>
                    <a:lnTo>
                      <a:pt x="20" y="1170"/>
                    </a:lnTo>
                    <a:lnTo>
                      <a:pt x="81" y="1352"/>
                    </a:lnTo>
                    <a:lnTo>
                      <a:pt x="162" y="1533"/>
                    </a:lnTo>
                    <a:lnTo>
                      <a:pt x="283" y="1674"/>
                    </a:lnTo>
                    <a:lnTo>
                      <a:pt x="424" y="1795"/>
                    </a:lnTo>
                    <a:lnTo>
                      <a:pt x="585" y="1876"/>
                    </a:lnTo>
                    <a:lnTo>
                      <a:pt x="766" y="1936"/>
                    </a:lnTo>
                    <a:lnTo>
                      <a:pt x="968" y="1956"/>
                    </a:lnTo>
                    <a:lnTo>
                      <a:pt x="1170" y="1936"/>
                    </a:lnTo>
                    <a:lnTo>
                      <a:pt x="1351" y="1876"/>
                    </a:lnTo>
                    <a:lnTo>
                      <a:pt x="1512" y="1795"/>
                    </a:lnTo>
                    <a:lnTo>
                      <a:pt x="1653" y="1674"/>
                    </a:lnTo>
                    <a:lnTo>
                      <a:pt x="1774" y="1533"/>
                    </a:lnTo>
                    <a:lnTo>
                      <a:pt x="1875" y="1352"/>
                    </a:lnTo>
                    <a:lnTo>
                      <a:pt x="1916" y="1170"/>
                    </a:lnTo>
                    <a:lnTo>
                      <a:pt x="1936" y="989"/>
                    </a:lnTo>
                    <a:lnTo>
                      <a:pt x="1916" y="787"/>
                    </a:lnTo>
                    <a:lnTo>
                      <a:pt x="1875" y="606"/>
                    </a:lnTo>
                    <a:lnTo>
                      <a:pt x="1774" y="444"/>
                    </a:lnTo>
                    <a:lnTo>
                      <a:pt x="1653" y="303"/>
                    </a:lnTo>
                    <a:lnTo>
                      <a:pt x="1512" y="182"/>
                    </a:lnTo>
                    <a:lnTo>
                      <a:pt x="1351" y="82"/>
                    </a:lnTo>
                    <a:lnTo>
                      <a:pt x="1170" y="21"/>
                    </a:lnTo>
                    <a:lnTo>
                      <a:pt x="96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4"/>
              <p:cNvSpPr/>
              <p:nvPr/>
            </p:nvSpPr>
            <p:spPr>
              <a:xfrm>
                <a:off x="4064775" y="5165875"/>
                <a:ext cx="291325" cy="70600"/>
              </a:xfrm>
              <a:custGeom>
                <a:avLst/>
                <a:gdLst/>
                <a:ahLst/>
                <a:cxnLst/>
                <a:rect l="l" t="t" r="r" b="b"/>
                <a:pathLst>
                  <a:path w="11653" h="2824" extrusionOk="0">
                    <a:moveTo>
                      <a:pt x="11391" y="1"/>
                    </a:moveTo>
                    <a:lnTo>
                      <a:pt x="161" y="2420"/>
                    </a:lnTo>
                    <a:lnTo>
                      <a:pt x="81" y="2460"/>
                    </a:lnTo>
                    <a:lnTo>
                      <a:pt x="20" y="2501"/>
                    </a:lnTo>
                    <a:lnTo>
                      <a:pt x="0" y="2581"/>
                    </a:lnTo>
                    <a:lnTo>
                      <a:pt x="0" y="2662"/>
                    </a:lnTo>
                    <a:lnTo>
                      <a:pt x="20" y="2723"/>
                    </a:lnTo>
                    <a:lnTo>
                      <a:pt x="81" y="2783"/>
                    </a:lnTo>
                    <a:lnTo>
                      <a:pt x="141" y="2823"/>
                    </a:lnTo>
                    <a:lnTo>
                      <a:pt x="242" y="2823"/>
                    </a:lnTo>
                    <a:lnTo>
                      <a:pt x="11492" y="404"/>
                    </a:lnTo>
                    <a:lnTo>
                      <a:pt x="11552" y="384"/>
                    </a:lnTo>
                    <a:lnTo>
                      <a:pt x="11613" y="323"/>
                    </a:lnTo>
                    <a:lnTo>
                      <a:pt x="11653" y="243"/>
                    </a:lnTo>
                    <a:lnTo>
                      <a:pt x="11653" y="162"/>
                    </a:lnTo>
                    <a:lnTo>
                      <a:pt x="11613" y="82"/>
                    </a:lnTo>
                    <a:lnTo>
                      <a:pt x="11552" y="41"/>
                    </a:lnTo>
                    <a:lnTo>
                      <a:pt x="1149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4"/>
              <p:cNvSpPr/>
              <p:nvPr/>
            </p:nvSpPr>
            <p:spPr>
              <a:xfrm>
                <a:off x="3252300" y="5143700"/>
                <a:ext cx="332675" cy="85725"/>
              </a:xfrm>
              <a:custGeom>
                <a:avLst/>
                <a:gdLst/>
                <a:ahLst/>
                <a:cxnLst/>
                <a:rect l="l" t="t" r="r" b="b"/>
                <a:pathLst>
                  <a:path w="13307" h="3429" extrusionOk="0">
                    <a:moveTo>
                      <a:pt x="182" y="1"/>
                    </a:moveTo>
                    <a:lnTo>
                      <a:pt x="101" y="41"/>
                    </a:lnTo>
                    <a:lnTo>
                      <a:pt x="41" y="81"/>
                    </a:lnTo>
                    <a:lnTo>
                      <a:pt x="21" y="162"/>
                    </a:lnTo>
                    <a:lnTo>
                      <a:pt x="0" y="243"/>
                    </a:lnTo>
                    <a:lnTo>
                      <a:pt x="41" y="323"/>
                    </a:lnTo>
                    <a:lnTo>
                      <a:pt x="101" y="384"/>
                    </a:lnTo>
                    <a:lnTo>
                      <a:pt x="162" y="404"/>
                    </a:lnTo>
                    <a:lnTo>
                      <a:pt x="13064" y="3408"/>
                    </a:lnTo>
                    <a:lnTo>
                      <a:pt x="13105" y="3428"/>
                    </a:lnTo>
                    <a:lnTo>
                      <a:pt x="13165" y="3408"/>
                    </a:lnTo>
                    <a:lnTo>
                      <a:pt x="13226" y="3368"/>
                    </a:lnTo>
                    <a:lnTo>
                      <a:pt x="13266" y="3327"/>
                    </a:lnTo>
                    <a:lnTo>
                      <a:pt x="13306" y="3267"/>
                    </a:lnTo>
                    <a:lnTo>
                      <a:pt x="13306" y="3186"/>
                    </a:lnTo>
                    <a:lnTo>
                      <a:pt x="13286" y="3106"/>
                    </a:lnTo>
                    <a:lnTo>
                      <a:pt x="13226" y="3045"/>
                    </a:lnTo>
                    <a:lnTo>
                      <a:pt x="13145" y="3005"/>
                    </a:lnTo>
                    <a:lnTo>
                      <a:pt x="26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4"/>
              <p:cNvSpPr/>
              <p:nvPr/>
            </p:nvSpPr>
            <p:spPr>
              <a:xfrm>
                <a:off x="4007300" y="4265200"/>
                <a:ext cx="111925" cy="961700"/>
              </a:xfrm>
              <a:custGeom>
                <a:avLst/>
                <a:gdLst/>
                <a:ahLst/>
                <a:cxnLst/>
                <a:rect l="l" t="t" r="r" b="b"/>
                <a:pathLst>
                  <a:path w="4477" h="38468" extrusionOk="0">
                    <a:moveTo>
                      <a:pt x="182" y="1"/>
                    </a:moveTo>
                    <a:lnTo>
                      <a:pt x="102" y="41"/>
                    </a:lnTo>
                    <a:lnTo>
                      <a:pt x="41" y="81"/>
                    </a:lnTo>
                    <a:lnTo>
                      <a:pt x="1" y="162"/>
                    </a:lnTo>
                    <a:lnTo>
                      <a:pt x="1" y="243"/>
                    </a:lnTo>
                    <a:lnTo>
                      <a:pt x="4053" y="38286"/>
                    </a:lnTo>
                    <a:lnTo>
                      <a:pt x="4073" y="38367"/>
                    </a:lnTo>
                    <a:lnTo>
                      <a:pt x="4134" y="38427"/>
                    </a:lnTo>
                    <a:lnTo>
                      <a:pt x="4194" y="38467"/>
                    </a:lnTo>
                    <a:lnTo>
                      <a:pt x="4295" y="38467"/>
                    </a:lnTo>
                    <a:lnTo>
                      <a:pt x="4355" y="38447"/>
                    </a:lnTo>
                    <a:lnTo>
                      <a:pt x="4416" y="38407"/>
                    </a:lnTo>
                    <a:lnTo>
                      <a:pt x="4456" y="38326"/>
                    </a:lnTo>
                    <a:lnTo>
                      <a:pt x="4476" y="38246"/>
                    </a:lnTo>
                    <a:lnTo>
                      <a:pt x="404" y="182"/>
                    </a:lnTo>
                    <a:lnTo>
                      <a:pt x="384" y="122"/>
                    </a:lnTo>
                    <a:lnTo>
                      <a:pt x="344" y="61"/>
                    </a:lnTo>
                    <a:lnTo>
                      <a:pt x="263" y="21"/>
                    </a:lnTo>
                    <a:lnTo>
                      <a:pt x="18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4"/>
              <p:cNvSpPr/>
              <p:nvPr/>
            </p:nvSpPr>
            <p:spPr>
              <a:xfrm>
                <a:off x="3526975" y="4318625"/>
                <a:ext cx="199125" cy="899200"/>
              </a:xfrm>
              <a:custGeom>
                <a:avLst/>
                <a:gdLst/>
                <a:ahLst/>
                <a:cxnLst/>
                <a:rect l="l" t="t" r="r" b="b"/>
                <a:pathLst>
                  <a:path w="7965" h="35968" extrusionOk="0">
                    <a:moveTo>
                      <a:pt x="7722" y="1"/>
                    </a:moveTo>
                    <a:lnTo>
                      <a:pt x="7662" y="21"/>
                    </a:lnTo>
                    <a:lnTo>
                      <a:pt x="7601" y="81"/>
                    </a:lnTo>
                    <a:lnTo>
                      <a:pt x="7561" y="162"/>
                    </a:lnTo>
                    <a:lnTo>
                      <a:pt x="1" y="35725"/>
                    </a:lnTo>
                    <a:lnTo>
                      <a:pt x="1" y="35806"/>
                    </a:lnTo>
                    <a:lnTo>
                      <a:pt x="21" y="35887"/>
                    </a:lnTo>
                    <a:lnTo>
                      <a:pt x="82" y="35947"/>
                    </a:lnTo>
                    <a:lnTo>
                      <a:pt x="162" y="35967"/>
                    </a:lnTo>
                    <a:lnTo>
                      <a:pt x="263" y="35967"/>
                    </a:lnTo>
                    <a:lnTo>
                      <a:pt x="323" y="35927"/>
                    </a:lnTo>
                    <a:lnTo>
                      <a:pt x="364" y="35887"/>
                    </a:lnTo>
                    <a:lnTo>
                      <a:pt x="404" y="35806"/>
                    </a:lnTo>
                    <a:lnTo>
                      <a:pt x="7964" y="243"/>
                    </a:lnTo>
                    <a:lnTo>
                      <a:pt x="7964" y="162"/>
                    </a:lnTo>
                    <a:lnTo>
                      <a:pt x="7944" y="81"/>
                    </a:lnTo>
                    <a:lnTo>
                      <a:pt x="7884" y="21"/>
                    </a:lnTo>
                    <a:lnTo>
                      <a:pt x="780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4"/>
              <p:cNvSpPr/>
              <p:nvPr/>
            </p:nvSpPr>
            <p:spPr>
              <a:xfrm>
                <a:off x="3419625" y="512300"/>
                <a:ext cx="910775" cy="1117425"/>
              </a:xfrm>
              <a:custGeom>
                <a:avLst/>
                <a:gdLst/>
                <a:ahLst/>
                <a:cxnLst/>
                <a:rect l="l" t="t" r="r" b="b"/>
                <a:pathLst>
                  <a:path w="36431" h="44697" extrusionOk="0">
                    <a:moveTo>
                      <a:pt x="18629" y="0"/>
                    </a:moveTo>
                    <a:lnTo>
                      <a:pt x="17823" y="21"/>
                    </a:lnTo>
                    <a:lnTo>
                      <a:pt x="17016" y="61"/>
                    </a:lnTo>
                    <a:lnTo>
                      <a:pt x="16210" y="142"/>
                    </a:lnTo>
                    <a:lnTo>
                      <a:pt x="15423" y="222"/>
                    </a:lnTo>
                    <a:lnTo>
                      <a:pt x="14657" y="343"/>
                    </a:lnTo>
                    <a:lnTo>
                      <a:pt x="13911" y="464"/>
                    </a:lnTo>
                    <a:lnTo>
                      <a:pt x="13206" y="625"/>
                    </a:lnTo>
                    <a:lnTo>
                      <a:pt x="12520" y="787"/>
                    </a:lnTo>
                    <a:lnTo>
                      <a:pt x="11855" y="988"/>
                    </a:lnTo>
                    <a:lnTo>
                      <a:pt x="11210" y="1190"/>
                    </a:lnTo>
                    <a:lnTo>
                      <a:pt x="10585" y="1412"/>
                    </a:lnTo>
                    <a:lnTo>
                      <a:pt x="10000" y="1654"/>
                    </a:lnTo>
                    <a:lnTo>
                      <a:pt x="9436" y="1916"/>
                    </a:lnTo>
                    <a:lnTo>
                      <a:pt x="8871" y="2178"/>
                    </a:lnTo>
                    <a:lnTo>
                      <a:pt x="8347" y="2460"/>
                    </a:lnTo>
                    <a:lnTo>
                      <a:pt x="7843" y="2762"/>
                    </a:lnTo>
                    <a:lnTo>
                      <a:pt x="7359" y="3065"/>
                    </a:lnTo>
                    <a:lnTo>
                      <a:pt x="6875" y="3387"/>
                    </a:lnTo>
                    <a:lnTo>
                      <a:pt x="6432" y="3730"/>
                    </a:lnTo>
                    <a:lnTo>
                      <a:pt x="6009" y="4073"/>
                    </a:lnTo>
                    <a:lnTo>
                      <a:pt x="5605" y="4416"/>
                    </a:lnTo>
                    <a:lnTo>
                      <a:pt x="5202" y="4799"/>
                    </a:lnTo>
                    <a:lnTo>
                      <a:pt x="4839" y="5162"/>
                    </a:lnTo>
                    <a:lnTo>
                      <a:pt x="4476" y="5545"/>
                    </a:lnTo>
                    <a:lnTo>
                      <a:pt x="4154" y="5928"/>
                    </a:lnTo>
                    <a:lnTo>
                      <a:pt x="3831" y="6331"/>
                    </a:lnTo>
                    <a:lnTo>
                      <a:pt x="3529" y="6734"/>
                    </a:lnTo>
                    <a:lnTo>
                      <a:pt x="3226" y="7137"/>
                    </a:lnTo>
                    <a:lnTo>
                      <a:pt x="2964" y="7561"/>
                    </a:lnTo>
                    <a:lnTo>
                      <a:pt x="2702" y="7984"/>
                    </a:lnTo>
                    <a:lnTo>
                      <a:pt x="2460" y="8407"/>
                    </a:lnTo>
                    <a:lnTo>
                      <a:pt x="2239" y="8831"/>
                    </a:lnTo>
                    <a:lnTo>
                      <a:pt x="2017" y="9254"/>
                    </a:lnTo>
                    <a:lnTo>
                      <a:pt x="1815" y="9698"/>
                    </a:lnTo>
                    <a:lnTo>
                      <a:pt x="1634" y="10121"/>
                    </a:lnTo>
                    <a:lnTo>
                      <a:pt x="1452" y="10544"/>
                    </a:lnTo>
                    <a:lnTo>
                      <a:pt x="1150" y="11411"/>
                    </a:lnTo>
                    <a:lnTo>
                      <a:pt x="868" y="12278"/>
                    </a:lnTo>
                    <a:lnTo>
                      <a:pt x="646" y="13125"/>
                    </a:lnTo>
                    <a:lnTo>
                      <a:pt x="464" y="13952"/>
                    </a:lnTo>
                    <a:lnTo>
                      <a:pt x="323" y="14758"/>
                    </a:lnTo>
                    <a:lnTo>
                      <a:pt x="202" y="15544"/>
                    </a:lnTo>
                    <a:lnTo>
                      <a:pt x="122" y="16290"/>
                    </a:lnTo>
                    <a:lnTo>
                      <a:pt x="61" y="16996"/>
                    </a:lnTo>
                    <a:lnTo>
                      <a:pt x="21" y="17681"/>
                    </a:lnTo>
                    <a:lnTo>
                      <a:pt x="1" y="18286"/>
                    </a:lnTo>
                    <a:lnTo>
                      <a:pt x="1" y="18871"/>
                    </a:lnTo>
                    <a:lnTo>
                      <a:pt x="1" y="19375"/>
                    </a:lnTo>
                    <a:lnTo>
                      <a:pt x="21" y="19818"/>
                    </a:lnTo>
                    <a:lnTo>
                      <a:pt x="81" y="20524"/>
                    </a:lnTo>
                    <a:lnTo>
                      <a:pt x="162" y="21149"/>
                    </a:lnTo>
                    <a:lnTo>
                      <a:pt x="323" y="21935"/>
                    </a:lnTo>
                    <a:lnTo>
                      <a:pt x="505" y="22863"/>
                    </a:lnTo>
                    <a:lnTo>
                      <a:pt x="767" y="23911"/>
                    </a:lnTo>
                    <a:lnTo>
                      <a:pt x="1069" y="25040"/>
                    </a:lnTo>
                    <a:lnTo>
                      <a:pt x="1432" y="26270"/>
                    </a:lnTo>
                    <a:lnTo>
                      <a:pt x="1835" y="27540"/>
                    </a:lnTo>
                    <a:lnTo>
                      <a:pt x="2279" y="28870"/>
                    </a:lnTo>
                    <a:lnTo>
                      <a:pt x="2763" y="30181"/>
                    </a:lnTo>
                    <a:lnTo>
                      <a:pt x="3287" y="31512"/>
                    </a:lnTo>
                    <a:lnTo>
                      <a:pt x="3569" y="32157"/>
                    </a:lnTo>
                    <a:lnTo>
                      <a:pt x="3872" y="32802"/>
                    </a:lnTo>
                    <a:lnTo>
                      <a:pt x="4154" y="33427"/>
                    </a:lnTo>
                    <a:lnTo>
                      <a:pt x="4476" y="34032"/>
                    </a:lnTo>
                    <a:lnTo>
                      <a:pt x="4779" y="34616"/>
                    </a:lnTo>
                    <a:lnTo>
                      <a:pt x="5101" y="35201"/>
                    </a:lnTo>
                    <a:lnTo>
                      <a:pt x="5444" y="35745"/>
                    </a:lnTo>
                    <a:lnTo>
                      <a:pt x="5787" y="36269"/>
                    </a:lnTo>
                    <a:lnTo>
                      <a:pt x="6130" y="36753"/>
                    </a:lnTo>
                    <a:lnTo>
                      <a:pt x="6492" y="37217"/>
                    </a:lnTo>
                    <a:lnTo>
                      <a:pt x="6855" y="37661"/>
                    </a:lnTo>
                    <a:lnTo>
                      <a:pt x="7218" y="38044"/>
                    </a:lnTo>
                    <a:lnTo>
                      <a:pt x="7601" y="38406"/>
                    </a:lnTo>
                    <a:lnTo>
                      <a:pt x="8004" y="38769"/>
                    </a:lnTo>
                    <a:lnTo>
                      <a:pt x="8408" y="39132"/>
                    </a:lnTo>
                    <a:lnTo>
                      <a:pt x="8831" y="39475"/>
                    </a:lnTo>
                    <a:lnTo>
                      <a:pt x="9275" y="39798"/>
                    </a:lnTo>
                    <a:lnTo>
                      <a:pt x="9738" y="40120"/>
                    </a:lnTo>
                    <a:lnTo>
                      <a:pt x="10202" y="40443"/>
                    </a:lnTo>
                    <a:lnTo>
                      <a:pt x="10666" y="40745"/>
                    </a:lnTo>
                    <a:lnTo>
                      <a:pt x="11633" y="41310"/>
                    </a:lnTo>
                    <a:lnTo>
                      <a:pt x="12601" y="41854"/>
                    </a:lnTo>
                    <a:lnTo>
                      <a:pt x="13589" y="42358"/>
                    </a:lnTo>
                    <a:lnTo>
                      <a:pt x="14557" y="42802"/>
                    </a:lnTo>
                    <a:lnTo>
                      <a:pt x="15504" y="43205"/>
                    </a:lnTo>
                    <a:lnTo>
                      <a:pt x="16411" y="43568"/>
                    </a:lnTo>
                    <a:lnTo>
                      <a:pt x="17298" y="43890"/>
                    </a:lnTo>
                    <a:lnTo>
                      <a:pt x="18105" y="44152"/>
                    </a:lnTo>
                    <a:lnTo>
                      <a:pt x="18851" y="44354"/>
                    </a:lnTo>
                    <a:lnTo>
                      <a:pt x="19536" y="44515"/>
                    </a:lnTo>
                    <a:lnTo>
                      <a:pt x="20101" y="44636"/>
                    </a:lnTo>
                    <a:lnTo>
                      <a:pt x="20585" y="44676"/>
                    </a:lnTo>
                    <a:lnTo>
                      <a:pt x="20806" y="44697"/>
                    </a:lnTo>
                    <a:lnTo>
                      <a:pt x="21068" y="44676"/>
                    </a:lnTo>
                    <a:lnTo>
                      <a:pt x="21371" y="44656"/>
                    </a:lnTo>
                    <a:lnTo>
                      <a:pt x="21714" y="44596"/>
                    </a:lnTo>
                    <a:lnTo>
                      <a:pt x="22076" y="44535"/>
                    </a:lnTo>
                    <a:lnTo>
                      <a:pt x="22459" y="44455"/>
                    </a:lnTo>
                    <a:lnTo>
                      <a:pt x="22883" y="44354"/>
                    </a:lnTo>
                    <a:lnTo>
                      <a:pt x="23326" y="44233"/>
                    </a:lnTo>
                    <a:lnTo>
                      <a:pt x="23790" y="44092"/>
                    </a:lnTo>
                    <a:lnTo>
                      <a:pt x="24274" y="43931"/>
                    </a:lnTo>
                    <a:lnTo>
                      <a:pt x="24778" y="43749"/>
                    </a:lnTo>
                    <a:lnTo>
                      <a:pt x="25282" y="43527"/>
                    </a:lnTo>
                    <a:lnTo>
                      <a:pt x="25826" y="43306"/>
                    </a:lnTo>
                    <a:lnTo>
                      <a:pt x="26371" y="43043"/>
                    </a:lnTo>
                    <a:lnTo>
                      <a:pt x="26915" y="42761"/>
                    </a:lnTo>
                    <a:lnTo>
                      <a:pt x="27479" y="42459"/>
                    </a:lnTo>
                    <a:lnTo>
                      <a:pt x="28044" y="42116"/>
                    </a:lnTo>
                    <a:lnTo>
                      <a:pt x="28608" y="41753"/>
                    </a:lnTo>
                    <a:lnTo>
                      <a:pt x="29173" y="41370"/>
                    </a:lnTo>
                    <a:lnTo>
                      <a:pt x="29737" y="40947"/>
                    </a:lnTo>
                    <a:lnTo>
                      <a:pt x="30322" y="40503"/>
                    </a:lnTo>
                    <a:lnTo>
                      <a:pt x="30866" y="40039"/>
                    </a:lnTo>
                    <a:lnTo>
                      <a:pt x="31431" y="39535"/>
                    </a:lnTo>
                    <a:lnTo>
                      <a:pt x="31975" y="38991"/>
                    </a:lnTo>
                    <a:lnTo>
                      <a:pt x="32499" y="38427"/>
                    </a:lnTo>
                    <a:lnTo>
                      <a:pt x="33024" y="37822"/>
                    </a:lnTo>
                    <a:lnTo>
                      <a:pt x="33528" y="37197"/>
                    </a:lnTo>
                    <a:lnTo>
                      <a:pt x="34011" y="36532"/>
                    </a:lnTo>
                    <a:lnTo>
                      <a:pt x="34475" y="35846"/>
                    </a:lnTo>
                    <a:lnTo>
                      <a:pt x="34919" y="35100"/>
                    </a:lnTo>
                    <a:lnTo>
                      <a:pt x="35342" y="34334"/>
                    </a:lnTo>
                    <a:lnTo>
                      <a:pt x="35745" y="33528"/>
                    </a:lnTo>
                    <a:lnTo>
                      <a:pt x="35866" y="33185"/>
                    </a:lnTo>
                    <a:lnTo>
                      <a:pt x="35987" y="32862"/>
                    </a:lnTo>
                    <a:lnTo>
                      <a:pt x="36088" y="32520"/>
                    </a:lnTo>
                    <a:lnTo>
                      <a:pt x="36169" y="32177"/>
                    </a:lnTo>
                    <a:lnTo>
                      <a:pt x="36229" y="31834"/>
                    </a:lnTo>
                    <a:lnTo>
                      <a:pt x="36290" y="31471"/>
                    </a:lnTo>
                    <a:lnTo>
                      <a:pt x="36370" y="30786"/>
                    </a:lnTo>
                    <a:lnTo>
                      <a:pt x="36411" y="30100"/>
                    </a:lnTo>
                    <a:lnTo>
                      <a:pt x="36431" y="29415"/>
                    </a:lnTo>
                    <a:lnTo>
                      <a:pt x="36411" y="28750"/>
                    </a:lnTo>
                    <a:lnTo>
                      <a:pt x="36370" y="28104"/>
                    </a:lnTo>
                    <a:lnTo>
                      <a:pt x="36290" y="27479"/>
                    </a:lnTo>
                    <a:lnTo>
                      <a:pt x="36229" y="26895"/>
                    </a:lnTo>
                    <a:lnTo>
                      <a:pt x="36048" y="25806"/>
                    </a:lnTo>
                    <a:lnTo>
                      <a:pt x="35886" y="24919"/>
                    </a:lnTo>
                    <a:lnTo>
                      <a:pt x="35786" y="24234"/>
                    </a:lnTo>
                    <a:lnTo>
                      <a:pt x="35765" y="23931"/>
                    </a:lnTo>
                    <a:lnTo>
                      <a:pt x="35745" y="23588"/>
                    </a:lnTo>
                    <a:lnTo>
                      <a:pt x="35786" y="22822"/>
                    </a:lnTo>
                    <a:lnTo>
                      <a:pt x="35866" y="21935"/>
                    </a:lnTo>
                    <a:lnTo>
                      <a:pt x="35967" y="21008"/>
                    </a:lnTo>
                    <a:lnTo>
                      <a:pt x="36169" y="19072"/>
                    </a:lnTo>
                    <a:lnTo>
                      <a:pt x="36249" y="18165"/>
                    </a:lnTo>
                    <a:lnTo>
                      <a:pt x="36269" y="17762"/>
                    </a:lnTo>
                    <a:lnTo>
                      <a:pt x="36269" y="17359"/>
                    </a:lnTo>
                    <a:lnTo>
                      <a:pt x="36290" y="16996"/>
                    </a:lnTo>
                    <a:lnTo>
                      <a:pt x="36290" y="16572"/>
                    </a:lnTo>
                    <a:lnTo>
                      <a:pt x="36269" y="16089"/>
                    </a:lnTo>
                    <a:lnTo>
                      <a:pt x="36249" y="15564"/>
                    </a:lnTo>
                    <a:lnTo>
                      <a:pt x="36189" y="14980"/>
                    </a:lnTo>
                    <a:lnTo>
                      <a:pt x="36108" y="14355"/>
                    </a:lnTo>
                    <a:lnTo>
                      <a:pt x="35987" y="13710"/>
                    </a:lnTo>
                    <a:lnTo>
                      <a:pt x="35846" y="13004"/>
                    </a:lnTo>
                    <a:lnTo>
                      <a:pt x="35685" y="12298"/>
                    </a:lnTo>
                    <a:lnTo>
                      <a:pt x="35463" y="11552"/>
                    </a:lnTo>
                    <a:lnTo>
                      <a:pt x="35221" y="10786"/>
                    </a:lnTo>
                    <a:lnTo>
                      <a:pt x="34939" y="10020"/>
                    </a:lnTo>
                    <a:lnTo>
                      <a:pt x="34616" y="9254"/>
                    </a:lnTo>
                    <a:lnTo>
                      <a:pt x="34233" y="8468"/>
                    </a:lnTo>
                    <a:lnTo>
                      <a:pt x="33830" y="7702"/>
                    </a:lnTo>
                    <a:lnTo>
                      <a:pt x="33588" y="7319"/>
                    </a:lnTo>
                    <a:lnTo>
                      <a:pt x="33346" y="6936"/>
                    </a:lnTo>
                    <a:lnTo>
                      <a:pt x="33104" y="6553"/>
                    </a:lnTo>
                    <a:lnTo>
                      <a:pt x="32822" y="6190"/>
                    </a:lnTo>
                    <a:lnTo>
                      <a:pt x="32540" y="5827"/>
                    </a:lnTo>
                    <a:lnTo>
                      <a:pt x="32257" y="5464"/>
                    </a:lnTo>
                    <a:lnTo>
                      <a:pt x="31935" y="5101"/>
                    </a:lnTo>
                    <a:lnTo>
                      <a:pt x="31612" y="4738"/>
                    </a:lnTo>
                    <a:lnTo>
                      <a:pt x="31270" y="4395"/>
                    </a:lnTo>
                    <a:lnTo>
                      <a:pt x="30927" y="4073"/>
                    </a:lnTo>
                    <a:lnTo>
                      <a:pt x="30564" y="3750"/>
                    </a:lnTo>
                    <a:lnTo>
                      <a:pt x="30161" y="3428"/>
                    </a:lnTo>
                    <a:lnTo>
                      <a:pt x="29758" y="3125"/>
                    </a:lnTo>
                    <a:lnTo>
                      <a:pt x="29354" y="2823"/>
                    </a:lnTo>
                    <a:lnTo>
                      <a:pt x="28911" y="2541"/>
                    </a:lnTo>
                    <a:lnTo>
                      <a:pt x="28467" y="2258"/>
                    </a:lnTo>
                    <a:lnTo>
                      <a:pt x="27983" y="1996"/>
                    </a:lnTo>
                    <a:lnTo>
                      <a:pt x="27500" y="1754"/>
                    </a:lnTo>
                    <a:lnTo>
                      <a:pt x="26996" y="1512"/>
                    </a:lnTo>
                    <a:lnTo>
                      <a:pt x="26471" y="1291"/>
                    </a:lnTo>
                    <a:lnTo>
                      <a:pt x="25927" y="1089"/>
                    </a:lnTo>
                    <a:lnTo>
                      <a:pt x="25363" y="908"/>
                    </a:lnTo>
                    <a:lnTo>
                      <a:pt x="24778" y="726"/>
                    </a:lnTo>
                    <a:lnTo>
                      <a:pt x="24173" y="565"/>
                    </a:lnTo>
                    <a:lnTo>
                      <a:pt x="23568" y="424"/>
                    </a:lnTo>
                    <a:lnTo>
                      <a:pt x="22923" y="303"/>
                    </a:lnTo>
                    <a:lnTo>
                      <a:pt x="22258" y="202"/>
                    </a:lnTo>
                    <a:lnTo>
                      <a:pt x="21572" y="121"/>
                    </a:lnTo>
                    <a:lnTo>
                      <a:pt x="20867" y="61"/>
                    </a:lnTo>
                    <a:lnTo>
                      <a:pt x="20141" y="21"/>
                    </a:lnTo>
                    <a:lnTo>
                      <a:pt x="19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4"/>
              <p:cNvSpPr/>
              <p:nvPr/>
            </p:nvSpPr>
            <p:spPr>
              <a:xfrm>
                <a:off x="3419625" y="512300"/>
                <a:ext cx="910775" cy="1117425"/>
              </a:xfrm>
              <a:custGeom>
                <a:avLst/>
                <a:gdLst/>
                <a:ahLst/>
                <a:cxnLst/>
                <a:rect l="l" t="t" r="r" b="b"/>
                <a:pathLst>
                  <a:path w="36431" h="44697" fill="none" extrusionOk="0">
                    <a:moveTo>
                      <a:pt x="20585" y="44676"/>
                    </a:moveTo>
                    <a:lnTo>
                      <a:pt x="20585" y="44676"/>
                    </a:lnTo>
                    <a:lnTo>
                      <a:pt x="20101" y="44636"/>
                    </a:lnTo>
                    <a:lnTo>
                      <a:pt x="19536" y="44515"/>
                    </a:lnTo>
                    <a:lnTo>
                      <a:pt x="18851" y="44354"/>
                    </a:lnTo>
                    <a:lnTo>
                      <a:pt x="18105" y="44152"/>
                    </a:lnTo>
                    <a:lnTo>
                      <a:pt x="17298" y="43890"/>
                    </a:lnTo>
                    <a:lnTo>
                      <a:pt x="16411" y="43568"/>
                    </a:lnTo>
                    <a:lnTo>
                      <a:pt x="15504" y="43205"/>
                    </a:lnTo>
                    <a:lnTo>
                      <a:pt x="14557" y="42802"/>
                    </a:lnTo>
                    <a:lnTo>
                      <a:pt x="13589" y="42358"/>
                    </a:lnTo>
                    <a:lnTo>
                      <a:pt x="12601" y="41854"/>
                    </a:lnTo>
                    <a:lnTo>
                      <a:pt x="11633" y="41310"/>
                    </a:lnTo>
                    <a:lnTo>
                      <a:pt x="10666" y="40745"/>
                    </a:lnTo>
                    <a:lnTo>
                      <a:pt x="10202" y="40443"/>
                    </a:lnTo>
                    <a:lnTo>
                      <a:pt x="9738" y="40120"/>
                    </a:lnTo>
                    <a:lnTo>
                      <a:pt x="9275" y="39798"/>
                    </a:lnTo>
                    <a:lnTo>
                      <a:pt x="8831" y="39475"/>
                    </a:lnTo>
                    <a:lnTo>
                      <a:pt x="8408" y="39132"/>
                    </a:lnTo>
                    <a:lnTo>
                      <a:pt x="8004" y="38769"/>
                    </a:lnTo>
                    <a:lnTo>
                      <a:pt x="7601" y="38406"/>
                    </a:lnTo>
                    <a:lnTo>
                      <a:pt x="7218" y="38044"/>
                    </a:lnTo>
                    <a:lnTo>
                      <a:pt x="7218" y="38044"/>
                    </a:lnTo>
                    <a:lnTo>
                      <a:pt x="6855" y="37661"/>
                    </a:lnTo>
                    <a:lnTo>
                      <a:pt x="6492" y="37217"/>
                    </a:lnTo>
                    <a:lnTo>
                      <a:pt x="6130" y="36753"/>
                    </a:lnTo>
                    <a:lnTo>
                      <a:pt x="5787" y="36269"/>
                    </a:lnTo>
                    <a:lnTo>
                      <a:pt x="5444" y="35745"/>
                    </a:lnTo>
                    <a:lnTo>
                      <a:pt x="5101" y="35201"/>
                    </a:lnTo>
                    <a:lnTo>
                      <a:pt x="4779" y="34616"/>
                    </a:lnTo>
                    <a:lnTo>
                      <a:pt x="4476" y="34032"/>
                    </a:lnTo>
                    <a:lnTo>
                      <a:pt x="4154" y="33427"/>
                    </a:lnTo>
                    <a:lnTo>
                      <a:pt x="3872" y="32802"/>
                    </a:lnTo>
                    <a:lnTo>
                      <a:pt x="3569" y="32157"/>
                    </a:lnTo>
                    <a:lnTo>
                      <a:pt x="3287" y="31512"/>
                    </a:lnTo>
                    <a:lnTo>
                      <a:pt x="2763" y="30181"/>
                    </a:lnTo>
                    <a:lnTo>
                      <a:pt x="2279" y="28870"/>
                    </a:lnTo>
                    <a:lnTo>
                      <a:pt x="1835" y="27540"/>
                    </a:lnTo>
                    <a:lnTo>
                      <a:pt x="1432" y="26270"/>
                    </a:lnTo>
                    <a:lnTo>
                      <a:pt x="1069" y="25040"/>
                    </a:lnTo>
                    <a:lnTo>
                      <a:pt x="767" y="23911"/>
                    </a:lnTo>
                    <a:lnTo>
                      <a:pt x="505" y="22863"/>
                    </a:lnTo>
                    <a:lnTo>
                      <a:pt x="323" y="21935"/>
                    </a:lnTo>
                    <a:lnTo>
                      <a:pt x="162" y="21149"/>
                    </a:lnTo>
                    <a:lnTo>
                      <a:pt x="81" y="20524"/>
                    </a:lnTo>
                    <a:lnTo>
                      <a:pt x="81" y="20524"/>
                    </a:lnTo>
                    <a:lnTo>
                      <a:pt x="21" y="19818"/>
                    </a:lnTo>
                    <a:lnTo>
                      <a:pt x="1" y="19375"/>
                    </a:lnTo>
                    <a:lnTo>
                      <a:pt x="1" y="18871"/>
                    </a:lnTo>
                    <a:lnTo>
                      <a:pt x="1" y="18286"/>
                    </a:lnTo>
                    <a:lnTo>
                      <a:pt x="21" y="17681"/>
                    </a:lnTo>
                    <a:lnTo>
                      <a:pt x="61" y="16996"/>
                    </a:lnTo>
                    <a:lnTo>
                      <a:pt x="122" y="16290"/>
                    </a:lnTo>
                    <a:lnTo>
                      <a:pt x="202" y="15544"/>
                    </a:lnTo>
                    <a:lnTo>
                      <a:pt x="323" y="14758"/>
                    </a:lnTo>
                    <a:lnTo>
                      <a:pt x="464" y="13952"/>
                    </a:lnTo>
                    <a:lnTo>
                      <a:pt x="646" y="13125"/>
                    </a:lnTo>
                    <a:lnTo>
                      <a:pt x="868" y="12278"/>
                    </a:lnTo>
                    <a:lnTo>
                      <a:pt x="1150" y="11411"/>
                    </a:lnTo>
                    <a:lnTo>
                      <a:pt x="1452" y="10544"/>
                    </a:lnTo>
                    <a:lnTo>
                      <a:pt x="1634" y="10121"/>
                    </a:lnTo>
                    <a:lnTo>
                      <a:pt x="1815" y="9698"/>
                    </a:lnTo>
                    <a:lnTo>
                      <a:pt x="2017" y="9254"/>
                    </a:lnTo>
                    <a:lnTo>
                      <a:pt x="2239" y="8831"/>
                    </a:lnTo>
                    <a:lnTo>
                      <a:pt x="2460" y="8407"/>
                    </a:lnTo>
                    <a:lnTo>
                      <a:pt x="2702" y="7984"/>
                    </a:lnTo>
                    <a:lnTo>
                      <a:pt x="2964" y="7561"/>
                    </a:lnTo>
                    <a:lnTo>
                      <a:pt x="3226" y="7137"/>
                    </a:lnTo>
                    <a:lnTo>
                      <a:pt x="3529" y="6734"/>
                    </a:lnTo>
                    <a:lnTo>
                      <a:pt x="3831" y="6331"/>
                    </a:lnTo>
                    <a:lnTo>
                      <a:pt x="4154" y="5928"/>
                    </a:lnTo>
                    <a:lnTo>
                      <a:pt x="4476" y="5545"/>
                    </a:lnTo>
                    <a:lnTo>
                      <a:pt x="4839" y="5162"/>
                    </a:lnTo>
                    <a:lnTo>
                      <a:pt x="5202" y="4799"/>
                    </a:lnTo>
                    <a:lnTo>
                      <a:pt x="5605" y="4416"/>
                    </a:lnTo>
                    <a:lnTo>
                      <a:pt x="6009" y="4073"/>
                    </a:lnTo>
                    <a:lnTo>
                      <a:pt x="6432" y="3730"/>
                    </a:lnTo>
                    <a:lnTo>
                      <a:pt x="6875" y="3387"/>
                    </a:lnTo>
                    <a:lnTo>
                      <a:pt x="7359" y="3065"/>
                    </a:lnTo>
                    <a:lnTo>
                      <a:pt x="7843" y="2762"/>
                    </a:lnTo>
                    <a:lnTo>
                      <a:pt x="8347" y="2460"/>
                    </a:lnTo>
                    <a:lnTo>
                      <a:pt x="8871" y="2178"/>
                    </a:lnTo>
                    <a:lnTo>
                      <a:pt x="9436" y="1916"/>
                    </a:lnTo>
                    <a:lnTo>
                      <a:pt x="10000" y="1654"/>
                    </a:lnTo>
                    <a:lnTo>
                      <a:pt x="10585" y="1412"/>
                    </a:lnTo>
                    <a:lnTo>
                      <a:pt x="11210" y="1190"/>
                    </a:lnTo>
                    <a:lnTo>
                      <a:pt x="11855" y="988"/>
                    </a:lnTo>
                    <a:lnTo>
                      <a:pt x="12520" y="787"/>
                    </a:lnTo>
                    <a:lnTo>
                      <a:pt x="13206" y="625"/>
                    </a:lnTo>
                    <a:lnTo>
                      <a:pt x="13911" y="464"/>
                    </a:lnTo>
                    <a:lnTo>
                      <a:pt x="14657" y="343"/>
                    </a:lnTo>
                    <a:lnTo>
                      <a:pt x="15423" y="222"/>
                    </a:lnTo>
                    <a:lnTo>
                      <a:pt x="16210" y="142"/>
                    </a:lnTo>
                    <a:lnTo>
                      <a:pt x="17016" y="61"/>
                    </a:lnTo>
                    <a:lnTo>
                      <a:pt x="17016" y="61"/>
                    </a:lnTo>
                    <a:lnTo>
                      <a:pt x="17823" y="21"/>
                    </a:lnTo>
                    <a:lnTo>
                      <a:pt x="18629" y="0"/>
                    </a:lnTo>
                    <a:lnTo>
                      <a:pt x="19395" y="0"/>
                    </a:lnTo>
                    <a:lnTo>
                      <a:pt x="20141" y="21"/>
                    </a:lnTo>
                    <a:lnTo>
                      <a:pt x="20867" y="61"/>
                    </a:lnTo>
                    <a:lnTo>
                      <a:pt x="21572" y="121"/>
                    </a:lnTo>
                    <a:lnTo>
                      <a:pt x="22258" y="202"/>
                    </a:lnTo>
                    <a:lnTo>
                      <a:pt x="22923" y="303"/>
                    </a:lnTo>
                    <a:lnTo>
                      <a:pt x="23568" y="424"/>
                    </a:lnTo>
                    <a:lnTo>
                      <a:pt x="24173" y="565"/>
                    </a:lnTo>
                    <a:lnTo>
                      <a:pt x="24778" y="726"/>
                    </a:lnTo>
                    <a:lnTo>
                      <a:pt x="25363" y="908"/>
                    </a:lnTo>
                    <a:lnTo>
                      <a:pt x="25927" y="1089"/>
                    </a:lnTo>
                    <a:lnTo>
                      <a:pt x="26471" y="1291"/>
                    </a:lnTo>
                    <a:lnTo>
                      <a:pt x="26996" y="1512"/>
                    </a:lnTo>
                    <a:lnTo>
                      <a:pt x="27500" y="1754"/>
                    </a:lnTo>
                    <a:lnTo>
                      <a:pt x="27983" y="1996"/>
                    </a:lnTo>
                    <a:lnTo>
                      <a:pt x="28467" y="2258"/>
                    </a:lnTo>
                    <a:lnTo>
                      <a:pt x="28911" y="2541"/>
                    </a:lnTo>
                    <a:lnTo>
                      <a:pt x="29354" y="2823"/>
                    </a:lnTo>
                    <a:lnTo>
                      <a:pt x="29758" y="3125"/>
                    </a:lnTo>
                    <a:lnTo>
                      <a:pt x="30161" y="3428"/>
                    </a:lnTo>
                    <a:lnTo>
                      <a:pt x="30564" y="3750"/>
                    </a:lnTo>
                    <a:lnTo>
                      <a:pt x="30927" y="4073"/>
                    </a:lnTo>
                    <a:lnTo>
                      <a:pt x="31270" y="4395"/>
                    </a:lnTo>
                    <a:lnTo>
                      <a:pt x="31612" y="4738"/>
                    </a:lnTo>
                    <a:lnTo>
                      <a:pt x="31935" y="5101"/>
                    </a:lnTo>
                    <a:lnTo>
                      <a:pt x="32257" y="5464"/>
                    </a:lnTo>
                    <a:lnTo>
                      <a:pt x="32540" y="5827"/>
                    </a:lnTo>
                    <a:lnTo>
                      <a:pt x="32822" y="6190"/>
                    </a:lnTo>
                    <a:lnTo>
                      <a:pt x="33104" y="6553"/>
                    </a:lnTo>
                    <a:lnTo>
                      <a:pt x="33346" y="6936"/>
                    </a:lnTo>
                    <a:lnTo>
                      <a:pt x="33588" y="7319"/>
                    </a:lnTo>
                    <a:lnTo>
                      <a:pt x="33830" y="7702"/>
                    </a:lnTo>
                    <a:lnTo>
                      <a:pt x="34233" y="8468"/>
                    </a:lnTo>
                    <a:lnTo>
                      <a:pt x="34616" y="9254"/>
                    </a:lnTo>
                    <a:lnTo>
                      <a:pt x="34939" y="10020"/>
                    </a:lnTo>
                    <a:lnTo>
                      <a:pt x="35221" y="10786"/>
                    </a:lnTo>
                    <a:lnTo>
                      <a:pt x="35463" y="11552"/>
                    </a:lnTo>
                    <a:lnTo>
                      <a:pt x="35685" y="12298"/>
                    </a:lnTo>
                    <a:lnTo>
                      <a:pt x="35846" y="13004"/>
                    </a:lnTo>
                    <a:lnTo>
                      <a:pt x="35987" y="13710"/>
                    </a:lnTo>
                    <a:lnTo>
                      <a:pt x="36108" y="14355"/>
                    </a:lnTo>
                    <a:lnTo>
                      <a:pt x="36189" y="14980"/>
                    </a:lnTo>
                    <a:lnTo>
                      <a:pt x="36249" y="15564"/>
                    </a:lnTo>
                    <a:lnTo>
                      <a:pt x="36269" y="16089"/>
                    </a:lnTo>
                    <a:lnTo>
                      <a:pt x="36290" y="16572"/>
                    </a:lnTo>
                    <a:lnTo>
                      <a:pt x="36290" y="16996"/>
                    </a:lnTo>
                    <a:lnTo>
                      <a:pt x="36269" y="17359"/>
                    </a:lnTo>
                    <a:lnTo>
                      <a:pt x="36269" y="17359"/>
                    </a:lnTo>
                    <a:lnTo>
                      <a:pt x="36269" y="17762"/>
                    </a:lnTo>
                    <a:lnTo>
                      <a:pt x="36249" y="18165"/>
                    </a:lnTo>
                    <a:lnTo>
                      <a:pt x="36169" y="19072"/>
                    </a:lnTo>
                    <a:lnTo>
                      <a:pt x="35967" y="21008"/>
                    </a:lnTo>
                    <a:lnTo>
                      <a:pt x="35866" y="21935"/>
                    </a:lnTo>
                    <a:lnTo>
                      <a:pt x="35786" y="22822"/>
                    </a:lnTo>
                    <a:lnTo>
                      <a:pt x="35745" y="23588"/>
                    </a:lnTo>
                    <a:lnTo>
                      <a:pt x="35765" y="23931"/>
                    </a:lnTo>
                    <a:lnTo>
                      <a:pt x="35786" y="24234"/>
                    </a:lnTo>
                    <a:lnTo>
                      <a:pt x="35786" y="24234"/>
                    </a:lnTo>
                    <a:lnTo>
                      <a:pt x="35886" y="24919"/>
                    </a:lnTo>
                    <a:lnTo>
                      <a:pt x="36048" y="25806"/>
                    </a:lnTo>
                    <a:lnTo>
                      <a:pt x="36229" y="26895"/>
                    </a:lnTo>
                    <a:lnTo>
                      <a:pt x="36290" y="27479"/>
                    </a:lnTo>
                    <a:lnTo>
                      <a:pt x="36370" y="28104"/>
                    </a:lnTo>
                    <a:lnTo>
                      <a:pt x="36411" y="28750"/>
                    </a:lnTo>
                    <a:lnTo>
                      <a:pt x="36431" y="29415"/>
                    </a:lnTo>
                    <a:lnTo>
                      <a:pt x="36411" y="30100"/>
                    </a:lnTo>
                    <a:lnTo>
                      <a:pt x="36370" y="30786"/>
                    </a:lnTo>
                    <a:lnTo>
                      <a:pt x="36290" y="31471"/>
                    </a:lnTo>
                    <a:lnTo>
                      <a:pt x="36229" y="31834"/>
                    </a:lnTo>
                    <a:lnTo>
                      <a:pt x="36169" y="32177"/>
                    </a:lnTo>
                    <a:lnTo>
                      <a:pt x="36088" y="32520"/>
                    </a:lnTo>
                    <a:lnTo>
                      <a:pt x="35987" y="32862"/>
                    </a:lnTo>
                    <a:lnTo>
                      <a:pt x="35866" y="33185"/>
                    </a:lnTo>
                    <a:lnTo>
                      <a:pt x="35745" y="33528"/>
                    </a:lnTo>
                    <a:lnTo>
                      <a:pt x="35745" y="33528"/>
                    </a:lnTo>
                    <a:lnTo>
                      <a:pt x="35342" y="34334"/>
                    </a:lnTo>
                    <a:lnTo>
                      <a:pt x="34919" y="35100"/>
                    </a:lnTo>
                    <a:lnTo>
                      <a:pt x="34475" y="35846"/>
                    </a:lnTo>
                    <a:lnTo>
                      <a:pt x="34011" y="36532"/>
                    </a:lnTo>
                    <a:lnTo>
                      <a:pt x="33528" y="37197"/>
                    </a:lnTo>
                    <a:lnTo>
                      <a:pt x="33024" y="37822"/>
                    </a:lnTo>
                    <a:lnTo>
                      <a:pt x="32499" y="38427"/>
                    </a:lnTo>
                    <a:lnTo>
                      <a:pt x="31975" y="38991"/>
                    </a:lnTo>
                    <a:lnTo>
                      <a:pt x="31431" y="39535"/>
                    </a:lnTo>
                    <a:lnTo>
                      <a:pt x="30866" y="40039"/>
                    </a:lnTo>
                    <a:lnTo>
                      <a:pt x="30322" y="40503"/>
                    </a:lnTo>
                    <a:lnTo>
                      <a:pt x="29737" y="40947"/>
                    </a:lnTo>
                    <a:lnTo>
                      <a:pt x="29173" y="41370"/>
                    </a:lnTo>
                    <a:lnTo>
                      <a:pt x="28608" y="41753"/>
                    </a:lnTo>
                    <a:lnTo>
                      <a:pt x="28044" y="42116"/>
                    </a:lnTo>
                    <a:lnTo>
                      <a:pt x="27479" y="42459"/>
                    </a:lnTo>
                    <a:lnTo>
                      <a:pt x="26915" y="42761"/>
                    </a:lnTo>
                    <a:lnTo>
                      <a:pt x="26371" y="43043"/>
                    </a:lnTo>
                    <a:lnTo>
                      <a:pt x="25826" y="43306"/>
                    </a:lnTo>
                    <a:lnTo>
                      <a:pt x="25282" y="43527"/>
                    </a:lnTo>
                    <a:lnTo>
                      <a:pt x="24778" y="43749"/>
                    </a:lnTo>
                    <a:lnTo>
                      <a:pt x="24274" y="43931"/>
                    </a:lnTo>
                    <a:lnTo>
                      <a:pt x="23790" y="44092"/>
                    </a:lnTo>
                    <a:lnTo>
                      <a:pt x="23326" y="44233"/>
                    </a:lnTo>
                    <a:lnTo>
                      <a:pt x="22883" y="44354"/>
                    </a:lnTo>
                    <a:lnTo>
                      <a:pt x="22459" y="44455"/>
                    </a:lnTo>
                    <a:lnTo>
                      <a:pt x="22076" y="44535"/>
                    </a:lnTo>
                    <a:lnTo>
                      <a:pt x="21714" y="44596"/>
                    </a:lnTo>
                    <a:lnTo>
                      <a:pt x="21371" y="44656"/>
                    </a:lnTo>
                    <a:lnTo>
                      <a:pt x="21068" y="44676"/>
                    </a:lnTo>
                    <a:lnTo>
                      <a:pt x="20806" y="44697"/>
                    </a:lnTo>
                    <a:lnTo>
                      <a:pt x="20585" y="446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4"/>
              <p:cNvSpPr/>
              <p:nvPr/>
            </p:nvSpPr>
            <p:spPr>
              <a:xfrm>
                <a:off x="3414075" y="507250"/>
                <a:ext cx="921375" cy="1127525"/>
              </a:xfrm>
              <a:custGeom>
                <a:avLst/>
                <a:gdLst/>
                <a:ahLst/>
                <a:cxnLst/>
                <a:rect l="l" t="t" r="r" b="b"/>
                <a:pathLst>
                  <a:path w="36855" h="45101" extrusionOk="0">
                    <a:moveTo>
                      <a:pt x="19274" y="404"/>
                    </a:moveTo>
                    <a:lnTo>
                      <a:pt x="20222" y="424"/>
                    </a:lnTo>
                    <a:lnTo>
                      <a:pt x="21149" y="464"/>
                    </a:lnTo>
                    <a:lnTo>
                      <a:pt x="22057" y="565"/>
                    </a:lnTo>
                    <a:lnTo>
                      <a:pt x="22923" y="686"/>
                    </a:lnTo>
                    <a:lnTo>
                      <a:pt x="23770" y="848"/>
                    </a:lnTo>
                    <a:lnTo>
                      <a:pt x="24597" y="1029"/>
                    </a:lnTo>
                    <a:lnTo>
                      <a:pt x="25403" y="1251"/>
                    </a:lnTo>
                    <a:lnTo>
                      <a:pt x="26169" y="1513"/>
                    </a:lnTo>
                    <a:lnTo>
                      <a:pt x="26935" y="1815"/>
                    </a:lnTo>
                    <a:lnTo>
                      <a:pt x="27661" y="2138"/>
                    </a:lnTo>
                    <a:lnTo>
                      <a:pt x="28347" y="2521"/>
                    </a:lnTo>
                    <a:lnTo>
                      <a:pt x="29032" y="2904"/>
                    </a:lnTo>
                    <a:lnTo>
                      <a:pt x="29677" y="3347"/>
                    </a:lnTo>
                    <a:lnTo>
                      <a:pt x="30302" y="3811"/>
                    </a:lnTo>
                    <a:lnTo>
                      <a:pt x="30887" y="4315"/>
                    </a:lnTo>
                    <a:lnTo>
                      <a:pt x="31451" y="4860"/>
                    </a:lnTo>
                    <a:lnTo>
                      <a:pt x="31855" y="5263"/>
                    </a:lnTo>
                    <a:lnTo>
                      <a:pt x="32238" y="5686"/>
                    </a:lnTo>
                    <a:lnTo>
                      <a:pt x="32600" y="6130"/>
                    </a:lnTo>
                    <a:lnTo>
                      <a:pt x="32923" y="6573"/>
                    </a:lnTo>
                    <a:lnTo>
                      <a:pt x="33246" y="7017"/>
                    </a:lnTo>
                    <a:lnTo>
                      <a:pt x="33548" y="7480"/>
                    </a:lnTo>
                    <a:lnTo>
                      <a:pt x="33830" y="7924"/>
                    </a:lnTo>
                    <a:lnTo>
                      <a:pt x="34092" y="8388"/>
                    </a:lnTo>
                    <a:lnTo>
                      <a:pt x="34334" y="8851"/>
                    </a:lnTo>
                    <a:lnTo>
                      <a:pt x="34556" y="9315"/>
                    </a:lnTo>
                    <a:lnTo>
                      <a:pt x="34758" y="9779"/>
                    </a:lnTo>
                    <a:lnTo>
                      <a:pt x="34959" y="10242"/>
                    </a:lnTo>
                    <a:lnTo>
                      <a:pt x="35120" y="10706"/>
                    </a:lnTo>
                    <a:lnTo>
                      <a:pt x="35282" y="11170"/>
                    </a:lnTo>
                    <a:lnTo>
                      <a:pt x="35564" y="12077"/>
                    </a:lnTo>
                    <a:lnTo>
                      <a:pt x="35806" y="12944"/>
                    </a:lnTo>
                    <a:lnTo>
                      <a:pt x="35987" y="13791"/>
                    </a:lnTo>
                    <a:lnTo>
                      <a:pt x="36108" y="14577"/>
                    </a:lnTo>
                    <a:lnTo>
                      <a:pt x="36209" y="15323"/>
                    </a:lnTo>
                    <a:lnTo>
                      <a:pt x="36270" y="15988"/>
                    </a:lnTo>
                    <a:lnTo>
                      <a:pt x="36310" y="16613"/>
                    </a:lnTo>
                    <a:lnTo>
                      <a:pt x="36310" y="17137"/>
                    </a:lnTo>
                    <a:lnTo>
                      <a:pt x="36290" y="17561"/>
                    </a:lnTo>
                    <a:lnTo>
                      <a:pt x="36270" y="18266"/>
                    </a:lnTo>
                    <a:lnTo>
                      <a:pt x="36209" y="19053"/>
                    </a:lnTo>
                    <a:lnTo>
                      <a:pt x="36028" y="20726"/>
                    </a:lnTo>
                    <a:lnTo>
                      <a:pt x="35907" y="21815"/>
                    </a:lnTo>
                    <a:lnTo>
                      <a:pt x="35806" y="22843"/>
                    </a:lnTo>
                    <a:lnTo>
                      <a:pt x="35786" y="23307"/>
                    </a:lnTo>
                    <a:lnTo>
                      <a:pt x="35766" y="23730"/>
                    </a:lnTo>
                    <a:lnTo>
                      <a:pt x="35766" y="24113"/>
                    </a:lnTo>
                    <a:lnTo>
                      <a:pt x="35806" y="24456"/>
                    </a:lnTo>
                    <a:lnTo>
                      <a:pt x="35866" y="24919"/>
                    </a:lnTo>
                    <a:lnTo>
                      <a:pt x="35967" y="25504"/>
                    </a:lnTo>
                    <a:lnTo>
                      <a:pt x="36108" y="26310"/>
                    </a:lnTo>
                    <a:lnTo>
                      <a:pt x="36249" y="27218"/>
                    </a:lnTo>
                    <a:lnTo>
                      <a:pt x="36370" y="28206"/>
                    </a:lnTo>
                    <a:lnTo>
                      <a:pt x="36411" y="28730"/>
                    </a:lnTo>
                    <a:lnTo>
                      <a:pt x="36431" y="29254"/>
                    </a:lnTo>
                    <a:lnTo>
                      <a:pt x="36451" y="29798"/>
                    </a:lnTo>
                    <a:lnTo>
                      <a:pt x="36431" y="30343"/>
                    </a:lnTo>
                    <a:lnTo>
                      <a:pt x="36411" y="30887"/>
                    </a:lnTo>
                    <a:lnTo>
                      <a:pt x="36350" y="31451"/>
                    </a:lnTo>
                    <a:lnTo>
                      <a:pt x="36249" y="32016"/>
                    </a:lnTo>
                    <a:lnTo>
                      <a:pt x="36129" y="32560"/>
                    </a:lnTo>
                    <a:lnTo>
                      <a:pt x="35967" y="33105"/>
                    </a:lnTo>
                    <a:lnTo>
                      <a:pt x="35786" y="33649"/>
                    </a:lnTo>
                    <a:lnTo>
                      <a:pt x="35383" y="34435"/>
                    </a:lnTo>
                    <a:lnTo>
                      <a:pt x="34959" y="35201"/>
                    </a:lnTo>
                    <a:lnTo>
                      <a:pt x="34536" y="35927"/>
                    </a:lnTo>
                    <a:lnTo>
                      <a:pt x="34052" y="36633"/>
                    </a:lnTo>
                    <a:lnTo>
                      <a:pt x="33568" y="37278"/>
                    </a:lnTo>
                    <a:lnTo>
                      <a:pt x="33064" y="37903"/>
                    </a:lnTo>
                    <a:lnTo>
                      <a:pt x="32560" y="38508"/>
                    </a:lnTo>
                    <a:lnTo>
                      <a:pt x="32016" y="39072"/>
                    </a:lnTo>
                    <a:lnTo>
                      <a:pt x="31471" y="39596"/>
                    </a:lnTo>
                    <a:lnTo>
                      <a:pt x="30927" y="40100"/>
                    </a:lnTo>
                    <a:lnTo>
                      <a:pt x="30363" y="40564"/>
                    </a:lnTo>
                    <a:lnTo>
                      <a:pt x="29798" y="41008"/>
                    </a:lnTo>
                    <a:lnTo>
                      <a:pt x="29234" y="41411"/>
                    </a:lnTo>
                    <a:lnTo>
                      <a:pt x="28669" y="41794"/>
                    </a:lnTo>
                    <a:lnTo>
                      <a:pt x="28105" y="42157"/>
                    </a:lnTo>
                    <a:lnTo>
                      <a:pt x="27540" y="42479"/>
                    </a:lnTo>
                    <a:lnTo>
                      <a:pt x="26996" y="42782"/>
                    </a:lnTo>
                    <a:lnTo>
                      <a:pt x="26451" y="43064"/>
                    </a:lnTo>
                    <a:lnTo>
                      <a:pt x="25907" y="43306"/>
                    </a:lnTo>
                    <a:lnTo>
                      <a:pt x="25383" y="43548"/>
                    </a:lnTo>
                    <a:lnTo>
                      <a:pt x="24859" y="43749"/>
                    </a:lnTo>
                    <a:lnTo>
                      <a:pt x="24375" y="43931"/>
                    </a:lnTo>
                    <a:lnTo>
                      <a:pt x="23891" y="44092"/>
                    </a:lnTo>
                    <a:lnTo>
                      <a:pt x="23448" y="44233"/>
                    </a:lnTo>
                    <a:lnTo>
                      <a:pt x="23004" y="44354"/>
                    </a:lnTo>
                    <a:lnTo>
                      <a:pt x="22601" y="44455"/>
                    </a:lnTo>
                    <a:lnTo>
                      <a:pt x="22218" y="44536"/>
                    </a:lnTo>
                    <a:lnTo>
                      <a:pt x="21875" y="44596"/>
                    </a:lnTo>
                    <a:lnTo>
                      <a:pt x="21553" y="44657"/>
                    </a:lnTo>
                    <a:lnTo>
                      <a:pt x="21270" y="44677"/>
                    </a:lnTo>
                    <a:lnTo>
                      <a:pt x="20827" y="44677"/>
                    </a:lnTo>
                    <a:lnTo>
                      <a:pt x="20383" y="44637"/>
                    </a:lnTo>
                    <a:lnTo>
                      <a:pt x="19819" y="44536"/>
                    </a:lnTo>
                    <a:lnTo>
                      <a:pt x="19174" y="44374"/>
                    </a:lnTo>
                    <a:lnTo>
                      <a:pt x="18448" y="44173"/>
                    </a:lnTo>
                    <a:lnTo>
                      <a:pt x="17641" y="43911"/>
                    </a:lnTo>
                    <a:lnTo>
                      <a:pt x="16774" y="43608"/>
                    </a:lnTo>
                    <a:lnTo>
                      <a:pt x="15867" y="43245"/>
                    </a:lnTo>
                    <a:lnTo>
                      <a:pt x="14920" y="42842"/>
                    </a:lnTo>
                    <a:lnTo>
                      <a:pt x="13952" y="42399"/>
                    </a:lnTo>
                    <a:lnTo>
                      <a:pt x="12984" y="41915"/>
                    </a:lnTo>
                    <a:lnTo>
                      <a:pt x="12017" y="41370"/>
                    </a:lnTo>
                    <a:lnTo>
                      <a:pt x="11049" y="40806"/>
                    </a:lnTo>
                    <a:lnTo>
                      <a:pt x="10565" y="40504"/>
                    </a:lnTo>
                    <a:lnTo>
                      <a:pt x="10101" y="40181"/>
                    </a:lnTo>
                    <a:lnTo>
                      <a:pt x="9658" y="39858"/>
                    </a:lnTo>
                    <a:lnTo>
                      <a:pt x="9214" y="39536"/>
                    </a:lnTo>
                    <a:lnTo>
                      <a:pt x="8791" y="39193"/>
                    </a:lnTo>
                    <a:lnTo>
                      <a:pt x="8368" y="38830"/>
                    </a:lnTo>
                    <a:lnTo>
                      <a:pt x="7964" y="38467"/>
                    </a:lnTo>
                    <a:lnTo>
                      <a:pt x="7581" y="38104"/>
                    </a:lnTo>
                    <a:lnTo>
                      <a:pt x="7218" y="37701"/>
                    </a:lnTo>
                    <a:lnTo>
                      <a:pt x="6856" y="37278"/>
                    </a:lnTo>
                    <a:lnTo>
                      <a:pt x="6493" y="36814"/>
                    </a:lnTo>
                    <a:lnTo>
                      <a:pt x="6130" y="36310"/>
                    </a:lnTo>
                    <a:lnTo>
                      <a:pt x="5807" y="35786"/>
                    </a:lnTo>
                    <a:lnTo>
                      <a:pt x="5464" y="35242"/>
                    </a:lnTo>
                    <a:lnTo>
                      <a:pt x="5142" y="34657"/>
                    </a:lnTo>
                    <a:lnTo>
                      <a:pt x="4819" y="34072"/>
                    </a:lnTo>
                    <a:lnTo>
                      <a:pt x="4517" y="33447"/>
                    </a:lnTo>
                    <a:lnTo>
                      <a:pt x="4214" y="32822"/>
                    </a:lnTo>
                    <a:lnTo>
                      <a:pt x="3932" y="32197"/>
                    </a:lnTo>
                    <a:lnTo>
                      <a:pt x="3650" y="31532"/>
                    </a:lnTo>
                    <a:lnTo>
                      <a:pt x="3126" y="30222"/>
                    </a:lnTo>
                    <a:lnTo>
                      <a:pt x="2642" y="28911"/>
                    </a:lnTo>
                    <a:lnTo>
                      <a:pt x="2219" y="27601"/>
                    </a:lnTo>
                    <a:lnTo>
                      <a:pt x="1815" y="26331"/>
                    </a:lnTo>
                    <a:lnTo>
                      <a:pt x="1473" y="25121"/>
                    </a:lnTo>
                    <a:lnTo>
                      <a:pt x="1170" y="23992"/>
                    </a:lnTo>
                    <a:lnTo>
                      <a:pt x="928" y="22964"/>
                    </a:lnTo>
                    <a:lnTo>
                      <a:pt x="727" y="22057"/>
                    </a:lnTo>
                    <a:lnTo>
                      <a:pt x="586" y="21290"/>
                    </a:lnTo>
                    <a:lnTo>
                      <a:pt x="505" y="20686"/>
                    </a:lnTo>
                    <a:lnTo>
                      <a:pt x="465" y="20222"/>
                    </a:lnTo>
                    <a:lnTo>
                      <a:pt x="444" y="19738"/>
                    </a:lnTo>
                    <a:lnTo>
                      <a:pt x="424" y="19113"/>
                    </a:lnTo>
                    <a:lnTo>
                      <a:pt x="444" y="18367"/>
                    </a:lnTo>
                    <a:lnTo>
                      <a:pt x="485" y="17520"/>
                    </a:lnTo>
                    <a:lnTo>
                      <a:pt x="545" y="16573"/>
                    </a:lnTo>
                    <a:lnTo>
                      <a:pt x="666" y="15545"/>
                    </a:lnTo>
                    <a:lnTo>
                      <a:pt x="747" y="15000"/>
                    </a:lnTo>
                    <a:lnTo>
                      <a:pt x="848" y="14456"/>
                    </a:lnTo>
                    <a:lnTo>
                      <a:pt x="969" y="13892"/>
                    </a:lnTo>
                    <a:lnTo>
                      <a:pt x="1110" y="13307"/>
                    </a:lnTo>
                    <a:lnTo>
                      <a:pt x="1251" y="12722"/>
                    </a:lnTo>
                    <a:lnTo>
                      <a:pt x="1432" y="12138"/>
                    </a:lnTo>
                    <a:lnTo>
                      <a:pt x="1614" y="11533"/>
                    </a:lnTo>
                    <a:lnTo>
                      <a:pt x="1836" y="10928"/>
                    </a:lnTo>
                    <a:lnTo>
                      <a:pt x="2077" y="10343"/>
                    </a:lnTo>
                    <a:lnTo>
                      <a:pt x="2340" y="9738"/>
                    </a:lnTo>
                    <a:lnTo>
                      <a:pt x="2642" y="9134"/>
                    </a:lnTo>
                    <a:lnTo>
                      <a:pt x="2944" y="8549"/>
                    </a:lnTo>
                    <a:lnTo>
                      <a:pt x="3307" y="7964"/>
                    </a:lnTo>
                    <a:lnTo>
                      <a:pt x="3670" y="7380"/>
                    </a:lnTo>
                    <a:lnTo>
                      <a:pt x="4094" y="6815"/>
                    </a:lnTo>
                    <a:lnTo>
                      <a:pt x="4537" y="6271"/>
                    </a:lnTo>
                    <a:lnTo>
                      <a:pt x="5081" y="5646"/>
                    </a:lnTo>
                    <a:lnTo>
                      <a:pt x="5666" y="5041"/>
                    </a:lnTo>
                    <a:lnTo>
                      <a:pt x="6291" y="4476"/>
                    </a:lnTo>
                    <a:lnTo>
                      <a:pt x="6956" y="3972"/>
                    </a:lnTo>
                    <a:lnTo>
                      <a:pt x="7642" y="3468"/>
                    </a:lnTo>
                    <a:lnTo>
                      <a:pt x="8347" y="3025"/>
                    </a:lnTo>
                    <a:lnTo>
                      <a:pt x="9113" y="2602"/>
                    </a:lnTo>
                    <a:lnTo>
                      <a:pt x="9880" y="2218"/>
                    </a:lnTo>
                    <a:lnTo>
                      <a:pt x="10706" y="1876"/>
                    </a:lnTo>
                    <a:lnTo>
                      <a:pt x="11533" y="1573"/>
                    </a:lnTo>
                    <a:lnTo>
                      <a:pt x="12420" y="1291"/>
                    </a:lnTo>
                    <a:lnTo>
                      <a:pt x="13327" y="1069"/>
                    </a:lnTo>
                    <a:lnTo>
                      <a:pt x="14254" y="868"/>
                    </a:lnTo>
                    <a:lnTo>
                      <a:pt x="15222" y="706"/>
                    </a:lnTo>
                    <a:lnTo>
                      <a:pt x="16230" y="565"/>
                    </a:lnTo>
                    <a:lnTo>
                      <a:pt x="17258" y="485"/>
                    </a:lnTo>
                    <a:lnTo>
                      <a:pt x="18287" y="424"/>
                    </a:lnTo>
                    <a:lnTo>
                      <a:pt x="19274" y="404"/>
                    </a:lnTo>
                    <a:close/>
                    <a:moveTo>
                      <a:pt x="18367" y="1"/>
                    </a:moveTo>
                    <a:lnTo>
                      <a:pt x="17218" y="61"/>
                    </a:lnTo>
                    <a:lnTo>
                      <a:pt x="16170" y="162"/>
                    </a:lnTo>
                    <a:lnTo>
                      <a:pt x="15162" y="283"/>
                    </a:lnTo>
                    <a:lnTo>
                      <a:pt x="14174" y="464"/>
                    </a:lnTo>
                    <a:lnTo>
                      <a:pt x="13206" y="666"/>
                    </a:lnTo>
                    <a:lnTo>
                      <a:pt x="12279" y="908"/>
                    </a:lnTo>
                    <a:lnTo>
                      <a:pt x="11392" y="1190"/>
                    </a:lnTo>
                    <a:lnTo>
                      <a:pt x="10525" y="1513"/>
                    </a:lnTo>
                    <a:lnTo>
                      <a:pt x="9698" y="1856"/>
                    </a:lnTo>
                    <a:lnTo>
                      <a:pt x="8892" y="2259"/>
                    </a:lnTo>
                    <a:lnTo>
                      <a:pt x="8126" y="2682"/>
                    </a:lnTo>
                    <a:lnTo>
                      <a:pt x="7400" y="3146"/>
                    </a:lnTo>
                    <a:lnTo>
                      <a:pt x="7037" y="3388"/>
                    </a:lnTo>
                    <a:lnTo>
                      <a:pt x="6694" y="3650"/>
                    </a:lnTo>
                    <a:lnTo>
                      <a:pt x="6352" y="3912"/>
                    </a:lnTo>
                    <a:lnTo>
                      <a:pt x="6029" y="4174"/>
                    </a:lnTo>
                    <a:lnTo>
                      <a:pt x="5706" y="4456"/>
                    </a:lnTo>
                    <a:lnTo>
                      <a:pt x="5384" y="4739"/>
                    </a:lnTo>
                    <a:lnTo>
                      <a:pt x="5081" y="5041"/>
                    </a:lnTo>
                    <a:lnTo>
                      <a:pt x="4779" y="5364"/>
                    </a:lnTo>
                    <a:lnTo>
                      <a:pt x="4497" y="5666"/>
                    </a:lnTo>
                    <a:lnTo>
                      <a:pt x="4214" y="6009"/>
                    </a:lnTo>
                    <a:lnTo>
                      <a:pt x="3771" y="6553"/>
                    </a:lnTo>
                    <a:lnTo>
                      <a:pt x="3348" y="7118"/>
                    </a:lnTo>
                    <a:lnTo>
                      <a:pt x="2965" y="7702"/>
                    </a:lnTo>
                    <a:lnTo>
                      <a:pt x="2622" y="8287"/>
                    </a:lnTo>
                    <a:lnTo>
                      <a:pt x="2299" y="8871"/>
                    </a:lnTo>
                    <a:lnTo>
                      <a:pt x="1997" y="9476"/>
                    </a:lnTo>
                    <a:lnTo>
                      <a:pt x="1735" y="10061"/>
                    </a:lnTo>
                    <a:lnTo>
                      <a:pt x="1493" y="10666"/>
                    </a:lnTo>
                    <a:lnTo>
                      <a:pt x="1271" y="11250"/>
                    </a:lnTo>
                    <a:lnTo>
                      <a:pt x="1069" y="11835"/>
                    </a:lnTo>
                    <a:lnTo>
                      <a:pt x="888" y="12440"/>
                    </a:lnTo>
                    <a:lnTo>
                      <a:pt x="727" y="13004"/>
                    </a:lnTo>
                    <a:lnTo>
                      <a:pt x="586" y="13589"/>
                    </a:lnTo>
                    <a:lnTo>
                      <a:pt x="465" y="14154"/>
                    </a:lnTo>
                    <a:lnTo>
                      <a:pt x="364" y="14698"/>
                    </a:lnTo>
                    <a:lnTo>
                      <a:pt x="283" y="15242"/>
                    </a:lnTo>
                    <a:lnTo>
                      <a:pt x="142" y="16270"/>
                    </a:lnTo>
                    <a:lnTo>
                      <a:pt x="61" y="17238"/>
                    </a:lnTo>
                    <a:lnTo>
                      <a:pt x="21" y="18105"/>
                    </a:lnTo>
                    <a:lnTo>
                      <a:pt x="1" y="18891"/>
                    </a:lnTo>
                    <a:lnTo>
                      <a:pt x="21" y="19557"/>
                    </a:lnTo>
                    <a:lnTo>
                      <a:pt x="41" y="20081"/>
                    </a:lnTo>
                    <a:lnTo>
                      <a:pt x="102" y="20746"/>
                    </a:lnTo>
                    <a:lnTo>
                      <a:pt x="182" y="21351"/>
                    </a:lnTo>
                    <a:lnTo>
                      <a:pt x="324" y="22117"/>
                    </a:lnTo>
                    <a:lnTo>
                      <a:pt x="525" y="23024"/>
                    </a:lnTo>
                    <a:lnTo>
                      <a:pt x="767" y="24073"/>
                    </a:lnTo>
                    <a:lnTo>
                      <a:pt x="1069" y="25222"/>
                    </a:lnTo>
                    <a:lnTo>
                      <a:pt x="1432" y="26452"/>
                    </a:lnTo>
                    <a:lnTo>
                      <a:pt x="1836" y="27742"/>
                    </a:lnTo>
                    <a:lnTo>
                      <a:pt x="2279" y="29052"/>
                    </a:lnTo>
                    <a:lnTo>
                      <a:pt x="2763" y="30403"/>
                    </a:lnTo>
                    <a:lnTo>
                      <a:pt x="3307" y="31734"/>
                    </a:lnTo>
                    <a:lnTo>
                      <a:pt x="3590" y="32379"/>
                    </a:lnTo>
                    <a:lnTo>
                      <a:pt x="3872" y="33044"/>
                    </a:lnTo>
                    <a:lnTo>
                      <a:pt x="4174" y="33669"/>
                    </a:lnTo>
                    <a:lnTo>
                      <a:pt x="4497" y="34294"/>
                    </a:lnTo>
                    <a:lnTo>
                      <a:pt x="4799" y="34899"/>
                    </a:lnTo>
                    <a:lnTo>
                      <a:pt x="5142" y="35484"/>
                    </a:lnTo>
                    <a:lnTo>
                      <a:pt x="5485" y="36048"/>
                    </a:lnTo>
                    <a:lnTo>
                      <a:pt x="5827" y="36572"/>
                    </a:lnTo>
                    <a:lnTo>
                      <a:pt x="6170" y="37076"/>
                    </a:lnTo>
                    <a:lnTo>
                      <a:pt x="6533" y="37540"/>
                    </a:lnTo>
                    <a:lnTo>
                      <a:pt x="6916" y="37984"/>
                    </a:lnTo>
                    <a:lnTo>
                      <a:pt x="7299" y="38387"/>
                    </a:lnTo>
                    <a:lnTo>
                      <a:pt x="7682" y="38770"/>
                    </a:lnTo>
                    <a:lnTo>
                      <a:pt x="8105" y="39153"/>
                    </a:lnTo>
                    <a:lnTo>
                      <a:pt x="8529" y="39516"/>
                    </a:lnTo>
                    <a:lnTo>
                      <a:pt x="8972" y="39858"/>
                    </a:lnTo>
                    <a:lnTo>
                      <a:pt x="9416" y="40201"/>
                    </a:lnTo>
                    <a:lnTo>
                      <a:pt x="9880" y="40524"/>
                    </a:lnTo>
                    <a:lnTo>
                      <a:pt x="10363" y="40846"/>
                    </a:lnTo>
                    <a:lnTo>
                      <a:pt x="10847" y="41169"/>
                    </a:lnTo>
                    <a:lnTo>
                      <a:pt x="11815" y="41754"/>
                    </a:lnTo>
                    <a:lnTo>
                      <a:pt x="12803" y="42298"/>
                    </a:lnTo>
                    <a:lnTo>
                      <a:pt x="13791" y="42782"/>
                    </a:lnTo>
                    <a:lnTo>
                      <a:pt x="14779" y="43245"/>
                    </a:lnTo>
                    <a:lnTo>
                      <a:pt x="15726" y="43649"/>
                    </a:lnTo>
                    <a:lnTo>
                      <a:pt x="16654" y="44012"/>
                    </a:lnTo>
                    <a:lnTo>
                      <a:pt x="17541" y="44314"/>
                    </a:lnTo>
                    <a:lnTo>
                      <a:pt x="18347" y="44576"/>
                    </a:lnTo>
                    <a:lnTo>
                      <a:pt x="19093" y="44778"/>
                    </a:lnTo>
                    <a:lnTo>
                      <a:pt x="19758" y="44939"/>
                    </a:lnTo>
                    <a:lnTo>
                      <a:pt x="20323" y="45040"/>
                    </a:lnTo>
                    <a:lnTo>
                      <a:pt x="20786" y="45100"/>
                    </a:lnTo>
                    <a:lnTo>
                      <a:pt x="21230" y="45100"/>
                    </a:lnTo>
                    <a:lnTo>
                      <a:pt x="21492" y="45060"/>
                    </a:lnTo>
                    <a:lnTo>
                      <a:pt x="21815" y="45020"/>
                    </a:lnTo>
                    <a:lnTo>
                      <a:pt x="22157" y="44979"/>
                    </a:lnTo>
                    <a:lnTo>
                      <a:pt x="22540" y="44899"/>
                    </a:lnTo>
                    <a:lnTo>
                      <a:pt x="22944" y="44818"/>
                    </a:lnTo>
                    <a:lnTo>
                      <a:pt x="23367" y="44697"/>
                    </a:lnTo>
                    <a:lnTo>
                      <a:pt x="23810" y="44576"/>
                    </a:lnTo>
                    <a:lnTo>
                      <a:pt x="24274" y="44415"/>
                    </a:lnTo>
                    <a:lnTo>
                      <a:pt x="24758" y="44253"/>
                    </a:lnTo>
                    <a:lnTo>
                      <a:pt x="25262" y="44052"/>
                    </a:lnTo>
                    <a:lnTo>
                      <a:pt x="25786" y="43850"/>
                    </a:lnTo>
                    <a:lnTo>
                      <a:pt x="26310" y="43608"/>
                    </a:lnTo>
                    <a:lnTo>
                      <a:pt x="26855" y="43346"/>
                    </a:lnTo>
                    <a:lnTo>
                      <a:pt x="27399" y="43064"/>
                    </a:lnTo>
                    <a:lnTo>
                      <a:pt x="27943" y="42762"/>
                    </a:lnTo>
                    <a:lnTo>
                      <a:pt x="28508" y="42419"/>
                    </a:lnTo>
                    <a:lnTo>
                      <a:pt x="29072" y="42056"/>
                    </a:lnTo>
                    <a:lnTo>
                      <a:pt x="29637" y="41673"/>
                    </a:lnTo>
                    <a:lnTo>
                      <a:pt x="30201" y="41250"/>
                    </a:lnTo>
                    <a:lnTo>
                      <a:pt x="30766" y="40806"/>
                    </a:lnTo>
                    <a:lnTo>
                      <a:pt x="31310" y="40322"/>
                    </a:lnTo>
                    <a:lnTo>
                      <a:pt x="31875" y="39818"/>
                    </a:lnTo>
                    <a:lnTo>
                      <a:pt x="32399" y="39294"/>
                    </a:lnTo>
                    <a:lnTo>
                      <a:pt x="32943" y="38709"/>
                    </a:lnTo>
                    <a:lnTo>
                      <a:pt x="33447" y="38125"/>
                    </a:lnTo>
                    <a:lnTo>
                      <a:pt x="33951" y="37479"/>
                    </a:lnTo>
                    <a:lnTo>
                      <a:pt x="34435" y="36814"/>
                    </a:lnTo>
                    <a:lnTo>
                      <a:pt x="34899" y="36129"/>
                    </a:lnTo>
                    <a:lnTo>
                      <a:pt x="35342" y="35383"/>
                    </a:lnTo>
                    <a:lnTo>
                      <a:pt x="35766" y="34617"/>
                    </a:lnTo>
                    <a:lnTo>
                      <a:pt x="36149" y="33810"/>
                    </a:lnTo>
                    <a:lnTo>
                      <a:pt x="36370" y="33246"/>
                    </a:lnTo>
                    <a:lnTo>
                      <a:pt x="36532" y="32681"/>
                    </a:lnTo>
                    <a:lnTo>
                      <a:pt x="36653" y="32117"/>
                    </a:lnTo>
                    <a:lnTo>
                      <a:pt x="36753" y="31532"/>
                    </a:lnTo>
                    <a:lnTo>
                      <a:pt x="36814" y="30968"/>
                    </a:lnTo>
                    <a:lnTo>
                      <a:pt x="36854" y="30383"/>
                    </a:lnTo>
                    <a:lnTo>
                      <a:pt x="36854" y="29818"/>
                    </a:lnTo>
                    <a:lnTo>
                      <a:pt x="36854" y="29274"/>
                    </a:lnTo>
                    <a:lnTo>
                      <a:pt x="36834" y="28730"/>
                    </a:lnTo>
                    <a:lnTo>
                      <a:pt x="36774" y="28185"/>
                    </a:lnTo>
                    <a:lnTo>
                      <a:pt x="36733" y="27681"/>
                    </a:lnTo>
                    <a:lnTo>
                      <a:pt x="36673" y="27177"/>
                    </a:lnTo>
                    <a:lnTo>
                      <a:pt x="36512" y="26250"/>
                    </a:lnTo>
                    <a:lnTo>
                      <a:pt x="36370" y="25444"/>
                    </a:lnTo>
                    <a:lnTo>
                      <a:pt x="36270" y="24859"/>
                    </a:lnTo>
                    <a:lnTo>
                      <a:pt x="36209" y="24415"/>
                    </a:lnTo>
                    <a:lnTo>
                      <a:pt x="36189" y="24073"/>
                    </a:lnTo>
                    <a:lnTo>
                      <a:pt x="36189" y="23710"/>
                    </a:lnTo>
                    <a:lnTo>
                      <a:pt x="36209" y="23286"/>
                    </a:lnTo>
                    <a:lnTo>
                      <a:pt x="36229" y="22823"/>
                    </a:lnTo>
                    <a:lnTo>
                      <a:pt x="36330" y="21815"/>
                    </a:lnTo>
                    <a:lnTo>
                      <a:pt x="36431" y="20786"/>
                    </a:lnTo>
                    <a:lnTo>
                      <a:pt x="36612" y="19093"/>
                    </a:lnTo>
                    <a:lnTo>
                      <a:pt x="36673" y="18287"/>
                    </a:lnTo>
                    <a:lnTo>
                      <a:pt x="36693" y="17581"/>
                    </a:lnTo>
                    <a:lnTo>
                      <a:pt x="36713" y="17137"/>
                    </a:lnTo>
                    <a:lnTo>
                      <a:pt x="36713" y="16593"/>
                    </a:lnTo>
                    <a:lnTo>
                      <a:pt x="36693" y="15988"/>
                    </a:lnTo>
                    <a:lnTo>
                      <a:pt x="36612" y="15283"/>
                    </a:lnTo>
                    <a:lnTo>
                      <a:pt x="36532" y="14537"/>
                    </a:lnTo>
                    <a:lnTo>
                      <a:pt x="36391" y="13710"/>
                    </a:lnTo>
                    <a:lnTo>
                      <a:pt x="36189" y="12863"/>
                    </a:lnTo>
                    <a:lnTo>
                      <a:pt x="35967" y="11956"/>
                    </a:lnTo>
                    <a:lnTo>
                      <a:pt x="35685" y="11029"/>
                    </a:lnTo>
                    <a:lnTo>
                      <a:pt x="35504" y="10565"/>
                    </a:lnTo>
                    <a:lnTo>
                      <a:pt x="35322" y="10101"/>
                    </a:lnTo>
                    <a:lnTo>
                      <a:pt x="35141" y="9617"/>
                    </a:lnTo>
                    <a:lnTo>
                      <a:pt x="34919" y="9134"/>
                    </a:lnTo>
                    <a:lnTo>
                      <a:pt x="34697" y="8670"/>
                    </a:lnTo>
                    <a:lnTo>
                      <a:pt x="34435" y="8186"/>
                    </a:lnTo>
                    <a:lnTo>
                      <a:pt x="34173" y="7722"/>
                    </a:lnTo>
                    <a:lnTo>
                      <a:pt x="33891" y="7238"/>
                    </a:lnTo>
                    <a:lnTo>
                      <a:pt x="33588" y="6775"/>
                    </a:lnTo>
                    <a:lnTo>
                      <a:pt x="33266" y="6331"/>
                    </a:lnTo>
                    <a:lnTo>
                      <a:pt x="32923" y="5868"/>
                    </a:lnTo>
                    <a:lnTo>
                      <a:pt x="32540" y="5424"/>
                    </a:lnTo>
                    <a:lnTo>
                      <a:pt x="32157" y="4980"/>
                    </a:lnTo>
                    <a:lnTo>
                      <a:pt x="31754" y="4557"/>
                    </a:lnTo>
                    <a:lnTo>
                      <a:pt x="31431" y="4255"/>
                    </a:lnTo>
                    <a:lnTo>
                      <a:pt x="31088" y="3952"/>
                    </a:lnTo>
                    <a:lnTo>
                      <a:pt x="30746" y="3650"/>
                    </a:lnTo>
                    <a:lnTo>
                      <a:pt x="30403" y="3368"/>
                    </a:lnTo>
                    <a:lnTo>
                      <a:pt x="30040" y="3106"/>
                    </a:lnTo>
                    <a:lnTo>
                      <a:pt x="29677" y="2843"/>
                    </a:lnTo>
                    <a:lnTo>
                      <a:pt x="29294" y="2581"/>
                    </a:lnTo>
                    <a:lnTo>
                      <a:pt x="28911" y="2360"/>
                    </a:lnTo>
                    <a:lnTo>
                      <a:pt x="28508" y="2138"/>
                    </a:lnTo>
                    <a:lnTo>
                      <a:pt x="28105" y="1916"/>
                    </a:lnTo>
                    <a:lnTo>
                      <a:pt x="27701" y="1714"/>
                    </a:lnTo>
                    <a:lnTo>
                      <a:pt x="27278" y="1513"/>
                    </a:lnTo>
                    <a:lnTo>
                      <a:pt x="26855" y="1331"/>
                    </a:lnTo>
                    <a:lnTo>
                      <a:pt x="26431" y="1170"/>
                    </a:lnTo>
                    <a:lnTo>
                      <a:pt x="25988" y="1009"/>
                    </a:lnTo>
                    <a:lnTo>
                      <a:pt x="25524" y="868"/>
                    </a:lnTo>
                    <a:lnTo>
                      <a:pt x="25060" y="727"/>
                    </a:lnTo>
                    <a:lnTo>
                      <a:pt x="24597" y="606"/>
                    </a:lnTo>
                    <a:lnTo>
                      <a:pt x="24133" y="485"/>
                    </a:lnTo>
                    <a:lnTo>
                      <a:pt x="23649" y="384"/>
                    </a:lnTo>
                    <a:lnTo>
                      <a:pt x="23145" y="303"/>
                    </a:lnTo>
                    <a:lnTo>
                      <a:pt x="22661" y="223"/>
                    </a:lnTo>
                    <a:lnTo>
                      <a:pt x="22137" y="162"/>
                    </a:lnTo>
                    <a:lnTo>
                      <a:pt x="21633" y="102"/>
                    </a:lnTo>
                    <a:lnTo>
                      <a:pt x="20585" y="21"/>
                    </a:lnTo>
                    <a:lnTo>
                      <a:pt x="1949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4"/>
              <p:cNvSpPr/>
              <p:nvPr/>
            </p:nvSpPr>
            <p:spPr>
              <a:xfrm>
                <a:off x="3801175" y="971950"/>
                <a:ext cx="102325" cy="102350"/>
              </a:xfrm>
              <a:custGeom>
                <a:avLst/>
                <a:gdLst/>
                <a:ahLst/>
                <a:cxnLst/>
                <a:rect l="l" t="t" r="r" b="b"/>
                <a:pathLst>
                  <a:path w="4093" h="4094" extrusionOk="0">
                    <a:moveTo>
                      <a:pt x="1996" y="1"/>
                    </a:moveTo>
                    <a:lnTo>
                      <a:pt x="1774" y="21"/>
                    </a:lnTo>
                    <a:lnTo>
                      <a:pt x="1573" y="61"/>
                    </a:lnTo>
                    <a:lnTo>
                      <a:pt x="1391" y="122"/>
                    </a:lnTo>
                    <a:lnTo>
                      <a:pt x="1190" y="182"/>
                    </a:lnTo>
                    <a:lnTo>
                      <a:pt x="1028" y="283"/>
                    </a:lnTo>
                    <a:lnTo>
                      <a:pt x="847" y="384"/>
                    </a:lnTo>
                    <a:lnTo>
                      <a:pt x="706" y="505"/>
                    </a:lnTo>
                    <a:lnTo>
                      <a:pt x="565" y="646"/>
                    </a:lnTo>
                    <a:lnTo>
                      <a:pt x="424" y="787"/>
                    </a:lnTo>
                    <a:lnTo>
                      <a:pt x="323" y="948"/>
                    </a:lnTo>
                    <a:lnTo>
                      <a:pt x="222" y="1130"/>
                    </a:lnTo>
                    <a:lnTo>
                      <a:pt x="141" y="1311"/>
                    </a:lnTo>
                    <a:lnTo>
                      <a:pt x="81" y="1493"/>
                    </a:lnTo>
                    <a:lnTo>
                      <a:pt x="20" y="1694"/>
                    </a:lnTo>
                    <a:lnTo>
                      <a:pt x="0" y="1896"/>
                    </a:lnTo>
                    <a:lnTo>
                      <a:pt x="0" y="2118"/>
                    </a:lnTo>
                    <a:lnTo>
                      <a:pt x="20" y="2319"/>
                    </a:lnTo>
                    <a:lnTo>
                      <a:pt x="61" y="2521"/>
                    </a:lnTo>
                    <a:lnTo>
                      <a:pt x="101" y="2723"/>
                    </a:lnTo>
                    <a:lnTo>
                      <a:pt x="182" y="2904"/>
                    </a:lnTo>
                    <a:lnTo>
                      <a:pt x="282" y="3086"/>
                    </a:lnTo>
                    <a:lnTo>
                      <a:pt x="383" y="3247"/>
                    </a:lnTo>
                    <a:lnTo>
                      <a:pt x="504" y="3408"/>
                    </a:lnTo>
                    <a:lnTo>
                      <a:pt x="645" y="3549"/>
                    </a:lnTo>
                    <a:lnTo>
                      <a:pt x="786" y="3670"/>
                    </a:lnTo>
                    <a:lnTo>
                      <a:pt x="948" y="3791"/>
                    </a:lnTo>
                    <a:lnTo>
                      <a:pt x="1129" y="3892"/>
                    </a:lnTo>
                    <a:lnTo>
                      <a:pt x="1311" y="3973"/>
                    </a:lnTo>
                    <a:lnTo>
                      <a:pt x="1492" y="4033"/>
                    </a:lnTo>
                    <a:lnTo>
                      <a:pt x="1694" y="4073"/>
                    </a:lnTo>
                    <a:lnTo>
                      <a:pt x="1895" y="4094"/>
                    </a:lnTo>
                    <a:lnTo>
                      <a:pt x="2319" y="4094"/>
                    </a:lnTo>
                    <a:lnTo>
                      <a:pt x="2520" y="4053"/>
                    </a:lnTo>
                    <a:lnTo>
                      <a:pt x="2722" y="3993"/>
                    </a:lnTo>
                    <a:lnTo>
                      <a:pt x="2903" y="3912"/>
                    </a:lnTo>
                    <a:lnTo>
                      <a:pt x="3085" y="3831"/>
                    </a:lnTo>
                    <a:lnTo>
                      <a:pt x="3246" y="3711"/>
                    </a:lnTo>
                    <a:lnTo>
                      <a:pt x="3407" y="3590"/>
                    </a:lnTo>
                    <a:lnTo>
                      <a:pt x="3548" y="3448"/>
                    </a:lnTo>
                    <a:lnTo>
                      <a:pt x="3669" y="3307"/>
                    </a:lnTo>
                    <a:lnTo>
                      <a:pt x="3790" y="3146"/>
                    </a:lnTo>
                    <a:lnTo>
                      <a:pt x="3891" y="2965"/>
                    </a:lnTo>
                    <a:lnTo>
                      <a:pt x="3972" y="2783"/>
                    </a:lnTo>
                    <a:lnTo>
                      <a:pt x="4032" y="2602"/>
                    </a:lnTo>
                    <a:lnTo>
                      <a:pt x="4073" y="2400"/>
                    </a:lnTo>
                    <a:lnTo>
                      <a:pt x="4093" y="2198"/>
                    </a:lnTo>
                    <a:lnTo>
                      <a:pt x="4093" y="1997"/>
                    </a:lnTo>
                    <a:lnTo>
                      <a:pt x="4073" y="1775"/>
                    </a:lnTo>
                    <a:lnTo>
                      <a:pt x="4052" y="1573"/>
                    </a:lnTo>
                    <a:lnTo>
                      <a:pt x="3992" y="1392"/>
                    </a:lnTo>
                    <a:lnTo>
                      <a:pt x="3911" y="1190"/>
                    </a:lnTo>
                    <a:lnTo>
                      <a:pt x="3831" y="1029"/>
                    </a:lnTo>
                    <a:lnTo>
                      <a:pt x="3710" y="848"/>
                    </a:lnTo>
                    <a:lnTo>
                      <a:pt x="3589" y="707"/>
                    </a:lnTo>
                    <a:lnTo>
                      <a:pt x="3448" y="565"/>
                    </a:lnTo>
                    <a:lnTo>
                      <a:pt x="3307" y="424"/>
                    </a:lnTo>
                    <a:lnTo>
                      <a:pt x="3145" y="324"/>
                    </a:lnTo>
                    <a:lnTo>
                      <a:pt x="2964" y="223"/>
                    </a:lnTo>
                    <a:lnTo>
                      <a:pt x="2782" y="142"/>
                    </a:lnTo>
                    <a:lnTo>
                      <a:pt x="2601" y="82"/>
                    </a:lnTo>
                    <a:lnTo>
                      <a:pt x="2399" y="41"/>
                    </a:lnTo>
                    <a:lnTo>
                      <a:pt x="219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p:nvPr/>
            </p:nvSpPr>
            <p:spPr>
              <a:xfrm>
                <a:off x="4143400" y="973975"/>
                <a:ext cx="102325" cy="102850"/>
              </a:xfrm>
              <a:custGeom>
                <a:avLst/>
                <a:gdLst/>
                <a:ahLst/>
                <a:cxnLst/>
                <a:rect l="l" t="t" r="r" b="b"/>
                <a:pathLst>
                  <a:path w="4093" h="4114" extrusionOk="0">
                    <a:moveTo>
                      <a:pt x="1976" y="1"/>
                    </a:moveTo>
                    <a:lnTo>
                      <a:pt x="1774" y="21"/>
                    </a:lnTo>
                    <a:lnTo>
                      <a:pt x="1573" y="61"/>
                    </a:lnTo>
                    <a:lnTo>
                      <a:pt x="1371" y="122"/>
                    </a:lnTo>
                    <a:lnTo>
                      <a:pt x="1190" y="202"/>
                    </a:lnTo>
                    <a:lnTo>
                      <a:pt x="1008" y="283"/>
                    </a:lnTo>
                    <a:lnTo>
                      <a:pt x="847" y="404"/>
                    </a:lnTo>
                    <a:lnTo>
                      <a:pt x="686" y="525"/>
                    </a:lnTo>
                    <a:lnTo>
                      <a:pt x="544" y="646"/>
                    </a:lnTo>
                    <a:lnTo>
                      <a:pt x="424" y="807"/>
                    </a:lnTo>
                    <a:lnTo>
                      <a:pt x="303" y="968"/>
                    </a:lnTo>
                    <a:lnTo>
                      <a:pt x="222" y="1130"/>
                    </a:lnTo>
                    <a:lnTo>
                      <a:pt x="141" y="1311"/>
                    </a:lnTo>
                    <a:lnTo>
                      <a:pt x="61" y="1513"/>
                    </a:lnTo>
                    <a:lnTo>
                      <a:pt x="20" y="1714"/>
                    </a:lnTo>
                    <a:lnTo>
                      <a:pt x="0" y="1916"/>
                    </a:lnTo>
                    <a:lnTo>
                      <a:pt x="0" y="2117"/>
                    </a:lnTo>
                    <a:lnTo>
                      <a:pt x="20" y="2339"/>
                    </a:lnTo>
                    <a:lnTo>
                      <a:pt x="61" y="2541"/>
                    </a:lnTo>
                    <a:lnTo>
                      <a:pt x="101" y="2722"/>
                    </a:lnTo>
                    <a:lnTo>
                      <a:pt x="182" y="2924"/>
                    </a:lnTo>
                    <a:lnTo>
                      <a:pt x="282" y="3085"/>
                    </a:lnTo>
                    <a:lnTo>
                      <a:pt x="383" y="3267"/>
                    </a:lnTo>
                    <a:lnTo>
                      <a:pt x="504" y="3408"/>
                    </a:lnTo>
                    <a:lnTo>
                      <a:pt x="645" y="3549"/>
                    </a:lnTo>
                    <a:lnTo>
                      <a:pt x="786" y="3690"/>
                    </a:lnTo>
                    <a:lnTo>
                      <a:pt x="948" y="3791"/>
                    </a:lnTo>
                    <a:lnTo>
                      <a:pt x="1129" y="3892"/>
                    </a:lnTo>
                    <a:lnTo>
                      <a:pt x="1311" y="3972"/>
                    </a:lnTo>
                    <a:lnTo>
                      <a:pt x="1492" y="4033"/>
                    </a:lnTo>
                    <a:lnTo>
                      <a:pt x="1694" y="4073"/>
                    </a:lnTo>
                    <a:lnTo>
                      <a:pt x="1895" y="4113"/>
                    </a:lnTo>
                    <a:lnTo>
                      <a:pt x="2117" y="4113"/>
                    </a:lnTo>
                    <a:lnTo>
                      <a:pt x="2319" y="4093"/>
                    </a:lnTo>
                    <a:lnTo>
                      <a:pt x="2520" y="4053"/>
                    </a:lnTo>
                    <a:lnTo>
                      <a:pt x="2722" y="3992"/>
                    </a:lnTo>
                    <a:lnTo>
                      <a:pt x="2903" y="3932"/>
                    </a:lnTo>
                    <a:lnTo>
                      <a:pt x="3085" y="3831"/>
                    </a:lnTo>
                    <a:lnTo>
                      <a:pt x="3246" y="3730"/>
                    </a:lnTo>
                    <a:lnTo>
                      <a:pt x="3407" y="3609"/>
                    </a:lnTo>
                    <a:lnTo>
                      <a:pt x="3548" y="3468"/>
                    </a:lnTo>
                    <a:lnTo>
                      <a:pt x="3669" y="3307"/>
                    </a:lnTo>
                    <a:lnTo>
                      <a:pt x="3770" y="3146"/>
                    </a:lnTo>
                    <a:lnTo>
                      <a:pt x="3871" y="2984"/>
                    </a:lnTo>
                    <a:lnTo>
                      <a:pt x="3952" y="2803"/>
                    </a:lnTo>
                    <a:lnTo>
                      <a:pt x="4012" y="2601"/>
                    </a:lnTo>
                    <a:lnTo>
                      <a:pt x="4073" y="2420"/>
                    </a:lnTo>
                    <a:lnTo>
                      <a:pt x="4093" y="2198"/>
                    </a:lnTo>
                    <a:lnTo>
                      <a:pt x="4093" y="1996"/>
                    </a:lnTo>
                    <a:lnTo>
                      <a:pt x="4073" y="1795"/>
                    </a:lnTo>
                    <a:lnTo>
                      <a:pt x="4032" y="1593"/>
                    </a:lnTo>
                    <a:lnTo>
                      <a:pt x="3992" y="1392"/>
                    </a:lnTo>
                    <a:lnTo>
                      <a:pt x="3911" y="1210"/>
                    </a:lnTo>
                    <a:lnTo>
                      <a:pt x="3810" y="1029"/>
                    </a:lnTo>
                    <a:lnTo>
                      <a:pt x="3710" y="867"/>
                    </a:lnTo>
                    <a:lnTo>
                      <a:pt x="3589" y="706"/>
                    </a:lnTo>
                    <a:lnTo>
                      <a:pt x="3448" y="565"/>
                    </a:lnTo>
                    <a:lnTo>
                      <a:pt x="3306" y="444"/>
                    </a:lnTo>
                    <a:lnTo>
                      <a:pt x="3145" y="323"/>
                    </a:lnTo>
                    <a:lnTo>
                      <a:pt x="2964" y="222"/>
                    </a:lnTo>
                    <a:lnTo>
                      <a:pt x="2782" y="142"/>
                    </a:lnTo>
                    <a:lnTo>
                      <a:pt x="2601" y="81"/>
                    </a:lnTo>
                    <a:lnTo>
                      <a:pt x="2399" y="41"/>
                    </a:lnTo>
                    <a:lnTo>
                      <a:pt x="2198" y="21"/>
                    </a:lnTo>
                    <a:lnTo>
                      <a:pt x="197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4"/>
              <p:cNvSpPr/>
              <p:nvPr/>
            </p:nvSpPr>
            <p:spPr>
              <a:xfrm>
                <a:off x="3733125" y="847975"/>
                <a:ext cx="155775" cy="64025"/>
              </a:xfrm>
              <a:custGeom>
                <a:avLst/>
                <a:gdLst/>
                <a:ahLst/>
                <a:cxnLst/>
                <a:rect l="l" t="t" r="r" b="b"/>
                <a:pathLst>
                  <a:path w="6231" h="2561" extrusionOk="0">
                    <a:moveTo>
                      <a:pt x="4154" y="0"/>
                    </a:moveTo>
                    <a:lnTo>
                      <a:pt x="3871" y="21"/>
                    </a:lnTo>
                    <a:lnTo>
                      <a:pt x="3589" y="61"/>
                    </a:lnTo>
                    <a:lnTo>
                      <a:pt x="3307" y="121"/>
                    </a:lnTo>
                    <a:lnTo>
                      <a:pt x="3045" y="182"/>
                    </a:lnTo>
                    <a:lnTo>
                      <a:pt x="2783" y="263"/>
                    </a:lnTo>
                    <a:lnTo>
                      <a:pt x="2541" y="343"/>
                    </a:lnTo>
                    <a:lnTo>
                      <a:pt x="2097" y="545"/>
                    </a:lnTo>
                    <a:lnTo>
                      <a:pt x="1674" y="787"/>
                    </a:lnTo>
                    <a:lnTo>
                      <a:pt x="1311" y="1029"/>
                    </a:lnTo>
                    <a:lnTo>
                      <a:pt x="988" y="1271"/>
                    </a:lnTo>
                    <a:lnTo>
                      <a:pt x="706" y="1512"/>
                    </a:lnTo>
                    <a:lnTo>
                      <a:pt x="464" y="1734"/>
                    </a:lnTo>
                    <a:lnTo>
                      <a:pt x="142" y="2077"/>
                    </a:lnTo>
                    <a:lnTo>
                      <a:pt x="41" y="2218"/>
                    </a:lnTo>
                    <a:lnTo>
                      <a:pt x="1" y="2299"/>
                    </a:lnTo>
                    <a:lnTo>
                      <a:pt x="1" y="2379"/>
                    </a:lnTo>
                    <a:lnTo>
                      <a:pt x="21" y="2460"/>
                    </a:lnTo>
                    <a:lnTo>
                      <a:pt x="81" y="2520"/>
                    </a:lnTo>
                    <a:lnTo>
                      <a:pt x="142" y="2541"/>
                    </a:lnTo>
                    <a:lnTo>
                      <a:pt x="202" y="2561"/>
                    </a:lnTo>
                    <a:lnTo>
                      <a:pt x="283" y="2520"/>
                    </a:lnTo>
                    <a:lnTo>
                      <a:pt x="323" y="2500"/>
                    </a:lnTo>
                    <a:lnTo>
                      <a:pt x="363" y="2460"/>
                    </a:lnTo>
                    <a:lnTo>
                      <a:pt x="464" y="2339"/>
                    </a:lnTo>
                    <a:lnTo>
                      <a:pt x="767" y="2016"/>
                    </a:lnTo>
                    <a:lnTo>
                      <a:pt x="988" y="1815"/>
                    </a:lnTo>
                    <a:lnTo>
                      <a:pt x="1230" y="1593"/>
                    </a:lnTo>
                    <a:lnTo>
                      <a:pt x="1533" y="1351"/>
                    </a:lnTo>
                    <a:lnTo>
                      <a:pt x="1875" y="1129"/>
                    </a:lnTo>
                    <a:lnTo>
                      <a:pt x="2259" y="908"/>
                    </a:lnTo>
                    <a:lnTo>
                      <a:pt x="2682" y="726"/>
                    </a:lnTo>
                    <a:lnTo>
                      <a:pt x="2904" y="646"/>
                    </a:lnTo>
                    <a:lnTo>
                      <a:pt x="3146" y="585"/>
                    </a:lnTo>
                    <a:lnTo>
                      <a:pt x="3387" y="525"/>
                    </a:lnTo>
                    <a:lnTo>
                      <a:pt x="3650" y="464"/>
                    </a:lnTo>
                    <a:lnTo>
                      <a:pt x="3892" y="424"/>
                    </a:lnTo>
                    <a:lnTo>
                      <a:pt x="4174" y="404"/>
                    </a:lnTo>
                    <a:lnTo>
                      <a:pt x="4456" y="404"/>
                    </a:lnTo>
                    <a:lnTo>
                      <a:pt x="4738" y="424"/>
                    </a:lnTo>
                    <a:lnTo>
                      <a:pt x="5020" y="464"/>
                    </a:lnTo>
                    <a:lnTo>
                      <a:pt x="5323" y="504"/>
                    </a:lnTo>
                    <a:lnTo>
                      <a:pt x="5645" y="585"/>
                    </a:lnTo>
                    <a:lnTo>
                      <a:pt x="5968" y="686"/>
                    </a:lnTo>
                    <a:lnTo>
                      <a:pt x="6049" y="686"/>
                    </a:lnTo>
                    <a:lnTo>
                      <a:pt x="6109" y="666"/>
                    </a:lnTo>
                    <a:lnTo>
                      <a:pt x="6190" y="625"/>
                    </a:lnTo>
                    <a:lnTo>
                      <a:pt x="6230" y="545"/>
                    </a:lnTo>
                    <a:lnTo>
                      <a:pt x="6230" y="464"/>
                    </a:lnTo>
                    <a:lnTo>
                      <a:pt x="6210" y="383"/>
                    </a:lnTo>
                    <a:lnTo>
                      <a:pt x="6170" y="323"/>
                    </a:lnTo>
                    <a:lnTo>
                      <a:pt x="6089" y="283"/>
                    </a:lnTo>
                    <a:lnTo>
                      <a:pt x="5746" y="182"/>
                    </a:lnTo>
                    <a:lnTo>
                      <a:pt x="5404" y="101"/>
                    </a:lnTo>
                    <a:lnTo>
                      <a:pt x="5081" y="41"/>
                    </a:lnTo>
                    <a:lnTo>
                      <a:pt x="4758" y="21"/>
                    </a:lnTo>
                    <a:lnTo>
                      <a:pt x="4456"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4"/>
              <p:cNvSpPr/>
              <p:nvPr/>
            </p:nvSpPr>
            <p:spPr>
              <a:xfrm>
                <a:off x="4103575" y="853025"/>
                <a:ext cx="155250" cy="64525"/>
              </a:xfrm>
              <a:custGeom>
                <a:avLst/>
                <a:gdLst/>
                <a:ahLst/>
                <a:cxnLst/>
                <a:rect l="l" t="t" r="r" b="b"/>
                <a:pathLst>
                  <a:path w="6210" h="2581" extrusionOk="0">
                    <a:moveTo>
                      <a:pt x="1775" y="0"/>
                    </a:moveTo>
                    <a:lnTo>
                      <a:pt x="1452" y="20"/>
                    </a:lnTo>
                    <a:lnTo>
                      <a:pt x="1150" y="40"/>
                    </a:lnTo>
                    <a:lnTo>
                      <a:pt x="807" y="101"/>
                    </a:lnTo>
                    <a:lnTo>
                      <a:pt x="484" y="181"/>
                    </a:lnTo>
                    <a:lnTo>
                      <a:pt x="142" y="282"/>
                    </a:lnTo>
                    <a:lnTo>
                      <a:pt x="61" y="323"/>
                    </a:lnTo>
                    <a:lnTo>
                      <a:pt x="21" y="383"/>
                    </a:lnTo>
                    <a:lnTo>
                      <a:pt x="0" y="464"/>
                    </a:lnTo>
                    <a:lnTo>
                      <a:pt x="0" y="544"/>
                    </a:lnTo>
                    <a:lnTo>
                      <a:pt x="41" y="605"/>
                    </a:lnTo>
                    <a:lnTo>
                      <a:pt x="101" y="665"/>
                    </a:lnTo>
                    <a:lnTo>
                      <a:pt x="182" y="685"/>
                    </a:lnTo>
                    <a:lnTo>
                      <a:pt x="263" y="665"/>
                    </a:lnTo>
                    <a:lnTo>
                      <a:pt x="585" y="585"/>
                    </a:lnTo>
                    <a:lnTo>
                      <a:pt x="888" y="504"/>
                    </a:lnTo>
                    <a:lnTo>
                      <a:pt x="1190" y="464"/>
                    </a:lnTo>
                    <a:lnTo>
                      <a:pt x="1492" y="423"/>
                    </a:lnTo>
                    <a:lnTo>
                      <a:pt x="1775" y="403"/>
                    </a:lnTo>
                    <a:lnTo>
                      <a:pt x="2037" y="403"/>
                    </a:lnTo>
                    <a:lnTo>
                      <a:pt x="2319" y="423"/>
                    </a:lnTo>
                    <a:lnTo>
                      <a:pt x="2561" y="464"/>
                    </a:lnTo>
                    <a:lnTo>
                      <a:pt x="2823" y="524"/>
                    </a:lnTo>
                    <a:lnTo>
                      <a:pt x="3065" y="565"/>
                    </a:lnTo>
                    <a:lnTo>
                      <a:pt x="3287" y="645"/>
                    </a:lnTo>
                    <a:lnTo>
                      <a:pt x="3508" y="726"/>
                    </a:lnTo>
                    <a:lnTo>
                      <a:pt x="3932" y="907"/>
                    </a:lnTo>
                    <a:lnTo>
                      <a:pt x="4315" y="1129"/>
                    </a:lnTo>
                    <a:lnTo>
                      <a:pt x="4637" y="1351"/>
                    </a:lnTo>
                    <a:lnTo>
                      <a:pt x="4940" y="1573"/>
                    </a:lnTo>
                    <a:lnTo>
                      <a:pt x="5202" y="1794"/>
                    </a:lnTo>
                    <a:lnTo>
                      <a:pt x="5424" y="2016"/>
                    </a:lnTo>
                    <a:lnTo>
                      <a:pt x="5726" y="2339"/>
                    </a:lnTo>
                    <a:lnTo>
                      <a:pt x="5847" y="2500"/>
                    </a:lnTo>
                    <a:lnTo>
                      <a:pt x="5867" y="2540"/>
                    </a:lnTo>
                    <a:lnTo>
                      <a:pt x="5907" y="2560"/>
                    </a:lnTo>
                    <a:lnTo>
                      <a:pt x="6008" y="2581"/>
                    </a:lnTo>
                    <a:lnTo>
                      <a:pt x="6069" y="2581"/>
                    </a:lnTo>
                    <a:lnTo>
                      <a:pt x="6129" y="2540"/>
                    </a:lnTo>
                    <a:lnTo>
                      <a:pt x="6190" y="2500"/>
                    </a:lnTo>
                    <a:lnTo>
                      <a:pt x="6210" y="2419"/>
                    </a:lnTo>
                    <a:lnTo>
                      <a:pt x="6210" y="2339"/>
                    </a:lnTo>
                    <a:lnTo>
                      <a:pt x="6170" y="2258"/>
                    </a:lnTo>
                    <a:lnTo>
                      <a:pt x="6069" y="2117"/>
                    </a:lnTo>
                    <a:lnTo>
                      <a:pt x="5746" y="1774"/>
                    </a:lnTo>
                    <a:lnTo>
                      <a:pt x="5524" y="1552"/>
                    </a:lnTo>
                    <a:lnTo>
                      <a:pt x="5242" y="1310"/>
                    </a:lnTo>
                    <a:lnTo>
                      <a:pt x="4920" y="1048"/>
                    </a:lnTo>
                    <a:lnTo>
                      <a:pt x="4537" y="806"/>
                    </a:lnTo>
                    <a:lnTo>
                      <a:pt x="4133" y="565"/>
                    </a:lnTo>
                    <a:lnTo>
                      <a:pt x="3670" y="363"/>
                    </a:lnTo>
                    <a:lnTo>
                      <a:pt x="3428" y="282"/>
                    </a:lnTo>
                    <a:lnTo>
                      <a:pt x="3186" y="202"/>
                    </a:lnTo>
                    <a:lnTo>
                      <a:pt x="2924" y="121"/>
                    </a:lnTo>
                    <a:lnTo>
                      <a:pt x="2642" y="81"/>
                    </a:lnTo>
                    <a:lnTo>
                      <a:pt x="2359" y="40"/>
                    </a:lnTo>
                    <a:lnTo>
                      <a:pt x="2077"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4"/>
              <p:cNvSpPr/>
              <p:nvPr/>
            </p:nvSpPr>
            <p:spPr>
              <a:xfrm>
                <a:off x="4024950" y="1047575"/>
                <a:ext cx="122500" cy="144150"/>
              </a:xfrm>
              <a:custGeom>
                <a:avLst/>
                <a:gdLst/>
                <a:ahLst/>
                <a:cxnLst/>
                <a:rect l="l" t="t" r="r" b="b"/>
                <a:pathLst>
                  <a:path w="4900" h="5766" extrusionOk="0">
                    <a:moveTo>
                      <a:pt x="142" y="0"/>
                    </a:moveTo>
                    <a:lnTo>
                      <a:pt x="81" y="40"/>
                    </a:lnTo>
                    <a:lnTo>
                      <a:pt x="21" y="101"/>
                    </a:lnTo>
                    <a:lnTo>
                      <a:pt x="0" y="181"/>
                    </a:lnTo>
                    <a:lnTo>
                      <a:pt x="0" y="262"/>
                    </a:lnTo>
                    <a:lnTo>
                      <a:pt x="41" y="343"/>
                    </a:lnTo>
                    <a:lnTo>
                      <a:pt x="101" y="383"/>
                    </a:lnTo>
                    <a:lnTo>
                      <a:pt x="162" y="403"/>
                    </a:lnTo>
                    <a:lnTo>
                      <a:pt x="545" y="484"/>
                    </a:lnTo>
                    <a:lnTo>
                      <a:pt x="928" y="585"/>
                    </a:lnTo>
                    <a:lnTo>
                      <a:pt x="1291" y="746"/>
                    </a:lnTo>
                    <a:lnTo>
                      <a:pt x="1674" y="927"/>
                    </a:lnTo>
                    <a:lnTo>
                      <a:pt x="2037" y="1149"/>
                    </a:lnTo>
                    <a:lnTo>
                      <a:pt x="2379" y="1391"/>
                    </a:lnTo>
                    <a:lnTo>
                      <a:pt x="2722" y="1673"/>
                    </a:lnTo>
                    <a:lnTo>
                      <a:pt x="3045" y="1976"/>
                    </a:lnTo>
                    <a:lnTo>
                      <a:pt x="3347" y="2298"/>
                    </a:lnTo>
                    <a:lnTo>
                      <a:pt x="3629" y="2641"/>
                    </a:lnTo>
                    <a:lnTo>
                      <a:pt x="3871" y="3024"/>
                    </a:lnTo>
                    <a:lnTo>
                      <a:pt x="4073" y="3407"/>
                    </a:lnTo>
                    <a:lnTo>
                      <a:pt x="4234" y="3790"/>
                    </a:lnTo>
                    <a:lnTo>
                      <a:pt x="4375" y="4214"/>
                    </a:lnTo>
                    <a:lnTo>
                      <a:pt x="4456" y="4617"/>
                    </a:lnTo>
                    <a:lnTo>
                      <a:pt x="4476" y="4839"/>
                    </a:lnTo>
                    <a:lnTo>
                      <a:pt x="4496" y="5060"/>
                    </a:lnTo>
                    <a:lnTo>
                      <a:pt x="625" y="5363"/>
                    </a:lnTo>
                    <a:lnTo>
                      <a:pt x="545" y="5383"/>
                    </a:lnTo>
                    <a:lnTo>
                      <a:pt x="484" y="5423"/>
                    </a:lnTo>
                    <a:lnTo>
                      <a:pt x="444" y="5504"/>
                    </a:lnTo>
                    <a:lnTo>
                      <a:pt x="424" y="5585"/>
                    </a:lnTo>
                    <a:lnTo>
                      <a:pt x="444" y="5665"/>
                    </a:lnTo>
                    <a:lnTo>
                      <a:pt x="484" y="5726"/>
                    </a:lnTo>
                    <a:lnTo>
                      <a:pt x="565" y="5766"/>
                    </a:lnTo>
                    <a:lnTo>
                      <a:pt x="646" y="5766"/>
                    </a:lnTo>
                    <a:lnTo>
                      <a:pt x="4718" y="5443"/>
                    </a:lnTo>
                    <a:lnTo>
                      <a:pt x="4778" y="5423"/>
                    </a:lnTo>
                    <a:lnTo>
                      <a:pt x="4839" y="5383"/>
                    </a:lnTo>
                    <a:lnTo>
                      <a:pt x="4879" y="5322"/>
                    </a:lnTo>
                    <a:lnTo>
                      <a:pt x="4899" y="5242"/>
                    </a:lnTo>
                    <a:lnTo>
                      <a:pt x="4899" y="5000"/>
                    </a:lnTo>
                    <a:lnTo>
                      <a:pt x="4879" y="4778"/>
                    </a:lnTo>
                    <a:lnTo>
                      <a:pt x="4859" y="4536"/>
                    </a:lnTo>
                    <a:lnTo>
                      <a:pt x="4819" y="4294"/>
                    </a:lnTo>
                    <a:lnTo>
                      <a:pt x="4758" y="4072"/>
                    </a:lnTo>
                    <a:lnTo>
                      <a:pt x="4678" y="3831"/>
                    </a:lnTo>
                    <a:lnTo>
                      <a:pt x="4597" y="3609"/>
                    </a:lnTo>
                    <a:lnTo>
                      <a:pt x="4516" y="3387"/>
                    </a:lnTo>
                    <a:lnTo>
                      <a:pt x="4295" y="2964"/>
                    </a:lnTo>
                    <a:lnTo>
                      <a:pt x="4033" y="2540"/>
                    </a:lnTo>
                    <a:lnTo>
                      <a:pt x="3730" y="2137"/>
                    </a:lnTo>
                    <a:lnTo>
                      <a:pt x="3408" y="1774"/>
                    </a:lnTo>
                    <a:lnTo>
                      <a:pt x="3065" y="1431"/>
                    </a:lnTo>
                    <a:lnTo>
                      <a:pt x="2682" y="1109"/>
                    </a:lnTo>
                    <a:lnTo>
                      <a:pt x="2299" y="827"/>
                    </a:lnTo>
                    <a:lnTo>
                      <a:pt x="1896" y="585"/>
                    </a:lnTo>
                    <a:lnTo>
                      <a:pt x="1472" y="383"/>
                    </a:lnTo>
                    <a:lnTo>
                      <a:pt x="1049" y="202"/>
                    </a:lnTo>
                    <a:lnTo>
                      <a:pt x="646" y="81"/>
                    </a:lnTo>
                    <a:lnTo>
                      <a:pt x="22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3844500" y="1231025"/>
                <a:ext cx="256575" cy="97800"/>
              </a:xfrm>
              <a:custGeom>
                <a:avLst/>
                <a:gdLst/>
                <a:ahLst/>
                <a:cxnLst/>
                <a:rect l="l" t="t" r="r" b="b"/>
                <a:pathLst>
                  <a:path w="10263" h="3912" extrusionOk="0">
                    <a:moveTo>
                      <a:pt x="162" y="1"/>
                    </a:moveTo>
                    <a:lnTo>
                      <a:pt x="102" y="41"/>
                    </a:lnTo>
                    <a:lnTo>
                      <a:pt x="41" y="101"/>
                    </a:lnTo>
                    <a:lnTo>
                      <a:pt x="1" y="182"/>
                    </a:lnTo>
                    <a:lnTo>
                      <a:pt x="1" y="242"/>
                    </a:lnTo>
                    <a:lnTo>
                      <a:pt x="41" y="323"/>
                    </a:lnTo>
                    <a:lnTo>
                      <a:pt x="404" y="847"/>
                    </a:lnTo>
                    <a:lnTo>
                      <a:pt x="807" y="1311"/>
                    </a:lnTo>
                    <a:lnTo>
                      <a:pt x="1211" y="1734"/>
                    </a:lnTo>
                    <a:lnTo>
                      <a:pt x="1634" y="2117"/>
                    </a:lnTo>
                    <a:lnTo>
                      <a:pt x="2057" y="2440"/>
                    </a:lnTo>
                    <a:lnTo>
                      <a:pt x="2501" y="2742"/>
                    </a:lnTo>
                    <a:lnTo>
                      <a:pt x="2944" y="2984"/>
                    </a:lnTo>
                    <a:lnTo>
                      <a:pt x="3408" y="3206"/>
                    </a:lnTo>
                    <a:lnTo>
                      <a:pt x="3852" y="3388"/>
                    </a:lnTo>
                    <a:lnTo>
                      <a:pt x="4295" y="3549"/>
                    </a:lnTo>
                    <a:lnTo>
                      <a:pt x="4759" y="3670"/>
                    </a:lnTo>
                    <a:lnTo>
                      <a:pt x="5202" y="3750"/>
                    </a:lnTo>
                    <a:lnTo>
                      <a:pt x="5646" y="3831"/>
                    </a:lnTo>
                    <a:lnTo>
                      <a:pt x="6069" y="3871"/>
                    </a:lnTo>
                    <a:lnTo>
                      <a:pt x="6493" y="3892"/>
                    </a:lnTo>
                    <a:lnTo>
                      <a:pt x="6896" y="3912"/>
                    </a:lnTo>
                    <a:lnTo>
                      <a:pt x="7561" y="3892"/>
                    </a:lnTo>
                    <a:lnTo>
                      <a:pt x="8166" y="3831"/>
                    </a:lnTo>
                    <a:lnTo>
                      <a:pt x="8710" y="3750"/>
                    </a:lnTo>
                    <a:lnTo>
                      <a:pt x="9194" y="3670"/>
                    </a:lnTo>
                    <a:lnTo>
                      <a:pt x="9577" y="3569"/>
                    </a:lnTo>
                    <a:lnTo>
                      <a:pt x="9859" y="3488"/>
                    </a:lnTo>
                    <a:lnTo>
                      <a:pt x="10122" y="3408"/>
                    </a:lnTo>
                    <a:lnTo>
                      <a:pt x="10182" y="3367"/>
                    </a:lnTo>
                    <a:lnTo>
                      <a:pt x="10243" y="3307"/>
                    </a:lnTo>
                    <a:lnTo>
                      <a:pt x="10263" y="3226"/>
                    </a:lnTo>
                    <a:lnTo>
                      <a:pt x="10243" y="3146"/>
                    </a:lnTo>
                    <a:lnTo>
                      <a:pt x="10202" y="3085"/>
                    </a:lnTo>
                    <a:lnTo>
                      <a:pt x="10142" y="3025"/>
                    </a:lnTo>
                    <a:lnTo>
                      <a:pt x="9980" y="3025"/>
                    </a:lnTo>
                    <a:lnTo>
                      <a:pt x="9698" y="3125"/>
                    </a:lnTo>
                    <a:lnTo>
                      <a:pt x="9376" y="3206"/>
                    </a:lnTo>
                    <a:lnTo>
                      <a:pt x="8932" y="3307"/>
                    </a:lnTo>
                    <a:lnTo>
                      <a:pt x="8408" y="3388"/>
                    </a:lnTo>
                    <a:lnTo>
                      <a:pt x="7823" y="3448"/>
                    </a:lnTo>
                    <a:lnTo>
                      <a:pt x="7158" y="3488"/>
                    </a:lnTo>
                    <a:lnTo>
                      <a:pt x="6815" y="3508"/>
                    </a:lnTo>
                    <a:lnTo>
                      <a:pt x="6452" y="3488"/>
                    </a:lnTo>
                    <a:lnTo>
                      <a:pt x="6069" y="3468"/>
                    </a:lnTo>
                    <a:lnTo>
                      <a:pt x="5686" y="3428"/>
                    </a:lnTo>
                    <a:lnTo>
                      <a:pt x="5303" y="3367"/>
                    </a:lnTo>
                    <a:lnTo>
                      <a:pt x="4900" y="3287"/>
                    </a:lnTo>
                    <a:lnTo>
                      <a:pt x="4517" y="3166"/>
                    </a:lnTo>
                    <a:lnTo>
                      <a:pt x="4114" y="3045"/>
                    </a:lnTo>
                    <a:lnTo>
                      <a:pt x="3711" y="2904"/>
                    </a:lnTo>
                    <a:lnTo>
                      <a:pt x="3327" y="2722"/>
                    </a:lnTo>
                    <a:lnTo>
                      <a:pt x="2924" y="2500"/>
                    </a:lnTo>
                    <a:lnTo>
                      <a:pt x="2541" y="2259"/>
                    </a:lnTo>
                    <a:lnTo>
                      <a:pt x="2158" y="1996"/>
                    </a:lnTo>
                    <a:lnTo>
                      <a:pt x="1775" y="1694"/>
                    </a:lnTo>
                    <a:lnTo>
                      <a:pt x="1412" y="1351"/>
                    </a:lnTo>
                    <a:lnTo>
                      <a:pt x="1049" y="968"/>
                    </a:lnTo>
                    <a:lnTo>
                      <a:pt x="707" y="565"/>
                    </a:lnTo>
                    <a:lnTo>
                      <a:pt x="384" y="101"/>
                    </a:lnTo>
                    <a:lnTo>
                      <a:pt x="324" y="41"/>
                    </a:lnTo>
                    <a:lnTo>
                      <a:pt x="24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3653000" y="1086375"/>
                <a:ext cx="162800" cy="162825"/>
              </a:xfrm>
              <a:custGeom>
                <a:avLst/>
                <a:gdLst/>
                <a:ahLst/>
                <a:cxnLst/>
                <a:rect l="l" t="t" r="r" b="b"/>
                <a:pathLst>
                  <a:path w="6512" h="6513" extrusionOk="0">
                    <a:moveTo>
                      <a:pt x="3266" y="0"/>
                    </a:moveTo>
                    <a:lnTo>
                      <a:pt x="3024" y="21"/>
                    </a:lnTo>
                    <a:lnTo>
                      <a:pt x="2802" y="41"/>
                    </a:lnTo>
                    <a:lnTo>
                      <a:pt x="2560" y="81"/>
                    </a:lnTo>
                    <a:lnTo>
                      <a:pt x="2318" y="142"/>
                    </a:lnTo>
                    <a:lnTo>
                      <a:pt x="2016" y="262"/>
                    </a:lnTo>
                    <a:lnTo>
                      <a:pt x="1714" y="404"/>
                    </a:lnTo>
                    <a:lnTo>
                      <a:pt x="1431" y="565"/>
                    </a:lnTo>
                    <a:lnTo>
                      <a:pt x="1189" y="767"/>
                    </a:lnTo>
                    <a:lnTo>
                      <a:pt x="948" y="968"/>
                    </a:lnTo>
                    <a:lnTo>
                      <a:pt x="746" y="1210"/>
                    </a:lnTo>
                    <a:lnTo>
                      <a:pt x="565" y="1452"/>
                    </a:lnTo>
                    <a:lnTo>
                      <a:pt x="403" y="1714"/>
                    </a:lnTo>
                    <a:lnTo>
                      <a:pt x="262" y="1996"/>
                    </a:lnTo>
                    <a:lnTo>
                      <a:pt x="161" y="2299"/>
                    </a:lnTo>
                    <a:lnTo>
                      <a:pt x="81" y="2601"/>
                    </a:lnTo>
                    <a:lnTo>
                      <a:pt x="20" y="2924"/>
                    </a:lnTo>
                    <a:lnTo>
                      <a:pt x="0" y="3226"/>
                    </a:lnTo>
                    <a:lnTo>
                      <a:pt x="20" y="3549"/>
                    </a:lnTo>
                    <a:lnTo>
                      <a:pt x="61" y="3871"/>
                    </a:lnTo>
                    <a:lnTo>
                      <a:pt x="141" y="4194"/>
                    </a:lnTo>
                    <a:lnTo>
                      <a:pt x="242" y="4456"/>
                    </a:lnTo>
                    <a:lnTo>
                      <a:pt x="343" y="4698"/>
                    </a:lnTo>
                    <a:lnTo>
                      <a:pt x="464" y="4940"/>
                    </a:lnTo>
                    <a:lnTo>
                      <a:pt x="625" y="5162"/>
                    </a:lnTo>
                    <a:lnTo>
                      <a:pt x="766" y="5363"/>
                    </a:lnTo>
                    <a:lnTo>
                      <a:pt x="948" y="5545"/>
                    </a:lnTo>
                    <a:lnTo>
                      <a:pt x="1129" y="5726"/>
                    </a:lnTo>
                    <a:lnTo>
                      <a:pt x="1331" y="5887"/>
                    </a:lnTo>
                    <a:lnTo>
                      <a:pt x="1552" y="6028"/>
                    </a:lnTo>
                    <a:lnTo>
                      <a:pt x="1774" y="6149"/>
                    </a:lnTo>
                    <a:lnTo>
                      <a:pt x="1996" y="6270"/>
                    </a:lnTo>
                    <a:lnTo>
                      <a:pt x="2238" y="6351"/>
                    </a:lnTo>
                    <a:lnTo>
                      <a:pt x="2500" y="6432"/>
                    </a:lnTo>
                    <a:lnTo>
                      <a:pt x="2742" y="6472"/>
                    </a:lnTo>
                    <a:lnTo>
                      <a:pt x="3004" y="6512"/>
                    </a:lnTo>
                    <a:lnTo>
                      <a:pt x="3488" y="6512"/>
                    </a:lnTo>
                    <a:lnTo>
                      <a:pt x="3730" y="6472"/>
                    </a:lnTo>
                    <a:lnTo>
                      <a:pt x="3972" y="6432"/>
                    </a:lnTo>
                    <a:lnTo>
                      <a:pt x="4193" y="6371"/>
                    </a:lnTo>
                    <a:lnTo>
                      <a:pt x="4516" y="6270"/>
                    </a:lnTo>
                    <a:lnTo>
                      <a:pt x="4818" y="6129"/>
                    </a:lnTo>
                    <a:lnTo>
                      <a:pt x="5080" y="5948"/>
                    </a:lnTo>
                    <a:lnTo>
                      <a:pt x="5343" y="5766"/>
                    </a:lnTo>
                    <a:lnTo>
                      <a:pt x="5564" y="5545"/>
                    </a:lnTo>
                    <a:lnTo>
                      <a:pt x="5786" y="5323"/>
                    </a:lnTo>
                    <a:lnTo>
                      <a:pt x="5968" y="5061"/>
                    </a:lnTo>
                    <a:lnTo>
                      <a:pt x="6129" y="4799"/>
                    </a:lnTo>
                    <a:lnTo>
                      <a:pt x="6270" y="4516"/>
                    </a:lnTo>
                    <a:lnTo>
                      <a:pt x="6371" y="4214"/>
                    </a:lnTo>
                    <a:lnTo>
                      <a:pt x="6451" y="3912"/>
                    </a:lnTo>
                    <a:lnTo>
                      <a:pt x="6492" y="3609"/>
                    </a:lnTo>
                    <a:lnTo>
                      <a:pt x="6512" y="3287"/>
                    </a:lnTo>
                    <a:lnTo>
                      <a:pt x="6512" y="2964"/>
                    </a:lnTo>
                    <a:lnTo>
                      <a:pt x="6451" y="2641"/>
                    </a:lnTo>
                    <a:lnTo>
                      <a:pt x="6371" y="2319"/>
                    </a:lnTo>
                    <a:lnTo>
                      <a:pt x="6290" y="2057"/>
                    </a:lnTo>
                    <a:lnTo>
                      <a:pt x="6169" y="1815"/>
                    </a:lnTo>
                    <a:lnTo>
                      <a:pt x="6048" y="1593"/>
                    </a:lnTo>
                    <a:lnTo>
                      <a:pt x="5907" y="1371"/>
                    </a:lnTo>
                    <a:lnTo>
                      <a:pt x="5746" y="1170"/>
                    </a:lnTo>
                    <a:lnTo>
                      <a:pt x="5564" y="968"/>
                    </a:lnTo>
                    <a:lnTo>
                      <a:pt x="5383" y="787"/>
                    </a:lnTo>
                    <a:lnTo>
                      <a:pt x="5181" y="646"/>
                    </a:lnTo>
                    <a:lnTo>
                      <a:pt x="4980" y="484"/>
                    </a:lnTo>
                    <a:lnTo>
                      <a:pt x="4758" y="363"/>
                    </a:lnTo>
                    <a:lnTo>
                      <a:pt x="4516" y="262"/>
                    </a:lnTo>
                    <a:lnTo>
                      <a:pt x="4274" y="162"/>
                    </a:lnTo>
                    <a:lnTo>
                      <a:pt x="4032" y="101"/>
                    </a:lnTo>
                    <a:lnTo>
                      <a:pt x="3790" y="41"/>
                    </a:lnTo>
                    <a:lnTo>
                      <a:pt x="3528" y="21"/>
                    </a:lnTo>
                    <a:lnTo>
                      <a:pt x="3266" y="0"/>
                    </a:lnTo>
                    <a:close/>
                  </a:path>
                </a:pathLst>
              </a:custGeom>
              <a:solidFill>
                <a:srgbClr val="FCF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3653000" y="1086375"/>
                <a:ext cx="162800" cy="162825"/>
              </a:xfrm>
              <a:custGeom>
                <a:avLst/>
                <a:gdLst/>
                <a:ahLst/>
                <a:cxnLst/>
                <a:rect l="l" t="t" r="r" b="b"/>
                <a:pathLst>
                  <a:path w="6512" h="6513" fill="none" extrusionOk="0">
                    <a:moveTo>
                      <a:pt x="3266" y="0"/>
                    </a:moveTo>
                    <a:lnTo>
                      <a:pt x="3266" y="0"/>
                    </a:lnTo>
                    <a:lnTo>
                      <a:pt x="3024" y="21"/>
                    </a:lnTo>
                    <a:lnTo>
                      <a:pt x="2802" y="41"/>
                    </a:lnTo>
                    <a:lnTo>
                      <a:pt x="2560" y="81"/>
                    </a:lnTo>
                    <a:lnTo>
                      <a:pt x="2318" y="142"/>
                    </a:lnTo>
                    <a:lnTo>
                      <a:pt x="2318" y="142"/>
                    </a:lnTo>
                    <a:lnTo>
                      <a:pt x="2016" y="262"/>
                    </a:lnTo>
                    <a:lnTo>
                      <a:pt x="1714" y="404"/>
                    </a:lnTo>
                    <a:lnTo>
                      <a:pt x="1431" y="565"/>
                    </a:lnTo>
                    <a:lnTo>
                      <a:pt x="1189" y="767"/>
                    </a:lnTo>
                    <a:lnTo>
                      <a:pt x="948" y="968"/>
                    </a:lnTo>
                    <a:lnTo>
                      <a:pt x="746" y="1210"/>
                    </a:lnTo>
                    <a:lnTo>
                      <a:pt x="565" y="1452"/>
                    </a:lnTo>
                    <a:lnTo>
                      <a:pt x="403" y="1714"/>
                    </a:lnTo>
                    <a:lnTo>
                      <a:pt x="262" y="1996"/>
                    </a:lnTo>
                    <a:lnTo>
                      <a:pt x="161" y="2299"/>
                    </a:lnTo>
                    <a:lnTo>
                      <a:pt x="81" y="2601"/>
                    </a:lnTo>
                    <a:lnTo>
                      <a:pt x="20" y="2924"/>
                    </a:lnTo>
                    <a:lnTo>
                      <a:pt x="0" y="3226"/>
                    </a:lnTo>
                    <a:lnTo>
                      <a:pt x="20" y="3549"/>
                    </a:lnTo>
                    <a:lnTo>
                      <a:pt x="61" y="3871"/>
                    </a:lnTo>
                    <a:lnTo>
                      <a:pt x="141" y="4194"/>
                    </a:lnTo>
                    <a:lnTo>
                      <a:pt x="141" y="4194"/>
                    </a:lnTo>
                    <a:lnTo>
                      <a:pt x="242" y="4456"/>
                    </a:lnTo>
                    <a:lnTo>
                      <a:pt x="343" y="4698"/>
                    </a:lnTo>
                    <a:lnTo>
                      <a:pt x="464" y="4940"/>
                    </a:lnTo>
                    <a:lnTo>
                      <a:pt x="625" y="5162"/>
                    </a:lnTo>
                    <a:lnTo>
                      <a:pt x="766" y="5363"/>
                    </a:lnTo>
                    <a:lnTo>
                      <a:pt x="948" y="5545"/>
                    </a:lnTo>
                    <a:lnTo>
                      <a:pt x="1129" y="5726"/>
                    </a:lnTo>
                    <a:lnTo>
                      <a:pt x="1331" y="5887"/>
                    </a:lnTo>
                    <a:lnTo>
                      <a:pt x="1552" y="6028"/>
                    </a:lnTo>
                    <a:lnTo>
                      <a:pt x="1774" y="6149"/>
                    </a:lnTo>
                    <a:lnTo>
                      <a:pt x="1996" y="6270"/>
                    </a:lnTo>
                    <a:lnTo>
                      <a:pt x="2238" y="6351"/>
                    </a:lnTo>
                    <a:lnTo>
                      <a:pt x="2500" y="6432"/>
                    </a:lnTo>
                    <a:lnTo>
                      <a:pt x="2742" y="6472"/>
                    </a:lnTo>
                    <a:lnTo>
                      <a:pt x="3004" y="6512"/>
                    </a:lnTo>
                    <a:lnTo>
                      <a:pt x="3266" y="6512"/>
                    </a:lnTo>
                    <a:lnTo>
                      <a:pt x="3266" y="6512"/>
                    </a:lnTo>
                    <a:lnTo>
                      <a:pt x="3488" y="6512"/>
                    </a:lnTo>
                    <a:lnTo>
                      <a:pt x="3730" y="6472"/>
                    </a:lnTo>
                    <a:lnTo>
                      <a:pt x="3972" y="6432"/>
                    </a:lnTo>
                    <a:lnTo>
                      <a:pt x="4193" y="6371"/>
                    </a:lnTo>
                    <a:lnTo>
                      <a:pt x="4193" y="6371"/>
                    </a:lnTo>
                    <a:lnTo>
                      <a:pt x="4516" y="6270"/>
                    </a:lnTo>
                    <a:lnTo>
                      <a:pt x="4818" y="6129"/>
                    </a:lnTo>
                    <a:lnTo>
                      <a:pt x="5080" y="5948"/>
                    </a:lnTo>
                    <a:lnTo>
                      <a:pt x="5343" y="5766"/>
                    </a:lnTo>
                    <a:lnTo>
                      <a:pt x="5564" y="5545"/>
                    </a:lnTo>
                    <a:lnTo>
                      <a:pt x="5786" y="5323"/>
                    </a:lnTo>
                    <a:lnTo>
                      <a:pt x="5968" y="5061"/>
                    </a:lnTo>
                    <a:lnTo>
                      <a:pt x="6129" y="4799"/>
                    </a:lnTo>
                    <a:lnTo>
                      <a:pt x="6270" y="4516"/>
                    </a:lnTo>
                    <a:lnTo>
                      <a:pt x="6371" y="4214"/>
                    </a:lnTo>
                    <a:lnTo>
                      <a:pt x="6451" y="3912"/>
                    </a:lnTo>
                    <a:lnTo>
                      <a:pt x="6492" y="3609"/>
                    </a:lnTo>
                    <a:lnTo>
                      <a:pt x="6512" y="3287"/>
                    </a:lnTo>
                    <a:lnTo>
                      <a:pt x="6512" y="2964"/>
                    </a:lnTo>
                    <a:lnTo>
                      <a:pt x="6451" y="2641"/>
                    </a:lnTo>
                    <a:lnTo>
                      <a:pt x="6371" y="2319"/>
                    </a:lnTo>
                    <a:lnTo>
                      <a:pt x="6371" y="2319"/>
                    </a:lnTo>
                    <a:lnTo>
                      <a:pt x="6290" y="2057"/>
                    </a:lnTo>
                    <a:lnTo>
                      <a:pt x="6169" y="1815"/>
                    </a:lnTo>
                    <a:lnTo>
                      <a:pt x="6048" y="1593"/>
                    </a:lnTo>
                    <a:lnTo>
                      <a:pt x="5907" y="1371"/>
                    </a:lnTo>
                    <a:lnTo>
                      <a:pt x="5746" y="1170"/>
                    </a:lnTo>
                    <a:lnTo>
                      <a:pt x="5564" y="968"/>
                    </a:lnTo>
                    <a:lnTo>
                      <a:pt x="5383" y="787"/>
                    </a:lnTo>
                    <a:lnTo>
                      <a:pt x="5181" y="646"/>
                    </a:lnTo>
                    <a:lnTo>
                      <a:pt x="4980" y="484"/>
                    </a:lnTo>
                    <a:lnTo>
                      <a:pt x="4758" y="363"/>
                    </a:lnTo>
                    <a:lnTo>
                      <a:pt x="4516" y="262"/>
                    </a:lnTo>
                    <a:lnTo>
                      <a:pt x="4274" y="162"/>
                    </a:lnTo>
                    <a:lnTo>
                      <a:pt x="4032" y="101"/>
                    </a:lnTo>
                    <a:lnTo>
                      <a:pt x="3790" y="41"/>
                    </a:lnTo>
                    <a:lnTo>
                      <a:pt x="3528" y="21"/>
                    </a:lnTo>
                    <a:lnTo>
                      <a:pt x="32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4150450" y="1111575"/>
                <a:ext cx="162825" cy="162825"/>
              </a:xfrm>
              <a:custGeom>
                <a:avLst/>
                <a:gdLst/>
                <a:ahLst/>
                <a:cxnLst/>
                <a:rect l="l" t="t" r="r" b="b"/>
                <a:pathLst>
                  <a:path w="6513" h="6513" extrusionOk="0">
                    <a:moveTo>
                      <a:pt x="3246" y="0"/>
                    </a:moveTo>
                    <a:lnTo>
                      <a:pt x="3024" y="21"/>
                    </a:lnTo>
                    <a:lnTo>
                      <a:pt x="2783" y="41"/>
                    </a:lnTo>
                    <a:lnTo>
                      <a:pt x="2541" y="81"/>
                    </a:lnTo>
                    <a:lnTo>
                      <a:pt x="2319" y="142"/>
                    </a:lnTo>
                    <a:lnTo>
                      <a:pt x="1996" y="263"/>
                    </a:lnTo>
                    <a:lnTo>
                      <a:pt x="1694" y="404"/>
                    </a:lnTo>
                    <a:lnTo>
                      <a:pt x="1432" y="565"/>
                    </a:lnTo>
                    <a:lnTo>
                      <a:pt x="1170" y="746"/>
                    </a:lnTo>
                    <a:lnTo>
                      <a:pt x="948" y="968"/>
                    </a:lnTo>
                    <a:lnTo>
                      <a:pt x="726" y="1210"/>
                    </a:lnTo>
                    <a:lnTo>
                      <a:pt x="545" y="1452"/>
                    </a:lnTo>
                    <a:lnTo>
                      <a:pt x="383" y="1714"/>
                    </a:lnTo>
                    <a:lnTo>
                      <a:pt x="242" y="1996"/>
                    </a:lnTo>
                    <a:lnTo>
                      <a:pt x="142" y="2299"/>
                    </a:lnTo>
                    <a:lnTo>
                      <a:pt x="61" y="2601"/>
                    </a:lnTo>
                    <a:lnTo>
                      <a:pt x="21" y="2904"/>
                    </a:lnTo>
                    <a:lnTo>
                      <a:pt x="0" y="3226"/>
                    </a:lnTo>
                    <a:lnTo>
                      <a:pt x="0" y="3549"/>
                    </a:lnTo>
                    <a:lnTo>
                      <a:pt x="61" y="3871"/>
                    </a:lnTo>
                    <a:lnTo>
                      <a:pt x="142" y="4194"/>
                    </a:lnTo>
                    <a:lnTo>
                      <a:pt x="222" y="4456"/>
                    </a:lnTo>
                    <a:lnTo>
                      <a:pt x="343" y="4698"/>
                    </a:lnTo>
                    <a:lnTo>
                      <a:pt x="464" y="4940"/>
                    </a:lnTo>
                    <a:lnTo>
                      <a:pt x="605" y="5162"/>
                    </a:lnTo>
                    <a:lnTo>
                      <a:pt x="767" y="5363"/>
                    </a:lnTo>
                    <a:lnTo>
                      <a:pt x="948" y="5545"/>
                    </a:lnTo>
                    <a:lnTo>
                      <a:pt x="1129" y="5726"/>
                    </a:lnTo>
                    <a:lnTo>
                      <a:pt x="1331" y="5887"/>
                    </a:lnTo>
                    <a:lnTo>
                      <a:pt x="1533" y="6028"/>
                    </a:lnTo>
                    <a:lnTo>
                      <a:pt x="1754" y="6149"/>
                    </a:lnTo>
                    <a:lnTo>
                      <a:pt x="1996" y="6250"/>
                    </a:lnTo>
                    <a:lnTo>
                      <a:pt x="2238" y="6351"/>
                    </a:lnTo>
                    <a:lnTo>
                      <a:pt x="2480" y="6412"/>
                    </a:lnTo>
                    <a:lnTo>
                      <a:pt x="2722" y="6472"/>
                    </a:lnTo>
                    <a:lnTo>
                      <a:pt x="2984" y="6492"/>
                    </a:lnTo>
                    <a:lnTo>
                      <a:pt x="3246" y="6512"/>
                    </a:lnTo>
                    <a:lnTo>
                      <a:pt x="3488" y="6512"/>
                    </a:lnTo>
                    <a:lnTo>
                      <a:pt x="3710" y="6472"/>
                    </a:lnTo>
                    <a:lnTo>
                      <a:pt x="3952" y="6432"/>
                    </a:lnTo>
                    <a:lnTo>
                      <a:pt x="4194" y="6371"/>
                    </a:lnTo>
                    <a:lnTo>
                      <a:pt x="4496" y="6270"/>
                    </a:lnTo>
                    <a:lnTo>
                      <a:pt x="4799" y="6129"/>
                    </a:lnTo>
                    <a:lnTo>
                      <a:pt x="5081" y="5948"/>
                    </a:lnTo>
                    <a:lnTo>
                      <a:pt x="5323" y="5766"/>
                    </a:lnTo>
                    <a:lnTo>
                      <a:pt x="5565" y="5545"/>
                    </a:lnTo>
                    <a:lnTo>
                      <a:pt x="5766" y="5323"/>
                    </a:lnTo>
                    <a:lnTo>
                      <a:pt x="5948" y="5061"/>
                    </a:lnTo>
                    <a:lnTo>
                      <a:pt x="6109" y="4799"/>
                    </a:lnTo>
                    <a:lnTo>
                      <a:pt x="6250" y="4516"/>
                    </a:lnTo>
                    <a:lnTo>
                      <a:pt x="6351" y="4214"/>
                    </a:lnTo>
                    <a:lnTo>
                      <a:pt x="6432" y="3912"/>
                    </a:lnTo>
                    <a:lnTo>
                      <a:pt x="6492" y="3609"/>
                    </a:lnTo>
                    <a:lnTo>
                      <a:pt x="6512" y="3287"/>
                    </a:lnTo>
                    <a:lnTo>
                      <a:pt x="6492" y="2964"/>
                    </a:lnTo>
                    <a:lnTo>
                      <a:pt x="6452" y="2641"/>
                    </a:lnTo>
                    <a:lnTo>
                      <a:pt x="6371" y="2319"/>
                    </a:lnTo>
                    <a:lnTo>
                      <a:pt x="6270" y="2057"/>
                    </a:lnTo>
                    <a:lnTo>
                      <a:pt x="6170" y="1815"/>
                    </a:lnTo>
                    <a:lnTo>
                      <a:pt x="6049" y="1573"/>
                    </a:lnTo>
                    <a:lnTo>
                      <a:pt x="5887" y="1371"/>
                    </a:lnTo>
                    <a:lnTo>
                      <a:pt x="5746" y="1150"/>
                    </a:lnTo>
                    <a:lnTo>
                      <a:pt x="5565" y="968"/>
                    </a:lnTo>
                    <a:lnTo>
                      <a:pt x="5383" y="787"/>
                    </a:lnTo>
                    <a:lnTo>
                      <a:pt x="5182" y="625"/>
                    </a:lnTo>
                    <a:lnTo>
                      <a:pt x="4960" y="484"/>
                    </a:lnTo>
                    <a:lnTo>
                      <a:pt x="4738" y="363"/>
                    </a:lnTo>
                    <a:lnTo>
                      <a:pt x="4516" y="263"/>
                    </a:lnTo>
                    <a:lnTo>
                      <a:pt x="4274" y="162"/>
                    </a:lnTo>
                    <a:lnTo>
                      <a:pt x="4012" y="101"/>
                    </a:lnTo>
                    <a:lnTo>
                      <a:pt x="3770" y="41"/>
                    </a:lnTo>
                    <a:lnTo>
                      <a:pt x="3508" y="21"/>
                    </a:lnTo>
                    <a:lnTo>
                      <a:pt x="3246" y="0"/>
                    </a:lnTo>
                    <a:close/>
                  </a:path>
                </a:pathLst>
              </a:custGeom>
              <a:solidFill>
                <a:srgbClr val="FCF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4150450" y="1111575"/>
                <a:ext cx="162825" cy="162825"/>
              </a:xfrm>
              <a:custGeom>
                <a:avLst/>
                <a:gdLst/>
                <a:ahLst/>
                <a:cxnLst/>
                <a:rect l="l" t="t" r="r" b="b"/>
                <a:pathLst>
                  <a:path w="6513" h="6513" fill="none" extrusionOk="0">
                    <a:moveTo>
                      <a:pt x="3246" y="0"/>
                    </a:moveTo>
                    <a:lnTo>
                      <a:pt x="3246" y="0"/>
                    </a:lnTo>
                    <a:lnTo>
                      <a:pt x="3024" y="21"/>
                    </a:lnTo>
                    <a:lnTo>
                      <a:pt x="2783" y="41"/>
                    </a:lnTo>
                    <a:lnTo>
                      <a:pt x="2541" y="81"/>
                    </a:lnTo>
                    <a:lnTo>
                      <a:pt x="2319" y="142"/>
                    </a:lnTo>
                    <a:lnTo>
                      <a:pt x="2319" y="142"/>
                    </a:lnTo>
                    <a:lnTo>
                      <a:pt x="1996" y="263"/>
                    </a:lnTo>
                    <a:lnTo>
                      <a:pt x="1694" y="404"/>
                    </a:lnTo>
                    <a:lnTo>
                      <a:pt x="1432" y="565"/>
                    </a:lnTo>
                    <a:lnTo>
                      <a:pt x="1170" y="746"/>
                    </a:lnTo>
                    <a:lnTo>
                      <a:pt x="948" y="968"/>
                    </a:lnTo>
                    <a:lnTo>
                      <a:pt x="726" y="1210"/>
                    </a:lnTo>
                    <a:lnTo>
                      <a:pt x="545" y="1452"/>
                    </a:lnTo>
                    <a:lnTo>
                      <a:pt x="383" y="1714"/>
                    </a:lnTo>
                    <a:lnTo>
                      <a:pt x="242" y="1996"/>
                    </a:lnTo>
                    <a:lnTo>
                      <a:pt x="142" y="2299"/>
                    </a:lnTo>
                    <a:lnTo>
                      <a:pt x="61" y="2601"/>
                    </a:lnTo>
                    <a:lnTo>
                      <a:pt x="21" y="2904"/>
                    </a:lnTo>
                    <a:lnTo>
                      <a:pt x="0" y="3226"/>
                    </a:lnTo>
                    <a:lnTo>
                      <a:pt x="0" y="3549"/>
                    </a:lnTo>
                    <a:lnTo>
                      <a:pt x="61" y="3871"/>
                    </a:lnTo>
                    <a:lnTo>
                      <a:pt x="142" y="4194"/>
                    </a:lnTo>
                    <a:lnTo>
                      <a:pt x="142" y="4194"/>
                    </a:lnTo>
                    <a:lnTo>
                      <a:pt x="222" y="4456"/>
                    </a:lnTo>
                    <a:lnTo>
                      <a:pt x="343" y="4698"/>
                    </a:lnTo>
                    <a:lnTo>
                      <a:pt x="464" y="4940"/>
                    </a:lnTo>
                    <a:lnTo>
                      <a:pt x="605" y="5162"/>
                    </a:lnTo>
                    <a:lnTo>
                      <a:pt x="767" y="5363"/>
                    </a:lnTo>
                    <a:lnTo>
                      <a:pt x="948" y="5545"/>
                    </a:lnTo>
                    <a:lnTo>
                      <a:pt x="1129" y="5726"/>
                    </a:lnTo>
                    <a:lnTo>
                      <a:pt x="1331" y="5887"/>
                    </a:lnTo>
                    <a:lnTo>
                      <a:pt x="1533" y="6028"/>
                    </a:lnTo>
                    <a:lnTo>
                      <a:pt x="1754" y="6149"/>
                    </a:lnTo>
                    <a:lnTo>
                      <a:pt x="1996" y="6250"/>
                    </a:lnTo>
                    <a:lnTo>
                      <a:pt x="2238" y="6351"/>
                    </a:lnTo>
                    <a:lnTo>
                      <a:pt x="2480" y="6412"/>
                    </a:lnTo>
                    <a:lnTo>
                      <a:pt x="2722" y="6472"/>
                    </a:lnTo>
                    <a:lnTo>
                      <a:pt x="2984" y="6492"/>
                    </a:lnTo>
                    <a:lnTo>
                      <a:pt x="3246" y="6512"/>
                    </a:lnTo>
                    <a:lnTo>
                      <a:pt x="3246" y="6512"/>
                    </a:lnTo>
                    <a:lnTo>
                      <a:pt x="3488" y="6512"/>
                    </a:lnTo>
                    <a:lnTo>
                      <a:pt x="3710" y="6472"/>
                    </a:lnTo>
                    <a:lnTo>
                      <a:pt x="3952" y="6432"/>
                    </a:lnTo>
                    <a:lnTo>
                      <a:pt x="4194" y="6371"/>
                    </a:lnTo>
                    <a:lnTo>
                      <a:pt x="4194" y="6371"/>
                    </a:lnTo>
                    <a:lnTo>
                      <a:pt x="4496" y="6270"/>
                    </a:lnTo>
                    <a:lnTo>
                      <a:pt x="4799" y="6129"/>
                    </a:lnTo>
                    <a:lnTo>
                      <a:pt x="5081" y="5948"/>
                    </a:lnTo>
                    <a:lnTo>
                      <a:pt x="5323" y="5766"/>
                    </a:lnTo>
                    <a:lnTo>
                      <a:pt x="5565" y="5545"/>
                    </a:lnTo>
                    <a:lnTo>
                      <a:pt x="5766" y="5323"/>
                    </a:lnTo>
                    <a:lnTo>
                      <a:pt x="5948" y="5061"/>
                    </a:lnTo>
                    <a:lnTo>
                      <a:pt x="6109" y="4799"/>
                    </a:lnTo>
                    <a:lnTo>
                      <a:pt x="6250" y="4516"/>
                    </a:lnTo>
                    <a:lnTo>
                      <a:pt x="6351" y="4214"/>
                    </a:lnTo>
                    <a:lnTo>
                      <a:pt x="6432" y="3912"/>
                    </a:lnTo>
                    <a:lnTo>
                      <a:pt x="6492" y="3609"/>
                    </a:lnTo>
                    <a:lnTo>
                      <a:pt x="6512" y="3287"/>
                    </a:lnTo>
                    <a:lnTo>
                      <a:pt x="6492" y="2964"/>
                    </a:lnTo>
                    <a:lnTo>
                      <a:pt x="6452" y="2641"/>
                    </a:lnTo>
                    <a:lnTo>
                      <a:pt x="6371" y="2319"/>
                    </a:lnTo>
                    <a:lnTo>
                      <a:pt x="6371" y="2319"/>
                    </a:lnTo>
                    <a:lnTo>
                      <a:pt x="6270" y="2057"/>
                    </a:lnTo>
                    <a:lnTo>
                      <a:pt x="6170" y="1815"/>
                    </a:lnTo>
                    <a:lnTo>
                      <a:pt x="6049" y="1573"/>
                    </a:lnTo>
                    <a:lnTo>
                      <a:pt x="5887" y="1371"/>
                    </a:lnTo>
                    <a:lnTo>
                      <a:pt x="5746" y="1150"/>
                    </a:lnTo>
                    <a:lnTo>
                      <a:pt x="5565" y="968"/>
                    </a:lnTo>
                    <a:lnTo>
                      <a:pt x="5383" y="787"/>
                    </a:lnTo>
                    <a:lnTo>
                      <a:pt x="5182" y="625"/>
                    </a:lnTo>
                    <a:lnTo>
                      <a:pt x="4960" y="484"/>
                    </a:lnTo>
                    <a:lnTo>
                      <a:pt x="4738" y="363"/>
                    </a:lnTo>
                    <a:lnTo>
                      <a:pt x="4516" y="263"/>
                    </a:lnTo>
                    <a:lnTo>
                      <a:pt x="4274" y="162"/>
                    </a:lnTo>
                    <a:lnTo>
                      <a:pt x="4012" y="101"/>
                    </a:lnTo>
                    <a:lnTo>
                      <a:pt x="3770" y="41"/>
                    </a:lnTo>
                    <a:lnTo>
                      <a:pt x="3508" y="21"/>
                    </a:lnTo>
                    <a:lnTo>
                      <a:pt x="32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3405525" y="480550"/>
                <a:ext cx="903700" cy="651725"/>
              </a:xfrm>
              <a:custGeom>
                <a:avLst/>
                <a:gdLst/>
                <a:ahLst/>
                <a:cxnLst/>
                <a:rect l="l" t="t" r="r" b="b"/>
                <a:pathLst>
                  <a:path w="36148" h="26069" extrusionOk="0">
                    <a:moveTo>
                      <a:pt x="24656" y="0"/>
                    </a:moveTo>
                    <a:lnTo>
                      <a:pt x="23991" y="20"/>
                    </a:lnTo>
                    <a:lnTo>
                      <a:pt x="23346" y="41"/>
                    </a:lnTo>
                    <a:lnTo>
                      <a:pt x="22681" y="101"/>
                    </a:lnTo>
                    <a:lnTo>
                      <a:pt x="22036" y="202"/>
                    </a:lnTo>
                    <a:lnTo>
                      <a:pt x="21390" y="303"/>
                    </a:lnTo>
                    <a:lnTo>
                      <a:pt x="20766" y="444"/>
                    </a:lnTo>
                    <a:lnTo>
                      <a:pt x="20282" y="424"/>
                    </a:lnTo>
                    <a:lnTo>
                      <a:pt x="19697" y="403"/>
                    </a:lnTo>
                    <a:lnTo>
                      <a:pt x="18931" y="424"/>
                    </a:lnTo>
                    <a:lnTo>
                      <a:pt x="17983" y="464"/>
                    </a:lnTo>
                    <a:lnTo>
                      <a:pt x="17459" y="504"/>
                    </a:lnTo>
                    <a:lnTo>
                      <a:pt x="16915" y="565"/>
                    </a:lnTo>
                    <a:lnTo>
                      <a:pt x="16330" y="625"/>
                    </a:lnTo>
                    <a:lnTo>
                      <a:pt x="15705" y="726"/>
                    </a:lnTo>
                    <a:lnTo>
                      <a:pt x="15080" y="827"/>
                    </a:lnTo>
                    <a:lnTo>
                      <a:pt x="14415" y="968"/>
                    </a:lnTo>
                    <a:lnTo>
                      <a:pt x="13750" y="1129"/>
                    </a:lnTo>
                    <a:lnTo>
                      <a:pt x="13064" y="1311"/>
                    </a:lnTo>
                    <a:lnTo>
                      <a:pt x="12359" y="1512"/>
                    </a:lnTo>
                    <a:lnTo>
                      <a:pt x="11653" y="1754"/>
                    </a:lnTo>
                    <a:lnTo>
                      <a:pt x="10947" y="2037"/>
                    </a:lnTo>
                    <a:lnTo>
                      <a:pt x="10222" y="2339"/>
                    </a:lnTo>
                    <a:lnTo>
                      <a:pt x="9516" y="2682"/>
                    </a:lnTo>
                    <a:lnTo>
                      <a:pt x="8810" y="3065"/>
                    </a:lnTo>
                    <a:lnTo>
                      <a:pt x="8105" y="3468"/>
                    </a:lnTo>
                    <a:lnTo>
                      <a:pt x="7399" y="3932"/>
                    </a:lnTo>
                    <a:lnTo>
                      <a:pt x="6714" y="4436"/>
                    </a:lnTo>
                    <a:lnTo>
                      <a:pt x="6048" y="4980"/>
                    </a:lnTo>
                    <a:lnTo>
                      <a:pt x="5726" y="5282"/>
                    </a:lnTo>
                    <a:lnTo>
                      <a:pt x="5403" y="5585"/>
                    </a:lnTo>
                    <a:lnTo>
                      <a:pt x="5081" y="5887"/>
                    </a:lnTo>
                    <a:lnTo>
                      <a:pt x="4778" y="6230"/>
                    </a:lnTo>
                    <a:lnTo>
                      <a:pt x="4476" y="6573"/>
                    </a:lnTo>
                    <a:lnTo>
                      <a:pt x="4173" y="6915"/>
                    </a:lnTo>
                    <a:lnTo>
                      <a:pt x="3891" y="7278"/>
                    </a:lnTo>
                    <a:lnTo>
                      <a:pt x="3609" y="7661"/>
                    </a:lnTo>
                    <a:lnTo>
                      <a:pt x="3065" y="8448"/>
                    </a:lnTo>
                    <a:lnTo>
                      <a:pt x="2581" y="9214"/>
                    </a:lnTo>
                    <a:lnTo>
                      <a:pt x="2157" y="10000"/>
                    </a:lnTo>
                    <a:lnTo>
                      <a:pt x="1774" y="10786"/>
                    </a:lnTo>
                    <a:lnTo>
                      <a:pt x="1432" y="11573"/>
                    </a:lnTo>
                    <a:lnTo>
                      <a:pt x="1129" y="12359"/>
                    </a:lnTo>
                    <a:lnTo>
                      <a:pt x="887" y="13145"/>
                    </a:lnTo>
                    <a:lnTo>
                      <a:pt x="666" y="13911"/>
                    </a:lnTo>
                    <a:lnTo>
                      <a:pt x="484" y="14677"/>
                    </a:lnTo>
                    <a:lnTo>
                      <a:pt x="323" y="15423"/>
                    </a:lnTo>
                    <a:lnTo>
                      <a:pt x="202" y="16169"/>
                    </a:lnTo>
                    <a:lnTo>
                      <a:pt x="121" y="16895"/>
                    </a:lnTo>
                    <a:lnTo>
                      <a:pt x="61" y="17601"/>
                    </a:lnTo>
                    <a:lnTo>
                      <a:pt x="20" y="18286"/>
                    </a:lnTo>
                    <a:lnTo>
                      <a:pt x="0" y="18951"/>
                    </a:lnTo>
                    <a:lnTo>
                      <a:pt x="0" y="19596"/>
                    </a:lnTo>
                    <a:lnTo>
                      <a:pt x="20" y="20221"/>
                    </a:lnTo>
                    <a:lnTo>
                      <a:pt x="61" y="20826"/>
                    </a:lnTo>
                    <a:lnTo>
                      <a:pt x="101" y="21391"/>
                    </a:lnTo>
                    <a:lnTo>
                      <a:pt x="162" y="21935"/>
                    </a:lnTo>
                    <a:lnTo>
                      <a:pt x="303" y="22903"/>
                    </a:lnTo>
                    <a:lnTo>
                      <a:pt x="464" y="23750"/>
                    </a:lnTo>
                    <a:lnTo>
                      <a:pt x="605" y="24435"/>
                    </a:lnTo>
                    <a:lnTo>
                      <a:pt x="746" y="24939"/>
                    </a:lnTo>
                    <a:lnTo>
                      <a:pt x="867" y="25342"/>
                    </a:lnTo>
                    <a:lnTo>
                      <a:pt x="4274" y="26068"/>
                    </a:lnTo>
                    <a:lnTo>
                      <a:pt x="4335" y="25564"/>
                    </a:lnTo>
                    <a:lnTo>
                      <a:pt x="4496" y="24173"/>
                    </a:lnTo>
                    <a:lnTo>
                      <a:pt x="4617" y="23205"/>
                    </a:lnTo>
                    <a:lnTo>
                      <a:pt x="4778" y="22096"/>
                    </a:lnTo>
                    <a:lnTo>
                      <a:pt x="4980" y="20867"/>
                    </a:lnTo>
                    <a:lnTo>
                      <a:pt x="5222" y="19536"/>
                    </a:lnTo>
                    <a:lnTo>
                      <a:pt x="5504" y="18165"/>
                    </a:lnTo>
                    <a:lnTo>
                      <a:pt x="5827" y="16734"/>
                    </a:lnTo>
                    <a:lnTo>
                      <a:pt x="6189" y="15282"/>
                    </a:lnTo>
                    <a:lnTo>
                      <a:pt x="6391" y="14576"/>
                    </a:lnTo>
                    <a:lnTo>
                      <a:pt x="6613" y="13851"/>
                    </a:lnTo>
                    <a:lnTo>
                      <a:pt x="6835" y="13145"/>
                    </a:lnTo>
                    <a:lnTo>
                      <a:pt x="7077" y="12460"/>
                    </a:lnTo>
                    <a:lnTo>
                      <a:pt x="7318" y="11794"/>
                    </a:lnTo>
                    <a:lnTo>
                      <a:pt x="7581" y="11129"/>
                    </a:lnTo>
                    <a:lnTo>
                      <a:pt x="7863" y="10484"/>
                    </a:lnTo>
                    <a:lnTo>
                      <a:pt x="8145" y="9879"/>
                    </a:lnTo>
                    <a:lnTo>
                      <a:pt x="8447" y="9294"/>
                    </a:lnTo>
                    <a:lnTo>
                      <a:pt x="8750" y="8750"/>
                    </a:lnTo>
                    <a:lnTo>
                      <a:pt x="9012" y="8448"/>
                    </a:lnTo>
                    <a:lnTo>
                      <a:pt x="9254" y="8165"/>
                    </a:lnTo>
                    <a:lnTo>
                      <a:pt x="9496" y="7903"/>
                    </a:lnTo>
                    <a:lnTo>
                      <a:pt x="9758" y="7661"/>
                    </a:lnTo>
                    <a:lnTo>
                      <a:pt x="10000" y="7419"/>
                    </a:lnTo>
                    <a:lnTo>
                      <a:pt x="10262" y="7218"/>
                    </a:lnTo>
                    <a:lnTo>
                      <a:pt x="10504" y="7016"/>
                    </a:lnTo>
                    <a:lnTo>
                      <a:pt x="10766" y="6815"/>
                    </a:lnTo>
                    <a:lnTo>
                      <a:pt x="11028" y="6653"/>
                    </a:lnTo>
                    <a:lnTo>
                      <a:pt x="11290" y="6492"/>
                    </a:lnTo>
                    <a:lnTo>
                      <a:pt x="11532" y="6351"/>
                    </a:lnTo>
                    <a:lnTo>
                      <a:pt x="11794" y="6230"/>
                    </a:lnTo>
                    <a:lnTo>
                      <a:pt x="12318" y="6008"/>
                    </a:lnTo>
                    <a:lnTo>
                      <a:pt x="12863" y="5827"/>
                    </a:lnTo>
                    <a:lnTo>
                      <a:pt x="13387" y="5706"/>
                    </a:lnTo>
                    <a:lnTo>
                      <a:pt x="13911" y="5605"/>
                    </a:lnTo>
                    <a:lnTo>
                      <a:pt x="14455" y="5565"/>
                    </a:lnTo>
                    <a:lnTo>
                      <a:pt x="14979" y="5544"/>
                    </a:lnTo>
                    <a:lnTo>
                      <a:pt x="15524" y="5585"/>
                    </a:lnTo>
                    <a:lnTo>
                      <a:pt x="16068" y="5625"/>
                    </a:lnTo>
                    <a:lnTo>
                      <a:pt x="16592" y="5706"/>
                    </a:lnTo>
                    <a:lnTo>
                      <a:pt x="17137" y="5807"/>
                    </a:lnTo>
                    <a:lnTo>
                      <a:pt x="17661" y="5928"/>
                    </a:lnTo>
                    <a:lnTo>
                      <a:pt x="18185" y="6089"/>
                    </a:lnTo>
                    <a:lnTo>
                      <a:pt x="18729" y="6230"/>
                    </a:lnTo>
                    <a:lnTo>
                      <a:pt x="19253" y="6411"/>
                    </a:lnTo>
                    <a:lnTo>
                      <a:pt x="20282" y="6774"/>
                    </a:lnTo>
                    <a:lnTo>
                      <a:pt x="21310" y="7137"/>
                    </a:lnTo>
                    <a:lnTo>
                      <a:pt x="22318" y="7500"/>
                    </a:lnTo>
                    <a:lnTo>
                      <a:pt x="23286" y="7823"/>
                    </a:lnTo>
                    <a:lnTo>
                      <a:pt x="23749" y="7964"/>
                    </a:lnTo>
                    <a:lnTo>
                      <a:pt x="24233" y="8065"/>
                    </a:lnTo>
                    <a:lnTo>
                      <a:pt x="24677" y="8165"/>
                    </a:lnTo>
                    <a:lnTo>
                      <a:pt x="25120" y="8246"/>
                    </a:lnTo>
                    <a:lnTo>
                      <a:pt x="25584" y="8286"/>
                    </a:lnTo>
                    <a:lnTo>
                      <a:pt x="26007" y="8306"/>
                    </a:lnTo>
                    <a:lnTo>
                      <a:pt x="26431" y="8327"/>
                    </a:lnTo>
                    <a:lnTo>
                      <a:pt x="26834" y="8306"/>
                    </a:lnTo>
                    <a:lnTo>
                      <a:pt x="27197" y="8266"/>
                    </a:lnTo>
                    <a:lnTo>
                      <a:pt x="27560" y="8226"/>
                    </a:lnTo>
                    <a:lnTo>
                      <a:pt x="28245" y="8125"/>
                    </a:lnTo>
                    <a:lnTo>
                      <a:pt x="29495" y="7883"/>
                    </a:lnTo>
                    <a:lnTo>
                      <a:pt x="30059" y="7782"/>
                    </a:lnTo>
                    <a:lnTo>
                      <a:pt x="30342" y="7762"/>
                    </a:lnTo>
                    <a:lnTo>
                      <a:pt x="30624" y="7742"/>
                    </a:lnTo>
                    <a:lnTo>
                      <a:pt x="30906" y="7742"/>
                    </a:lnTo>
                    <a:lnTo>
                      <a:pt x="31168" y="7762"/>
                    </a:lnTo>
                    <a:lnTo>
                      <a:pt x="31451" y="7802"/>
                    </a:lnTo>
                    <a:lnTo>
                      <a:pt x="31733" y="7883"/>
                    </a:lnTo>
                    <a:lnTo>
                      <a:pt x="32015" y="7984"/>
                    </a:lnTo>
                    <a:lnTo>
                      <a:pt x="32297" y="8105"/>
                    </a:lnTo>
                    <a:lnTo>
                      <a:pt x="32580" y="8266"/>
                    </a:lnTo>
                    <a:lnTo>
                      <a:pt x="32882" y="8468"/>
                    </a:lnTo>
                    <a:lnTo>
                      <a:pt x="33184" y="8710"/>
                    </a:lnTo>
                    <a:lnTo>
                      <a:pt x="33507" y="8992"/>
                    </a:lnTo>
                    <a:lnTo>
                      <a:pt x="33829" y="9315"/>
                    </a:lnTo>
                    <a:lnTo>
                      <a:pt x="34172" y="9698"/>
                    </a:lnTo>
                    <a:lnTo>
                      <a:pt x="34515" y="10121"/>
                    </a:lnTo>
                    <a:lnTo>
                      <a:pt x="34878" y="10585"/>
                    </a:lnTo>
                    <a:lnTo>
                      <a:pt x="35261" y="11129"/>
                    </a:lnTo>
                    <a:lnTo>
                      <a:pt x="35664" y="11714"/>
                    </a:lnTo>
                    <a:lnTo>
                      <a:pt x="35664" y="11008"/>
                    </a:lnTo>
                    <a:lnTo>
                      <a:pt x="35624" y="10302"/>
                    </a:lnTo>
                    <a:lnTo>
                      <a:pt x="35523" y="9597"/>
                    </a:lnTo>
                    <a:lnTo>
                      <a:pt x="35402" y="8911"/>
                    </a:lnTo>
                    <a:lnTo>
                      <a:pt x="35241" y="8226"/>
                    </a:lnTo>
                    <a:lnTo>
                      <a:pt x="35039" y="7540"/>
                    </a:lnTo>
                    <a:lnTo>
                      <a:pt x="34797" y="6875"/>
                    </a:lnTo>
                    <a:lnTo>
                      <a:pt x="34515" y="6210"/>
                    </a:lnTo>
                    <a:lnTo>
                      <a:pt x="34797" y="5907"/>
                    </a:lnTo>
                    <a:lnTo>
                      <a:pt x="35079" y="5565"/>
                    </a:lnTo>
                    <a:lnTo>
                      <a:pt x="35382" y="5161"/>
                    </a:lnTo>
                    <a:lnTo>
                      <a:pt x="35704" y="4698"/>
                    </a:lnTo>
                    <a:lnTo>
                      <a:pt x="35825" y="4476"/>
                    </a:lnTo>
                    <a:lnTo>
                      <a:pt x="35946" y="4234"/>
                    </a:lnTo>
                    <a:lnTo>
                      <a:pt x="36047" y="3992"/>
                    </a:lnTo>
                    <a:lnTo>
                      <a:pt x="36128" y="3770"/>
                    </a:lnTo>
                    <a:lnTo>
                      <a:pt x="36148" y="3569"/>
                    </a:lnTo>
                    <a:lnTo>
                      <a:pt x="36148" y="3367"/>
                    </a:lnTo>
                    <a:lnTo>
                      <a:pt x="36108" y="3266"/>
                    </a:lnTo>
                    <a:lnTo>
                      <a:pt x="36027" y="3145"/>
                    </a:lnTo>
                    <a:lnTo>
                      <a:pt x="35886" y="3024"/>
                    </a:lnTo>
                    <a:lnTo>
                      <a:pt x="35725" y="2883"/>
                    </a:lnTo>
                    <a:lnTo>
                      <a:pt x="35503" y="2742"/>
                    </a:lnTo>
                    <a:lnTo>
                      <a:pt x="35241" y="2581"/>
                    </a:lnTo>
                    <a:lnTo>
                      <a:pt x="34938" y="2420"/>
                    </a:lnTo>
                    <a:lnTo>
                      <a:pt x="34616" y="2258"/>
                    </a:lnTo>
                    <a:lnTo>
                      <a:pt x="33850" y="1895"/>
                    </a:lnTo>
                    <a:lnTo>
                      <a:pt x="32983" y="1553"/>
                    </a:lnTo>
                    <a:lnTo>
                      <a:pt x="31995" y="1210"/>
                    </a:lnTo>
                    <a:lnTo>
                      <a:pt x="31451" y="1049"/>
                    </a:lnTo>
                    <a:lnTo>
                      <a:pt x="30906" y="908"/>
                    </a:lnTo>
                    <a:lnTo>
                      <a:pt x="30342" y="746"/>
                    </a:lnTo>
                    <a:lnTo>
                      <a:pt x="29757" y="605"/>
                    </a:lnTo>
                    <a:lnTo>
                      <a:pt x="29152" y="484"/>
                    </a:lnTo>
                    <a:lnTo>
                      <a:pt x="28527" y="363"/>
                    </a:lnTo>
                    <a:lnTo>
                      <a:pt x="27902" y="262"/>
                    </a:lnTo>
                    <a:lnTo>
                      <a:pt x="27257" y="182"/>
                    </a:lnTo>
                    <a:lnTo>
                      <a:pt x="26612" y="101"/>
                    </a:lnTo>
                    <a:lnTo>
                      <a:pt x="25967" y="61"/>
                    </a:lnTo>
                    <a:lnTo>
                      <a:pt x="25322" y="20"/>
                    </a:lnTo>
                    <a:lnTo>
                      <a:pt x="2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3297650" y="1081825"/>
                <a:ext cx="260100" cy="298925"/>
              </a:xfrm>
              <a:custGeom>
                <a:avLst/>
                <a:gdLst/>
                <a:ahLst/>
                <a:cxnLst/>
                <a:rect l="l" t="t" r="r" b="b"/>
                <a:pathLst>
                  <a:path w="10404" h="11957" extrusionOk="0">
                    <a:moveTo>
                      <a:pt x="3912" y="1"/>
                    </a:moveTo>
                    <a:lnTo>
                      <a:pt x="3589" y="41"/>
                    </a:lnTo>
                    <a:lnTo>
                      <a:pt x="3267" y="102"/>
                    </a:lnTo>
                    <a:lnTo>
                      <a:pt x="2944" y="203"/>
                    </a:lnTo>
                    <a:lnTo>
                      <a:pt x="2602" y="344"/>
                    </a:lnTo>
                    <a:lnTo>
                      <a:pt x="2259" y="525"/>
                    </a:lnTo>
                    <a:lnTo>
                      <a:pt x="1896" y="747"/>
                    </a:lnTo>
                    <a:lnTo>
                      <a:pt x="1513" y="1029"/>
                    </a:lnTo>
                    <a:lnTo>
                      <a:pt x="1130" y="1372"/>
                    </a:lnTo>
                    <a:lnTo>
                      <a:pt x="948" y="1573"/>
                    </a:lnTo>
                    <a:lnTo>
                      <a:pt x="787" y="1775"/>
                    </a:lnTo>
                    <a:lnTo>
                      <a:pt x="646" y="1977"/>
                    </a:lnTo>
                    <a:lnTo>
                      <a:pt x="505" y="2198"/>
                    </a:lnTo>
                    <a:lnTo>
                      <a:pt x="404" y="2420"/>
                    </a:lnTo>
                    <a:lnTo>
                      <a:pt x="303" y="2642"/>
                    </a:lnTo>
                    <a:lnTo>
                      <a:pt x="223" y="2864"/>
                    </a:lnTo>
                    <a:lnTo>
                      <a:pt x="142" y="3106"/>
                    </a:lnTo>
                    <a:lnTo>
                      <a:pt x="82" y="3348"/>
                    </a:lnTo>
                    <a:lnTo>
                      <a:pt x="41" y="3590"/>
                    </a:lnTo>
                    <a:lnTo>
                      <a:pt x="21" y="3852"/>
                    </a:lnTo>
                    <a:lnTo>
                      <a:pt x="1" y="4094"/>
                    </a:lnTo>
                    <a:lnTo>
                      <a:pt x="1" y="4598"/>
                    </a:lnTo>
                    <a:lnTo>
                      <a:pt x="41" y="5122"/>
                    </a:lnTo>
                    <a:lnTo>
                      <a:pt x="122" y="5646"/>
                    </a:lnTo>
                    <a:lnTo>
                      <a:pt x="263" y="6150"/>
                    </a:lnTo>
                    <a:lnTo>
                      <a:pt x="424" y="6674"/>
                    </a:lnTo>
                    <a:lnTo>
                      <a:pt x="606" y="7178"/>
                    </a:lnTo>
                    <a:lnTo>
                      <a:pt x="827" y="7662"/>
                    </a:lnTo>
                    <a:lnTo>
                      <a:pt x="1090" y="8126"/>
                    </a:lnTo>
                    <a:lnTo>
                      <a:pt x="1352" y="8569"/>
                    </a:lnTo>
                    <a:lnTo>
                      <a:pt x="1634" y="8993"/>
                    </a:lnTo>
                    <a:lnTo>
                      <a:pt x="1795" y="9194"/>
                    </a:lnTo>
                    <a:lnTo>
                      <a:pt x="1956" y="9396"/>
                    </a:lnTo>
                    <a:lnTo>
                      <a:pt x="2138" y="9577"/>
                    </a:lnTo>
                    <a:lnTo>
                      <a:pt x="2319" y="9759"/>
                    </a:lnTo>
                    <a:lnTo>
                      <a:pt x="2743" y="10122"/>
                    </a:lnTo>
                    <a:lnTo>
                      <a:pt x="3206" y="10464"/>
                    </a:lnTo>
                    <a:lnTo>
                      <a:pt x="3710" y="10767"/>
                    </a:lnTo>
                    <a:lnTo>
                      <a:pt x="4235" y="11049"/>
                    </a:lnTo>
                    <a:lnTo>
                      <a:pt x="4779" y="11291"/>
                    </a:lnTo>
                    <a:lnTo>
                      <a:pt x="5323" y="11493"/>
                    </a:lnTo>
                    <a:lnTo>
                      <a:pt x="5908" y="11674"/>
                    </a:lnTo>
                    <a:lnTo>
                      <a:pt x="6472" y="11815"/>
                    </a:lnTo>
                    <a:lnTo>
                      <a:pt x="7037" y="11916"/>
                    </a:lnTo>
                    <a:lnTo>
                      <a:pt x="7581" y="11956"/>
                    </a:lnTo>
                    <a:lnTo>
                      <a:pt x="8388" y="11956"/>
                    </a:lnTo>
                    <a:lnTo>
                      <a:pt x="8650" y="11916"/>
                    </a:lnTo>
                    <a:lnTo>
                      <a:pt x="8892" y="11876"/>
                    </a:lnTo>
                    <a:lnTo>
                      <a:pt x="9134" y="11835"/>
                    </a:lnTo>
                    <a:lnTo>
                      <a:pt x="9355" y="11755"/>
                    </a:lnTo>
                    <a:lnTo>
                      <a:pt x="9577" y="11674"/>
                    </a:lnTo>
                    <a:lnTo>
                      <a:pt x="9678" y="11634"/>
                    </a:lnTo>
                    <a:lnTo>
                      <a:pt x="9779" y="11573"/>
                    </a:lnTo>
                    <a:lnTo>
                      <a:pt x="9859" y="11513"/>
                    </a:lnTo>
                    <a:lnTo>
                      <a:pt x="9940" y="11432"/>
                    </a:lnTo>
                    <a:lnTo>
                      <a:pt x="10081" y="11230"/>
                    </a:lnTo>
                    <a:lnTo>
                      <a:pt x="10202" y="11009"/>
                    </a:lnTo>
                    <a:lnTo>
                      <a:pt x="10283" y="10747"/>
                    </a:lnTo>
                    <a:lnTo>
                      <a:pt x="10343" y="10464"/>
                    </a:lnTo>
                    <a:lnTo>
                      <a:pt x="10384" y="10142"/>
                    </a:lnTo>
                    <a:lnTo>
                      <a:pt x="10404" y="9819"/>
                    </a:lnTo>
                    <a:lnTo>
                      <a:pt x="10404" y="9456"/>
                    </a:lnTo>
                    <a:lnTo>
                      <a:pt x="10404" y="9073"/>
                    </a:lnTo>
                    <a:lnTo>
                      <a:pt x="10363" y="8690"/>
                    </a:lnTo>
                    <a:lnTo>
                      <a:pt x="10323" y="8287"/>
                    </a:lnTo>
                    <a:lnTo>
                      <a:pt x="10182" y="7440"/>
                    </a:lnTo>
                    <a:lnTo>
                      <a:pt x="10021" y="6594"/>
                    </a:lnTo>
                    <a:lnTo>
                      <a:pt x="9819" y="5767"/>
                    </a:lnTo>
                    <a:lnTo>
                      <a:pt x="9597" y="4960"/>
                    </a:lnTo>
                    <a:lnTo>
                      <a:pt x="9396" y="4215"/>
                    </a:lnTo>
                    <a:lnTo>
                      <a:pt x="9194" y="3549"/>
                    </a:lnTo>
                    <a:lnTo>
                      <a:pt x="8871" y="2582"/>
                    </a:lnTo>
                    <a:lnTo>
                      <a:pt x="8730" y="2198"/>
                    </a:lnTo>
                    <a:lnTo>
                      <a:pt x="8609" y="2037"/>
                    </a:lnTo>
                    <a:lnTo>
                      <a:pt x="8448" y="1876"/>
                    </a:lnTo>
                    <a:lnTo>
                      <a:pt x="8287" y="1715"/>
                    </a:lnTo>
                    <a:lnTo>
                      <a:pt x="8126" y="1553"/>
                    </a:lnTo>
                    <a:lnTo>
                      <a:pt x="7763" y="1291"/>
                    </a:lnTo>
                    <a:lnTo>
                      <a:pt x="7359" y="1029"/>
                    </a:lnTo>
                    <a:lnTo>
                      <a:pt x="6956" y="807"/>
                    </a:lnTo>
                    <a:lnTo>
                      <a:pt x="6553" y="626"/>
                    </a:lnTo>
                    <a:lnTo>
                      <a:pt x="6170" y="485"/>
                    </a:lnTo>
                    <a:lnTo>
                      <a:pt x="5827" y="344"/>
                    </a:lnTo>
                    <a:lnTo>
                      <a:pt x="5444" y="223"/>
                    </a:lnTo>
                    <a:lnTo>
                      <a:pt x="5001" y="102"/>
                    </a:lnTo>
                    <a:lnTo>
                      <a:pt x="4739" y="61"/>
                    </a:lnTo>
                    <a:lnTo>
                      <a:pt x="4477" y="21"/>
                    </a:lnTo>
                    <a:lnTo>
                      <a:pt x="41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3329425" y="1171050"/>
                <a:ext cx="200100" cy="96300"/>
              </a:xfrm>
              <a:custGeom>
                <a:avLst/>
                <a:gdLst/>
                <a:ahLst/>
                <a:cxnLst/>
                <a:rect l="l" t="t" r="r" b="b"/>
                <a:pathLst>
                  <a:path w="8004" h="3852" extrusionOk="0">
                    <a:moveTo>
                      <a:pt x="202" y="0"/>
                    </a:moveTo>
                    <a:lnTo>
                      <a:pt x="121" y="21"/>
                    </a:lnTo>
                    <a:lnTo>
                      <a:pt x="60" y="61"/>
                    </a:lnTo>
                    <a:lnTo>
                      <a:pt x="20" y="121"/>
                    </a:lnTo>
                    <a:lnTo>
                      <a:pt x="0" y="202"/>
                    </a:lnTo>
                    <a:lnTo>
                      <a:pt x="0" y="283"/>
                    </a:lnTo>
                    <a:lnTo>
                      <a:pt x="40" y="343"/>
                    </a:lnTo>
                    <a:lnTo>
                      <a:pt x="121" y="404"/>
                    </a:lnTo>
                    <a:lnTo>
                      <a:pt x="7701" y="3831"/>
                    </a:lnTo>
                    <a:lnTo>
                      <a:pt x="7802" y="3851"/>
                    </a:lnTo>
                    <a:lnTo>
                      <a:pt x="7863" y="3851"/>
                    </a:lnTo>
                    <a:lnTo>
                      <a:pt x="7903" y="3811"/>
                    </a:lnTo>
                    <a:lnTo>
                      <a:pt x="7943" y="3770"/>
                    </a:lnTo>
                    <a:lnTo>
                      <a:pt x="7984" y="3730"/>
                    </a:lnTo>
                    <a:lnTo>
                      <a:pt x="8004" y="3649"/>
                    </a:lnTo>
                    <a:lnTo>
                      <a:pt x="7984" y="3569"/>
                    </a:lnTo>
                    <a:lnTo>
                      <a:pt x="7943" y="3508"/>
                    </a:lnTo>
                    <a:lnTo>
                      <a:pt x="7883" y="3448"/>
                    </a:lnTo>
                    <a:lnTo>
                      <a:pt x="282" y="21"/>
                    </a:lnTo>
                    <a:lnTo>
                      <a:pt x="20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3390900" y="1141825"/>
                <a:ext cx="103850" cy="164325"/>
              </a:xfrm>
              <a:custGeom>
                <a:avLst/>
                <a:gdLst/>
                <a:ahLst/>
                <a:cxnLst/>
                <a:rect l="l" t="t" r="r" b="b"/>
                <a:pathLst>
                  <a:path w="4154" h="6573" extrusionOk="0">
                    <a:moveTo>
                      <a:pt x="3892" y="0"/>
                    </a:moveTo>
                    <a:lnTo>
                      <a:pt x="3831" y="40"/>
                    </a:lnTo>
                    <a:lnTo>
                      <a:pt x="3771" y="81"/>
                    </a:lnTo>
                    <a:lnTo>
                      <a:pt x="41" y="6250"/>
                    </a:lnTo>
                    <a:lnTo>
                      <a:pt x="1" y="6331"/>
                    </a:lnTo>
                    <a:lnTo>
                      <a:pt x="21" y="6411"/>
                    </a:lnTo>
                    <a:lnTo>
                      <a:pt x="41" y="6472"/>
                    </a:lnTo>
                    <a:lnTo>
                      <a:pt x="101" y="6532"/>
                    </a:lnTo>
                    <a:lnTo>
                      <a:pt x="162" y="6552"/>
                    </a:lnTo>
                    <a:lnTo>
                      <a:pt x="202" y="6572"/>
                    </a:lnTo>
                    <a:lnTo>
                      <a:pt x="263" y="6552"/>
                    </a:lnTo>
                    <a:lnTo>
                      <a:pt x="303" y="6532"/>
                    </a:lnTo>
                    <a:lnTo>
                      <a:pt x="363" y="6512"/>
                    </a:lnTo>
                    <a:lnTo>
                      <a:pt x="384" y="6472"/>
                    </a:lnTo>
                    <a:lnTo>
                      <a:pt x="4113" y="302"/>
                    </a:lnTo>
                    <a:lnTo>
                      <a:pt x="4154" y="222"/>
                    </a:lnTo>
                    <a:lnTo>
                      <a:pt x="4154" y="141"/>
                    </a:lnTo>
                    <a:lnTo>
                      <a:pt x="4113" y="81"/>
                    </a:lnTo>
                    <a:lnTo>
                      <a:pt x="4053" y="20"/>
                    </a:lnTo>
                    <a:lnTo>
                      <a:pt x="397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3292625" y="1076800"/>
                <a:ext cx="249500" cy="309500"/>
              </a:xfrm>
              <a:custGeom>
                <a:avLst/>
                <a:gdLst/>
                <a:ahLst/>
                <a:cxnLst/>
                <a:rect l="l" t="t" r="r" b="b"/>
                <a:pathLst>
                  <a:path w="9980" h="12380" extrusionOk="0">
                    <a:moveTo>
                      <a:pt x="3992" y="0"/>
                    </a:moveTo>
                    <a:lnTo>
                      <a:pt x="3690" y="41"/>
                    </a:lnTo>
                    <a:lnTo>
                      <a:pt x="3347" y="121"/>
                    </a:lnTo>
                    <a:lnTo>
                      <a:pt x="3024" y="222"/>
                    </a:lnTo>
                    <a:lnTo>
                      <a:pt x="2661" y="363"/>
                    </a:lnTo>
                    <a:lnTo>
                      <a:pt x="2319" y="565"/>
                    </a:lnTo>
                    <a:lnTo>
                      <a:pt x="1956" y="807"/>
                    </a:lnTo>
                    <a:lnTo>
                      <a:pt x="1573" y="1089"/>
                    </a:lnTo>
                    <a:lnTo>
                      <a:pt x="1190" y="1432"/>
                    </a:lnTo>
                    <a:lnTo>
                      <a:pt x="1008" y="1613"/>
                    </a:lnTo>
                    <a:lnTo>
                      <a:pt x="847" y="1815"/>
                    </a:lnTo>
                    <a:lnTo>
                      <a:pt x="706" y="2016"/>
                    </a:lnTo>
                    <a:lnTo>
                      <a:pt x="565" y="2238"/>
                    </a:lnTo>
                    <a:lnTo>
                      <a:pt x="464" y="2460"/>
                    </a:lnTo>
                    <a:lnTo>
                      <a:pt x="343" y="2682"/>
                    </a:lnTo>
                    <a:lnTo>
                      <a:pt x="262" y="2924"/>
                    </a:lnTo>
                    <a:lnTo>
                      <a:pt x="182" y="3145"/>
                    </a:lnTo>
                    <a:lnTo>
                      <a:pt x="121" y="3387"/>
                    </a:lnTo>
                    <a:lnTo>
                      <a:pt x="61" y="3649"/>
                    </a:lnTo>
                    <a:lnTo>
                      <a:pt x="41" y="3891"/>
                    </a:lnTo>
                    <a:lnTo>
                      <a:pt x="0" y="4153"/>
                    </a:lnTo>
                    <a:lnTo>
                      <a:pt x="0" y="4678"/>
                    </a:lnTo>
                    <a:lnTo>
                      <a:pt x="20" y="5202"/>
                    </a:lnTo>
                    <a:lnTo>
                      <a:pt x="101" y="5726"/>
                    </a:lnTo>
                    <a:lnTo>
                      <a:pt x="222" y="6270"/>
                    </a:lnTo>
                    <a:lnTo>
                      <a:pt x="383" y="6815"/>
                    </a:lnTo>
                    <a:lnTo>
                      <a:pt x="585" y="7339"/>
                    </a:lnTo>
                    <a:lnTo>
                      <a:pt x="807" y="7843"/>
                    </a:lnTo>
                    <a:lnTo>
                      <a:pt x="1069" y="8367"/>
                    </a:lnTo>
                    <a:lnTo>
                      <a:pt x="1351" y="8851"/>
                    </a:lnTo>
                    <a:lnTo>
                      <a:pt x="1674" y="9315"/>
                    </a:lnTo>
                    <a:lnTo>
                      <a:pt x="1936" y="9637"/>
                    </a:lnTo>
                    <a:lnTo>
                      <a:pt x="2218" y="9960"/>
                    </a:lnTo>
                    <a:lnTo>
                      <a:pt x="2541" y="10262"/>
                    </a:lnTo>
                    <a:lnTo>
                      <a:pt x="2903" y="10544"/>
                    </a:lnTo>
                    <a:lnTo>
                      <a:pt x="3266" y="10827"/>
                    </a:lnTo>
                    <a:lnTo>
                      <a:pt x="3669" y="11069"/>
                    </a:lnTo>
                    <a:lnTo>
                      <a:pt x="4093" y="11310"/>
                    </a:lnTo>
                    <a:lnTo>
                      <a:pt x="4516" y="11512"/>
                    </a:lnTo>
                    <a:lnTo>
                      <a:pt x="4960" y="11714"/>
                    </a:lnTo>
                    <a:lnTo>
                      <a:pt x="5423" y="11875"/>
                    </a:lnTo>
                    <a:lnTo>
                      <a:pt x="5867" y="12016"/>
                    </a:lnTo>
                    <a:lnTo>
                      <a:pt x="6331" y="12157"/>
                    </a:lnTo>
                    <a:lnTo>
                      <a:pt x="6794" y="12238"/>
                    </a:lnTo>
                    <a:lnTo>
                      <a:pt x="7258" y="12319"/>
                    </a:lnTo>
                    <a:lnTo>
                      <a:pt x="7702" y="12359"/>
                    </a:lnTo>
                    <a:lnTo>
                      <a:pt x="8145" y="12379"/>
                    </a:lnTo>
                    <a:lnTo>
                      <a:pt x="8609" y="12359"/>
                    </a:lnTo>
                    <a:lnTo>
                      <a:pt x="9052" y="12298"/>
                    </a:lnTo>
                    <a:lnTo>
                      <a:pt x="9456" y="12198"/>
                    </a:lnTo>
                    <a:lnTo>
                      <a:pt x="9859" y="12077"/>
                    </a:lnTo>
                    <a:lnTo>
                      <a:pt x="9919" y="12036"/>
                    </a:lnTo>
                    <a:lnTo>
                      <a:pt x="9960" y="11956"/>
                    </a:lnTo>
                    <a:lnTo>
                      <a:pt x="9980" y="11895"/>
                    </a:lnTo>
                    <a:lnTo>
                      <a:pt x="9980" y="11815"/>
                    </a:lnTo>
                    <a:lnTo>
                      <a:pt x="9919" y="11734"/>
                    </a:lnTo>
                    <a:lnTo>
                      <a:pt x="9859" y="11694"/>
                    </a:lnTo>
                    <a:lnTo>
                      <a:pt x="9778" y="11673"/>
                    </a:lnTo>
                    <a:lnTo>
                      <a:pt x="9697" y="11694"/>
                    </a:lnTo>
                    <a:lnTo>
                      <a:pt x="9496" y="11774"/>
                    </a:lnTo>
                    <a:lnTo>
                      <a:pt x="9274" y="11835"/>
                    </a:lnTo>
                    <a:lnTo>
                      <a:pt x="9052" y="11875"/>
                    </a:lnTo>
                    <a:lnTo>
                      <a:pt x="8810" y="11915"/>
                    </a:lnTo>
                    <a:lnTo>
                      <a:pt x="8568" y="11935"/>
                    </a:lnTo>
                    <a:lnTo>
                      <a:pt x="8327" y="11956"/>
                    </a:lnTo>
                    <a:lnTo>
                      <a:pt x="7802" y="11956"/>
                    </a:lnTo>
                    <a:lnTo>
                      <a:pt x="7278" y="11895"/>
                    </a:lnTo>
                    <a:lnTo>
                      <a:pt x="6714" y="11815"/>
                    </a:lnTo>
                    <a:lnTo>
                      <a:pt x="6169" y="11673"/>
                    </a:lnTo>
                    <a:lnTo>
                      <a:pt x="5625" y="11512"/>
                    </a:lnTo>
                    <a:lnTo>
                      <a:pt x="5061" y="11290"/>
                    </a:lnTo>
                    <a:lnTo>
                      <a:pt x="4536" y="11069"/>
                    </a:lnTo>
                    <a:lnTo>
                      <a:pt x="4032" y="10786"/>
                    </a:lnTo>
                    <a:lnTo>
                      <a:pt x="3549" y="10504"/>
                    </a:lnTo>
                    <a:lnTo>
                      <a:pt x="3085" y="10181"/>
                    </a:lnTo>
                    <a:lnTo>
                      <a:pt x="2682" y="9839"/>
                    </a:lnTo>
                    <a:lnTo>
                      <a:pt x="2500" y="9657"/>
                    </a:lnTo>
                    <a:lnTo>
                      <a:pt x="2319" y="9456"/>
                    </a:lnTo>
                    <a:lnTo>
                      <a:pt x="2157" y="9274"/>
                    </a:lnTo>
                    <a:lnTo>
                      <a:pt x="1996" y="9073"/>
                    </a:lnTo>
                    <a:lnTo>
                      <a:pt x="1714" y="8629"/>
                    </a:lnTo>
                    <a:lnTo>
                      <a:pt x="1432" y="8165"/>
                    </a:lnTo>
                    <a:lnTo>
                      <a:pt x="1190" y="7702"/>
                    </a:lnTo>
                    <a:lnTo>
                      <a:pt x="968" y="7218"/>
                    </a:lnTo>
                    <a:lnTo>
                      <a:pt x="787" y="6714"/>
                    </a:lnTo>
                    <a:lnTo>
                      <a:pt x="625" y="6210"/>
                    </a:lnTo>
                    <a:lnTo>
                      <a:pt x="524" y="5726"/>
                    </a:lnTo>
                    <a:lnTo>
                      <a:pt x="444" y="5222"/>
                    </a:lnTo>
                    <a:lnTo>
                      <a:pt x="403" y="4718"/>
                    </a:lnTo>
                    <a:lnTo>
                      <a:pt x="403" y="4234"/>
                    </a:lnTo>
                    <a:lnTo>
                      <a:pt x="464" y="3770"/>
                    </a:lnTo>
                    <a:lnTo>
                      <a:pt x="504" y="3549"/>
                    </a:lnTo>
                    <a:lnTo>
                      <a:pt x="565" y="3307"/>
                    </a:lnTo>
                    <a:lnTo>
                      <a:pt x="625" y="3085"/>
                    </a:lnTo>
                    <a:lnTo>
                      <a:pt x="706" y="2883"/>
                    </a:lnTo>
                    <a:lnTo>
                      <a:pt x="807" y="2662"/>
                    </a:lnTo>
                    <a:lnTo>
                      <a:pt x="908" y="2460"/>
                    </a:lnTo>
                    <a:lnTo>
                      <a:pt x="1028" y="2279"/>
                    </a:lnTo>
                    <a:lnTo>
                      <a:pt x="1170" y="2077"/>
                    </a:lnTo>
                    <a:lnTo>
                      <a:pt x="1331" y="1895"/>
                    </a:lnTo>
                    <a:lnTo>
                      <a:pt x="1492" y="1734"/>
                    </a:lnTo>
                    <a:lnTo>
                      <a:pt x="1835" y="1412"/>
                    </a:lnTo>
                    <a:lnTo>
                      <a:pt x="2178" y="1150"/>
                    </a:lnTo>
                    <a:lnTo>
                      <a:pt x="2500" y="928"/>
                    </a:lnTo>
                    <a:lnTo>
                      <a:pt x="2823" y="746"/>
                    </a:lnTo>
                    <a:lnTo>
                      <a:pt x="3125" y="625"/>
                    </a:lnTo>
                    <a:lnTo>
                      <a:pt x="3448" y="525"/>
                    </a:lnTo>
                    <a:lnTo>
                      <a:pt x="3730" y="464"/>
                    </a:lnTo>
                    <a:lnTo>
                      <a:pt x="4012" y="424"/>
                    </a:lnTo>
                    <a:lnTo>
                      <a:pt x="4294" y="404"/>
                    </a:lnTo>
                    <a:lnTo>
                      <a:pt x="4557" y="424"/>
                    </a:lnTo>
                    <a:lnTo>
                      <a:pt x="4798" y="444"/>
                    </a:lnTo>
                    <a:lnTo>
                      <a:pt x="5040" y="484"/>
                    </a:lnTo>
                    <a:lnTo>
                      <a:pt x="5464" y="585"/>
                    </a:lnTo>
                    <a:lnTo>
                      <a:pt x="5847" y="706"/>
                    </a:lnTo>
                    <a:lnTo>
                      <a:pt x="5948" y="746"/>
                    </a:lnTo>
                    <a:lnTo>
                      <a:pt x="6190" y="827"/>
                    </a:lnTo>
                    <a:lnTo>
                      <a:pt x="6492" y="948"/>
                    </a:lnTo>
                    <a:lnTo>
                      <a:pt x="6855" y="1109"/>
                    </a:lnTo>
                    <a:lnTo>
                      <a:pt x="7258" y="1291"/>
                    </a:lnTo>
                    <a:lnTo>
                      <a:pt x="7681" y="1533"/>
                    </a:lnTo>
                    <a:lnTo>
                      <a:pt x="7883" y="1674"/>
                    </a:lnTo>
                    <a:lnTo>
                      <a:pt x="8085" y="1835"/>
                    </a:lnTo>
                    <a:lnTo>
                      <a:pt x="8266" y="1976"/>
                    </a:lnTo>
                    <a:lnTo>
                      <a:pt x="8448" y="2158"/>
                    </a:lnTo>
                    <a:lnTo>
                      <a:pt x="8609" y="2339"/>
                    </a:lnTo>
                    <a:lnTo>
                      <a:pt x="8770" y="2520"/>
                    </a:lnTo>
                    <a:lnTo>
                      <a:pt x="8831" y="2581"/>
                    </a:lnTo>
                    <a:lnTo>
                      <a:pt x="8911" y="2621"/>
                    </a:lnTo>
                    <a:lnTo>
                      <a:pt x="8972" y="2601"/>
                    </a:lnTo>
                    <a:lnTo>
                      <a:pt x="9052" y="2581"/>
                    </a:lnTo>
                    <a:lnTo>
                      <a:pt x="9113" y="2520"/>
                    </a:lnTo>
                    <a:lnTo>
                      <a:pt x="9133" y="2440"/>
                    </a:lnTo>
                    <a:lnTo>
                      <a:pt x="9133" y="2359"/>
                    </a:lnTo>
                    <a:lnTo>
                      <a:pt x="9113" y="2299"/>
                    </a:lnTo>
                    <a:lnTo>
                      <a:pt x="8931" y="2077"/>
                    </a:lnTo>
                    <a:lnTo>
                      <a:pt x="8750" y="1875"/>
                    </a:lnTo>
                    <a:lnTo>
                      <a:pt x="8568" y="1694"/>
                    </a:lnTo>
                    <a:lnTo>
                      <a:pt x="8347" y="1512"/>
                    </a:lnTo>
                    <a:lnTo>
                      <a:pt x="8145" y="1351"/>
                    </a:lnTo>
                    <a:lnTo>
                      <a:pt x="7923" y="1210"/>
                    </a:lnTo>
                    <a:lnTo>
                      <a:pt x="7480" y="948"/>
                    </a:lnTo>
                    <a:lnTo>
                      <a:pt x="7036" y="726"/>
                    </a:lnTo>
                    <a:lnTo>
                      <a:pt x="6653" y="565"/>
                    </a:lnTo>
                    <a:lnTo>
                      <a:pt x="6331" y="444"/>
                    </a:lnTo>
                    <a:lnTo>
                      <a:pt x="6089" y="363"/>
                    </a:lnTo>
                    <a:lnTo>
                      <a:pt x="5968" y="323"/>
                    </a:lnTo>
                    <a:lnTo>
                      <a:pt x="5585" y="202"/>
                    </a:lnTo>
                    <a:lnTo>
                      <a:pt x="5121" y="81"/>
                    </a:lnTo>
                    <a:lnTo>
                      <a:pt x="4859" y="41"/>
                    </a:lnTo>
                    <a:lnTo>
                      <a:pt x="4577"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4199325" y="630750"/>
                <a:ext cx="74125" cy="49400"/>
              </a:xfrm>
              <a:custGeom>
                <a:avLst/>
                <a:gdLst/>
                <a:ahLst/>
                <a:cxnLst/>
                <a:rect l="l" t="t" r="r" b="b"/>
                <a:pathLst>
                  <a:path w="2965" h="1976" extrusionOk="0">
                    <a:moveTo>
                      <a:pt x="2682" y="0"/>
                    </a:moveTo>
                    <a:lnTo>
                      <a:pt x="2622" y="61"/>
                    </a:lnTo>
                    <a:lnTo>
                      <a:pt x="2420" y="222"/>
                    </a:lnTo>
                    <a:lnTo>
                      <a:pt x="2198" y="424"/>
                    </a:lnTo>
                    <a:lnTo>
                      <a:pt x="1896" y="645"/>
                    </a:lnTo>
                    <a:lnTo>
                      <a:pt x="1533" y="907"/>
                    </a:lnTo>
                    <a:lnTo>
                      <a:pt x="1110" y="1149"/>
                    </a:lnTo>
                    <a:lnTo>
                      <a:pt x="646" y="1391"/>
                    </a:lnTo>
                    <a:lnTo>
                      <a:pt x="384" y="1492"/>
                    </a:lnTo>
                    <a:lnTo>
                      <a:pt x="142" y="1593"/>
                    </a:lnTo>
                    <a:lnTo>
                      <a:pt x="61" y="1633"/>
                    </a:lnTo>
                    <a:lnTo>
                      <a:pt x="21" y="1694"/>
                    </a:lnTo>
                    <a:lnTo>
                      <a:pt x="1" y="1754"/>
                    </a:lnTo>
                    <a:lnTo>
                      <a:pt x="1" y="1855"/>
                    </a:lnTo>
                    <a:lnTo>
                      <a:pt x="41" y="1895"/>
                    </a:lnTo>
                    <a:lnTo>
                      <a:pt x="82" y="1956"/>
                    </a:lnTo>
                    <a:lnTo>
                      <a:pt x="142" y="1976"/>
                    </a:lnTo>
                    <a:lnTo>
                      <a:pt x="263" y="1976"/>
                    </a:lnTo>
                    <a:lnTo>
                      <a:pt x="545" y="1875"/>
                    </a:lnTo>
                    <a:lnTo>
                      <a:pt x="807" y="1774"/>
                    </a:lnTo>
                    <a:lnTo>
                      <a:pt x="1291" y="1512"/>
                    </a:lnTo>
                    <a:lnTo>
                      <a:pt x="1735" y="1250"/>
                    </a:lnTo>
                    <a:lnTo>
                      <a:pt x="2118" y="988"/>
                    </a:lnTo>
                    <a:lnTo>
                      <a:pt x="2440" y="746"/>
                    </a:lnTo>
                    <a:lnTo>
                      <a:pt x="2682" y="545"/>
                    </a:lnTo>
                    <a:lnTo>
                      <a:pt x="2904" y="343"/>
                    </a:lnTo>
                    <a:lnTo>
                      <a:pt x="2965" y="282"/>
                    </a:lnTo>
                    <a:lnTo>
                      <a:pt x="2965" y="202"/>
                    </a:lnTo>
                    <a:lnTo>
                      <a:pt x="2965" y="121"/>
                    </a:lnTo>
                    <a:lnTo>
                      <a:pt x="2904" y="61"/>
                    </a:lnTo>
                    <a:lnTo>
                      <a:pt x="284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3524975" y="639300"/>
                <a:ext cx="136100" cy="70600"/>
              </a:xfrm>
              <a:custGeom>
                <a:avLst/>
                <a:gdLst/>
                <a:ahLst/>
                <a:cxnLst/>
                <a:rect l="l" t="t" r="r" b="b"/>
                <a:pathLst>
                  <a:path w="5444" h="2824" extrusionOk="0">
                    <a:moveTo>
                      <a:pt x="202" y="1"/>
                    </a:moveTo>
                    <a:lnTo>
                      <a:pt x="121" y="41"/>
                    </a:lnTo>
                    <a:lnTo>
                      <a:pt x="41" y="122"/>
                    </a:lnTo>
                    <a:lnTo>
                      <a:pt x="0" y="223"/>
                    </a:lnTo>
                    <a:lnTo>
                      <a:pt x="0" y="323"/>
                    </a:lnTo>
                    <a:lnTo>
                      <a:pt x="41" y="424"/>
                    </a:lnTo>
                    <a:lnTo>
                      <a:pt x="101" y="505"/>
                    </a:lnTo>
                    <a:lnTo>
                      <a:pt x="202" y="545"/>
                    </a:lnTo>
                    <a:lnTo>
                      <a:pt x="545" y="626"/>
                    </a:lnTo>
                    <a:lnTo>
                      <a:pt x="928" y="727"/>
                    </a:lnTo>
                    <a:lnTo>
                      <a:pt x="1311" y="868"/>
                    </a:lnTo>
                    <a:lnTo>
                      <a:pt x="1694" y="1029"/>
                    </a:lnTo>
                    <a:lnTo>
                      <a:pt x="2500" y="1392"/>
                    </a:lnTo>
                    <a:lnTo>
                      <a:pt x="3266" y="1795"/>
                    </a:lnTo>
                    <a:lnTo>
                      <a:pt x="3952" y="2158"/>
                    </a:lnTo>
                    <a:lnTo>
                      <a:pt x="4516" y="2481"/>
                    </a:lnTo>
                    <a:lnTo>
                      <a:pt x="5040" y="2783"/>
                    </a:lnTo>
                    <a:lnTo>
                      <a:pt x="5101" y="2823"/>
                    </a:lnTo>
                    <a:lnTo>
                      <a:pt x="5242" y="2823"/>
                    </a:lnTo>
                    <a:lnTo>
                      <a:pt x="5302" y="2783"/>
                    </a:lnTo>
                    <a:lnTo>
                      <a:pt x="5363" y="2743"/>
                    </a:lnTo>
                    <a:lnTo>
                      <a:pt x="5403" y="2702"/>
                    </a:lnTo>
                    <a:lnTo>
                      <a:pt x="5444" y="2602"/>
                    </a:lnTo>
                    <a:lnTo>
                      <a:pt x="5444" y="2481"/>
                    </a:lnTo>
                    <a:lnTo>
                      <a:pt x="5403" y="2400"/>
                    </a:lnTo>
                    <a:lnTo>
                      <a:pt x="5323" y="2319"/>
                    </a:lnTo>
                    <a:lnTo>
                      <a:pt x="4738" y="1977"/>
                    </a:lnTo>
                    <a:lnTo>
                      <a:pt x="4173" y="1654"/>
                    </a:lnTo>
                    <a:lnTo>
                      <a:pt x="3468" y="1271"/>
                    </a:lnTo>
                    <a:lnTo>
                      <a:pt x="2682" y="868"/>
                    </a:lnTo>
                    <a:lnTo>
                      <a:pt x="1855" y="505"/>
                    </a:lnTo>
                    <a:lnTo>
                      <a:pt x="1452" y="344"/>
                    </a:lnTo>
                    <a:lnTo>
                      <a:pt x="1069" y="203"/>
                    </a:lnTo>
                    <a:lnTo>
                      <a:pt x="686" y="82"/>
                    </a:lnTo>
                    <a:lnTo>
                      <a:pt x="3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3579900" y="1669025"/>
                <a:ext cx="606350" cy="934475"/>
              </a:xfrm>
              <a:custGeom>
                <a:avLst/>
                <a:gdLst/>
                <a:ahLst/>
                <a:cxnLst/>
                <a:rect l="l" t="t" r="r" b="b"/>
                <a:pathLst>
                  <a:path w="24254" h="37379" extrusionOk="0">
                    <a:moveTo>
                      <a:pt x="13246" y="0"/>
                    </a:moveTo>
                    <a:lnTo>
                      <a:pt x="1" y="2944"/>
                    </a:lnTo>
                    <a:lnTo>
                      <a:pt x="13307" y="37378"/>
                    </a:lnTo>
                    <a:lnTo>
                      <a:pt x="24254" y="4496"/>
                    </a:lnTo>
                    <a:lnTo>
                      <a:pt x="132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3782525" y="1679600"/>
                <a:ext cx="248000" cy="923900"/>
              </a:xfrm>
              <a:custGeom>
                <a:avLst/>
                <a:gdLst/>
                <a:ahLst/>
                <a:cxnLst/>
                <a:rect l="l" t="t" r="r" b="b"/>
                <a:pathLst>
                  <a:path w="9920" h="36956" extrusionOk="0">
                    <a:moveTo>
                      <a:pt x="5202" y="1"/>
                    </a:moveTo>
                    <a:lnTo>
                      <a:pt x="807" y="8448"/>
                    </a:lnTo>
                    <a:lnTo>
                      <a:pt x="2924" y="10786"/>
                    </a:lnTo>
                    <a:lnTo>
                      <a:pt x="0" y="23508"/>
                    </a:lnTo>
                    <a:lnTo>
                      <a:pt x="5202" y="36955"/>
                    </a:lnTo>
                    <a:lnTo>
                      <a:pt x="9919" y="22762"/>
                    </a:lnTo>
                    <a:lnTo>
                      <a:pt x="7460" y="10786"/>
                    </a:lnTo>
                    <a:lnTo>
                      <a:pt x="9576" y="8448"/>
                    </a:lnTo>
                    <a:lnTo>
                      <a:pt x="5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3604100" y="1609050"/>
                <a:ext cx="552925" cy="320575"/>
              </a:xfrm>
              <a:custGeom>
                <a:avLst/>
                <a:gdLst/>
                <a:ahLst/>
                <a:cxnLst/>
                <a:rect l="l" t="t" r="r" b="b"/>
                <a:pathLst>
                  <a:path w="22117" h="12823" extrusionOk="0">
                    <a:moveTo>
                      <a:pt x="3952" y="0"/>
                    </a:moveTo>
                    <a:lnTo>
                      <a:pt x="0" y="5141"/>
                    </a:lnTo>
                    <a:lnTo>
                      <a:pt x="7157" y="12822"/>
                    </a:lnTo>
                    <a:lnTo>
                      <a:pt x="12339" y="2823"/>
                    </a:lnTo>
                    <a:lnTo>
                      <a:pt x="18750" y="12822"/>
                    </a:lnTo>
                    <a:lnTo>
                      <a:pt x="22116" y="6673"/>
                    </a:lnTo>
                    <a:lnTo>
                      <a:pt x="19234" y="222"/>
                    </a:lnTo>
                    <a:lnTo>
                      <a:pt x="12278" y="2399"/>
                    </a:lnTo>
                    <a:lnTo>
                      <a:pt x="3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3599050" y="1674050"/>
                <a:ext cx="563025" cy="260600"/>
              </a:xfrm>
              <a:custGeom>
                <a:avLst/>
                <a:gdLst/>
                <a:ahLst/>
                <a:cxnLst/>
                <a:rect l="l" t="t" r="r" b="b"/>
                <a:pathLst>
                  <a:path w="22521" h="10424" extrusionOk="0">
                    <a:moveTo>
                      <a:pt x="12541" y="1"/>
                    </a:moveTo>
                    <a:lnTo>
                      <a:pt x="12480" y="21"/>
                    </a:lnTo>
                    <a:lnTo>
                      <a:pt x="12420" y="41"/>
                    </a:lnTo>
                    <a:lnTo>
                      <a:pt x="12379" y="81"/>
                    </a:lnTo>
                    <a:lnTo>
                      <a:pt x="12359" y="122"/>
                    </a:lnTo>
                    <a:lnTo>
                      <a:pt x="7299" y="9859"/>
                    </a:lnTo>
                    <a:lnTo>
                      <a:pt x="364" y="2400"/>
                    </a:lnTo>
                    <a:lnTo>
                      <a:pt x="283" y="2360"/>
                    </a:lnTo>
                    <a:lnTo>
                      <a:pt x="202" y="2339"/>
                    </a:lnTo>
                    <a:lnTo>
                      <a:pt x="142" y="2360"/>
                    </a:lnTo>
                    <a:lnTo>
                      <a:pt x="61" y="2400"/>
                    </a:lnTo>
                    <a:lnTo>
                      <a:pt x="21" y="2460"/>
                    </a:lnTo>
                    <a:lnTo>
                      <a:pt x="1" y="2541"/>
                    </a:lnTo>
                    <a:lnTo>
                      <a:pt x="1" y="2622"/>
                    </a:lnTo>
                    <a:lnTo>
                      <a:pt x="61" y="2682"/>
                    </a:lnTo>
                    <a:lnTo>
                      <a:pt x="7198" y="10363"/>
                    </a:lnTo>
                    <a:lnTo>
                      <a:pt x="7279" y="10404"/>
                    </a:lnTo>
                    <a:lnTo>
                      <a:pt x="7359" y="10424"/>
                    </a:lnTo>
                    <a:lnTo>
                      <a:pt x="7380" y="10424"/>
                    </a:lnTo>
                    <a:lnTo>
                      <a:pt x="7480" y="10383"/>
                    </a:lnTo>
                    <a:lnTo>
                      <a:pt x="7541" y="10323"/>
                    </a:lnTo>
                    <a:lnTo>
                      <a:pt x="12541" y="666"/>
                    </a:lnTo>
                    <a:lnTo>
                      <a:pt x="17540" y="10323"/>
                    </a:lnTo>
                    <a:lnTo>
                      <a:pt x="17581" y="10363"/>
                    </a:lnTo>
                    <a:lnTo>
                      <a:pt x="17621" y="10383"/>
                    </a:lnTo>
                    <a:lnTo>
                      <a:pt x="17661" y="10424"/>
                    </a:lnTo>
                    <a:lnTo>
                      <a:pt x="17762" y="10424"/>
                    </a:lnTo>
                    <a:lnTo>
                      <a:pt x="17823" y="10404"/>
                    </a:lnTo>
                    <a:lnTo>
                      <a:pt x="17863" y="10383"/>
                    </a:lnTo>
                    <a:lnTo>
                      <a:pt x="17903" y="10343"/>
                    </a:lnTo>
                    <a:lnTo>
                      <a:pt x="22480" y="4194"/>
                    </a:lnTo>
                    <a:lnTo>
                      <a:pt x="22520" y="4114"/>
                    </a:lnTo>
                    <a:lnTo>
                      <a:pt x="22520" y="4033"/>
                    </a:lnTo>
                    <a:lnTo>
                      <a:pt x="22500" y="3952"/>
                    </a:lnTo>
                    <a:lnTo>
                      <a:pt x="22439" y="3892"/>
                    </a:lnTo>
                    <a:lnTo>
                      <a:pt x="22379" y="3872"/>
                    </a:lnTo>
                    <a:lnTo>
                      <a:pt x="22298" y="3872"/>
                    </a:lnTo>
                    <a:lnTo>
                      <a:pt x="22218" y="3892"/>
                    </a:lnTo>
                    <a:lnTo>
                      <a:pt x="22157" y="3952"/>
                    </a:lnTo>
                    <a:lnTo>
                      <a:pt x="17762" y="9839"/>
                    </a:lnTo>
                    <a:lnTo>
                      <a:pt x="12722" y="122"/>
                    </a:lnTo>
                    <a:lnTo>
                      <a:pt x="12682" y="81"/>
                    </a:lnTo>
                    <a:lnTo>
                      <a:pt x="12641" y="41"/>
                    </a:lnTo>
                    <a:lnTo>
                      <a:pt x="12581" y="21"/>
                    </a:lnTo>
                    <a:lnTo>
                      <a:pt x="1254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3855100" y="1944200"/>
                <a:ext cx="113425" cy="8600"/>
              </a:xfrm>
              <a:custGeom>
                <a:avLst/>
                <a:gdLst/>
                <a:ahLst/>
                <a:cxnLst/>
                <a:rect l="l" t="t" r="r" b="b"/>
                <a:pathLst>
                  <a:path w="4537" h="344" extrusionOk="0">
                    <a:moveTo>
                      <a:pt x="182" y="1"/>
                    </a:moveTo>
                    <a:lnTo>
                      <a:pt x="101" y="21"/>
                    </a:lnTo>
                    <a:lnTo>
                      <a:pt x="61" y="61"/>
                    </a:lnTo>
                    <a:lnTo>
                      <a:pt x="21" y="102"/>
                    </a:lnTo>
                    <a:lnTo>
                      <a:pt x="0" y="182"/>
                    </a:lnTo>
                    <a:lnTo>
                      <a:pt x="21" y="243"/>
                    </a:lnTo>
                    <a:lnTo>
                      <a:pt x="61" y="283"/>
                    </a:lnTo>
                    <a:lnTo>
                      <a:pt x="101" y="323"/>
                    </a:lnTo>
                    <a:lnTo>
                      <a:pt x="182" y="344"/>
                    </a:lnTo>
                    <a:lnTo>
                      <a:pt x="4375" y="344"/>
                    </a:lnTo>
                    <a:lnTo>
                      <a:pt x="4436" y="323"/>
                    </a:lnTo>
                    <a:lnTo>
                      <a:pt x="4476" y="283"/>
                    </a:lnTo>
                    <a:lnTo>
                      <a:pt x="4516" y="243"/>
                    </a:lnTo>
                    <a:lnTo>
                      <a:pt x="4536" y="182"/>
                    </a:lnTo>
                    <a:lnTo>
                      <a:pt x="4516" y="102"/>
                    </a:lnTo>
                    <a:lnTo>
                      <a:pt x="4476" y="61"/>
                    </a:lnTo>
                    <a:lnTo>
                      <a:pt x="4436" y="21"/>
                    </a:lnTo>
                    <a:lnTo>
                      <a:pt x="4375"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3238175" y="2580775"/>
                <a:ext cx="425925" cy="292875"/>
              </a:xfrm>
              <a:custGeom>
                <a:avLst/>
                <a:gdLst/>
                <a:ahLst/>
                <a:cxnLst/>
                <a:rect l="l" t="t" r="r" b="b"/>
                <a:pathLst>
                  <a:path w="17037" h="11715" extrusionOk="0">
                    <a:moveTo>
                      <a:pt x="15383" y="1"/>
                    </a:moveTo>
                    <a:lnTo>
                      <a:pt x="13710" y="21"/>
                    </a:lnTo>
                    <a:lnTo>
                      <a:pt x="9960" y="81"/>
                    </a:lnTo>
                    <a:lnTo>
                      <a:pt x="7924" y="142"/>
                    </a:lnTo>
                    <a:lnTo>
                      <a:pt x="6130" y="182"/>
                    </a:lnTo>
                    <a:lnTo>
                      <a:pt x="4799" y="243"/>
                    </a:lnTo>
                    <a:lnTo>
                      <a:pt x="4376" y="283"/>
                    </a:lnTo>
                    <a:lnTo>
                      <a:pt x="4174" y="303"/>
                    </a:lnTo>
                    <a:lnTo>
                      <a:pt x="3590" y="525"/>
                    </a:lnTo>
                    <a:lnTo>
                      <a:pt x="3186" y="706"/>
                    </a:lnTo>
                    <a:lnTo>
                      <a:pt x="2743" y="928"/>
                    </a:lnTo>
                    <a:lnTo>
                      <a:pt x="2279" y="1170"/>
                    </a:lnTo>
                    <a:lnTo>
                      <a:pt x="2057" y="1331"/>
                    </a:lnTo>
                    <a:lnTo>
                      <a:pt x="1856" y="1473"/>
                    </a:lnTo>
                    <a:lnTo>
                      <a:pt x="1674" y="1634"/>
                    </a:lnTo>
                    <a:lnTo>
                      <a:pt x="1493" y="1815"/>
                    </a:lnTo>
                    <a:lnTo>
                      <a:pt x="1352" y="1997"/>
                    </a:lnTo>
                    <a:lnTo>
                      <a:pt x="1211" y="2198"/>
                    </a:lnTo>
                    <a:lnTo>
                      <a:pt x="1090" y="2380"/>
                    </a:lnTo>
                    <a:lnTo>
                      <a:pt x="989" y="2581"/>
                    </a:lnTo>
                    <a:lnTo>
                      <a:pt x="908" y="2763"/>
                    </a:lnTo>
                    <a:lnTo>
                      <a:pt x="848" y="2944"/>
                    </a:lnTo>
                    <a:lnTo>
                      <a:pt x="747" y="3307"/>
                    </a:lnTo>
                    <a:lnTo>
                      <a:pt x="707" y="3630"/>
                    </a:lnTo>
                    <a:lnTo>
                      <a:pt x="686" y="3912"/>
                    </a:lnTo>
                    <a:lnTo>
                      <a:pt x="686" y="4134"/>
                    </a:lnTo>
                    <a:lnTo>
                      <a:pt x="686" y="4356"/>
                    </a:lnTo>
                    <a:lnTo>
                      <a:pt x="606" y="4416"/>
                    </a:lnTo>
                    <a:lnTo>
                      <a:pt x="525" y="4497"/>
                    </a:lnTo>
                    <a:lnTo>
                      <a:pt x="424" y="4618"/>
                    </a:lnTo>
                    <a:lnTo>
                      <a:pt x="344" y="4759"/>
                    </a:lnTo>
                    <a:lnTo>
                      <a:pt x="243" y="4920"/>
                    </a:lnTo>
                    <a:lnTo>
                      <a:pt x="162" y="5101"/>
                    </a:lnTo>
                    <a:lnTo>
                      <a:pt x="102" y="5283"/>
                    </a:lnTo>
                    <a:lnTo>
                      <a:pt x="41" y="5505"/>
                    </a:lnTo>
                    <a:lnTo>
                      <a:pt x="21" y="5706"/>
                    </a:lnTo>
                    <a:lnTo>
                      <a:pt x="1" y="5928"/>
                    </a:lnTo>
                    <a:lnTo>
                      <a:pt x="21" y="6150"/>
                    </a:lnTo>
                    <a:lnTo>
                      <a:pt x="61" y="6372"/>
                    </a:lnTo>
                    <a:lnTo>
                      <a:pt x="142" y="6593"/>
                    </a:lnTo>
                    <a:lnTo>
                      <a:pt x="243" y="6795"/>
                    </a:lnTo>
                    <a:lnTo>
                      <a:pt x="404" y="6997"/>
                    </a:lnTo>
                    <a:lnTo>
                      <a:pt x="586" y="7198"/>
                    </a:lnTo>
                    <a:lnTo>
                      <a:pt x="545" y="7238"/>
                    </a:lnTo>
                    <a:lnTo>
                      <a:pt x="505" y="7299"/>
                    </a:lnTo>
                    <a:lnTo>
                      <a:pt x="465" y="7420"/>
                    </a:lnTo>
                    <a:lnTo>
                      <a:pt x="424" y="7561"/>
                    </a:lnTo>
                    <a:lnTo>
                      <a:pt x="404" y="7702"/>
                    </a:lnTo>
                    <a:lnTo>
                      <a:pt x="384" y="7884"/>
                    </a:lnTo>
                    <a:lnTo>
                      <a:pt x="384" y="8085"/>
                    </a:lnTo>
                    <a:lnTo>
                      <a:pt x="384" y="8287"/>
                    </a:lnTo>
                    <a:lnTo>
                      <a:pt x="424" y="8509"/>
                    </a:lnTo>
                    <a:lnTo>
                      <a:pt x="505" y="8710"/>
                    </a:lnTo>
                    <a:lnTo>
                      <a:pt x="606" y="8932"/>
                    </a:lnTo>
                    <a:lnTo>
                      <a:pt x="727" y="9134"/>
                    </a:lnTo>
                    <a:lnTo>
                      <a:pt x="908" y="9335"/>
                    </a:lnTo>
                    <a:lnTo>
                      <a:pt x="1110" y="9517"/>
                    </a:lnTo>
                    <a:lnTo>
                      <a:pt x="1372" y="9698"/>
                    </a:lnTo>
                    <a:lnTo>
                      <a:pt x="1674" y="9839"/>
                    </a:lnTo>
                    <a:lnTo>
                      <a:pt x="1694" y="9920"/>
                    </a:lnTo>
                    <a:lnTo>
                      <a:pt x="1735" y="10142"/>
                    </a:lnTo>
                    <a:lnTo>
                      <a:pt x="1815" y="10444"/>
                    </a:lnTo>
                    <a:lnTo>
                      <a:pt x="1876" y="10605"/>
                    </a:lnTo>
                    <a:lnTo>
                      <a:pt x="1936" y="10787"/>
                    </a:lnTo>
                    <a:lnTo>
                      <a:pt x="2017" y="10968"/>
                    </a:lnTo>
                    <a:lnTo>
                      <a:pt x="2138" y="11129"/>
                    </a:lnTo>
                    <a:lnTo>
                      <a:pt x="2259" y="11291"/>
                    </a:lnTo>
                    <a:lnTo>
                      <a:pt x="2400" y="11432"/>
                    </a:lnTo>
                    <a:lnTo>
                      <a:pt x="2561" y="11553"/>
                    </a:lnTo>
                    <a:lnTo>
                      <a:pt x="2743" y="11654"/>
                    </a:lnTo>
                    <a:lnTo>
                      <a:pt x="2965" y="11694"/>
                    </a:lnTo>
                    <a:lnTo>
                      <a:pt x="3186" y="11714"/>
                    </a:lnTo>
                    <a:lnTo>
                      <a:pt x="3287" y="11694"/>
                    </a:lnTo>
                    <a:lnTo>
                      <a:pt x="3448" y="11654"/>
                    </a:lnTo>
                    <a:lnTo>
                      <a:pt x="3852" y="11492"/>
                    </a:lnTo>
                    <a:lnTo>
                      <a:pt x="4335" y="11291"/>
                    </a:lnTo>
                    <a:lnTo>
                      <a:pt x="4880" y="11049"/>
                    </a:lnTo>
                    <a:lnTo>
                      <a:pt x="5847" y="10585"/>
                    </a:lnTo>
                    <a:lnTo>
                      <a:pt x="6251" y="10384"/>
                    </a:lnTo>
                    <a:lnTo>
                      <a:pt x="6876" y="10565"/>
                    </a:lnTo>
                    <a:lnTo>
                      <a:pt x="7581" y="10767"/>
                    </a:lnTo>
                    <a:lnTo>
                      <a:pt x="8448" y="10988"/>
                    </a:lnTo>
                    <a:lnTo>
                      <a:pt x="8952" y="11109"/>
                    </a:lnTo>
                    <a:lnTo>
                      <a:pt x="9476" y="11210"/>
                    </a:lnTo>
                    <a:lnTo>
                      <a:pt x="10021" y="11291"/>
                    </a:lnTo>
                    <a:lnTo>
                      <a:pt x="10585" y="11371"/>
                    </a:lnTo>
                    <a:lnTo>
                      <a:pt x="11150" y="11412"/>
                    </a:lnTo>
                    <a:lnTo>
                      <a:pt x="11734" y="11452"/>
                    </a:lnTo>
                    <a:lnTo>
                      <a:pt x="12299" y="11452"/>
                    </a:lnTo>
                    <a:lnTo>
                      <a:pt x="12843" y="11412"/>
                    </a:lnTo>
                    <a:lnTo>
                      <a:pt x="13388" y="11351"/>
                    </a:lnTo>
                    <a:lnTo>
                      <a:pt x="13871" y="11250"/>
                    </a:lnTo>
                    <a:lnTo>
                      <a:pt x="14315" y="11109"/>
                    </a:lnTo>
                    <a:lnTo>
                      <a:pt x="14738" y="10968"/>
                    </a:lnTo>
                    <a:lnTo>
                      <a:pt x="15121" y="10787"/>
                    </a:lnTo>
                    <a:lnTo>
                      <a:pt x="15464" y="10605"/>
                    </a:lnTo>
                    <a:lnTo>
                      <a:pt x="15766" y="10424"/>
                    </a:lnTo>
                    <a:lnTo>
                      <a:pt x="16049" y="10222"/>
                    </a:lnTo>
                    <a:lnTo>
                      <a:pt x="16291" y="10041"/>
                    </a:lnTo>
                    <a:lnTo>
                      <a:pt x="16492" y="9859"/>
                    </a:lnTo>
                    <a:lnTo>
                      <a:pt x="16795" y="9537"/>
                    </a:lnTo>
                    <a:lnTo>
                      <a:pt x="16976" y="9315"/>
                    </a:lnTo>
                    <a:lnTo>
                      <a:pt x="17037" y="9234"/>
                    </a:lnTo>
                    <a:lnTo>
                      <a:pt x="15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3233150" y="2575750"/>
                <a:ext cx="436000" cy="302925"/>
              </a:xfrm>
              <a:custGeom>
                <a:avLst/>
                <a:gdLst/>
                <a:ahLst/>
                <a:cxnLst/>
                <a:rect l="l" t="t" r="r" b="b"/>
                <a:pathLst>
                  <a:path w="17440" h="12117" extrusionOk="0">
                    <a:moveTo>
                      <a:pt x="15423" y="403"/>
                    </a:moveTo>
                    <a:lnTo>
                      <a:pt x="17036" y="9375"/>
                    </a:lnTo>
                    <a:lnTo>
                      <a:pt x="16895" y="9556"/>
                    </a:lnTo>
                    <a:lnTo>
                      <a:pt x="16653" y="9798"/>
                    </a:lnTo>
                    <a:lnTo>
                      <a:pt x="16310" y="10101"/>
                    </a:lnTo>
                    <a:lnTo>
                      <a:pt x="16109" y="10262"/>
                    </a:lnTo>
                    <a:lnTo>
                      <a:pt x="15867" y="10443"/>
                    </a:lnTo>
                    <a:lnTo>
                      <a:pt x="15605" y="10605"/>
                    </a:lnTo>
                    <a:lnTo>
                      <a:pt x="15322" y="10766"/>
                    </a:lnTo>
                    <a:lnTo>
                      <a:pt x="15020" y="10907"/>
                    </a:lnTo>
                    <a:lnTo>
                      <a:pt x="14677" y="11048"/>
                    </a:lnTo>
                    <a:lnTo>
                      <a:pt x="14294" y="11169"/>
                    </a:lnTo>
                    <a:lnTo>
                      <a:pt x="13911" y="11270"/>
                    </a:lnTo>
                    <a:lnTo>
                      <a:pt x="13488" y="11351"/>
                    </a:lnTo>
                    <a:lnTo>
                      <a:pt x="13024" y="11411"/>
                    </a:lnTo>
                    <a:lnTo>
                      <a:pt x="12480" y="11451"/>
                    </a:lnTo>
                    <a:lnTo>
                      <a:pt x="11935" y="11451"/>
                    </a:lnTo>
                    <a:lnTo>
                      <a:pt x="11371" y="11411"/>
                    </a:lnTo>
                    <a:lnTo>
                      <a:pt x="10827" y="11351"/>
                    </a:lnTo>
                    <a:lnTo>
                      <a:pt x="10262" y="11290"/>
                    </a:lnTo>
                    <a:lnTo>
                      <a:pt x="9738" y="11210"/>
                    </a:lnTo>
                    <a:lnTo>
                      <a:pt x="9214" y="11109"/>
                    </a:lnTo>
                    <a:lnTo>
                      <a:pt x="8730" y="10988"/>
                    </a:lnTo>
                    <a:lnTo>
                      <a:pt x="7843" y="10786"/>
                    </a:lnTo>
                    <a:lnTo>
                      <a:pt x="7157" y="10585"/>
                    </a:lnTo>
                    <a:lnTo>
                      <a:pt x="6532" y="10383"/>
                    </a:lnTo>
                    <a:lnTo>
                      <a:pt x="6452" y="10363"/>
                    </a:lnTo>
                    <a:lnTo>
                      <a:pt x="6371" y="10383"/>
                    </a:lnTo>
                    <a:lnTo>
                      <a:pt x="5403" y="10867"/>
                    </a:lnTo>
                    <a:lnTo>
                      <a:pt x="4476" y="11290"/>
                    </a:lnTo>
                    <a:lnTo>
                      <a:pt x="3770" y="11593"/>
                    </a:lnTo>
                    <a:lnTo>
                      <a:pt x="3528" y="11673"/>
                    </a:lnTo>
                    <a:lnTo>
                      <a:pt x="3387" y="11714"/>
                    </a:lnTo>
                    <a:lnTo>
                      <a:pt x="3347" y="11714"/>
                    </a:lnTo>
                    <a:lnTo>
                      <a:pt x="3166" y="11693"/>
                    </a:lnTo>
                    <a:lnTo>
                      <a:pt x="2984" y="11633"/>
                    </a:lnTo>
                    <a:lnTo>
                      <a:pt x="2843" y="11552"/>
                    </a:lnTo>
                    <a:lnTo>
                      <a:pt x="2702" y="11451"/>
                    </a:lnTo>
                    <a:lnTo>
                      <a:pt x="2581" y="11310"/>
                    </a:lnTo>
                    <a:lnTo>
                      <a:pt x="2480" y="11169"/>
                    </a:lnTo>
                    <a:lnTo>
                      <a:pt x="2379" y="11028"/>
                    </a:lnTo>
                    <a:lnTo>
                      <a:pt x="2319" y="10867"/>
                    </a:lnTo>
                    <a:lnTo>
                      <a:pt x="2198" y="10564"/>
                    </a:lnTo>
                    <a:lnTo>
                      <a:pt x="2137" y="10282"/>
                    </a:lnTo>
                    <a:lnTo>
                      <a:pt x="2077" y="10020"/>
                    </a:lnTo>
                    <a:lnTo>
                      <a:pt x="2077" y="9960"/>
                    </a:lnTo>
                    <a:lnTo>
                      <a:pt x="2037" y="9899"/>
                    </a:lnTo>
                    <a:lnTo>
                      <a:pt x="1996" y="9859"/>
                    </a:lnTo>
                    <a:lnTo>
                      <a:pt x="1956" y="9839"/>
                    </a:lnTo>
                    <a:lnTo>
                      <a:pt x="1734" y="9738"/>
                    </a:lnTo>
                    <a:lnTo>
                      <a:pt x="1553" y="9637"/>
                    </a:lnTo>
                    <a:lnTo>
                      <a:pt x="1371" y="9516"/>
                    </a:lnTo>
                    <a:lnTo>
                      <a:pt x="1230" y="9375"/>
                    </a:lnTo>
                    <a:lnTo>
                      <a:pt x="1089" y="9214"/>
                    </a:lnTo>
                    <a:lnTo>
                      <a:pt x="988" y="9052"/>
                    </a:lnTo>
                    <a:lnTo>
                      <a:pt x="908" y="8871"/>
                    </a:lnTo>
                    <a:lnTo>
                      <a:pt x="847" y="8689"/>
                    </a:lnTo>
                    <a:lnTo>
                      <a:pt x="807" y="8488"/>
                    </a:lnTo>
                    <a:lnTo>
                      <a:pt x="787" y="8286"/>
                    </a:lnTo>
                    <a:lnTo>
                      <a:pt x="787" y="8105"/>
                    </a:lnTo>
                    <a:lnTo>
                      <a:pt x="807" y="7943"/>
                    </a:lnTo>
                    <a:lnTo>
                      <a:pt x="847" y="7702"/>
                    </a:lnTo>
                    <a:lnTo>
                      <a:pt x="887" y="7581"/>
                    </a:lnTo>
                    <a:lnTo>
                      <a:pt x="928" y="7540"/>
                    </a:lnTo>
                    <a:lnTo>
                      <a:pt x="968" y="7500"/>
                    </a:lnTo>
                    <a:lnTo>
                      <a:pt x="988" y="7460"/>
                    </a:lnTo>
                    <a:lnTo>
                      <a:pt x="1008" y="7419"/>
                    </a:lnTo>
                    <a:lnTo>
                      <a:pt x="1008" y="7359"/>
                    </a:lnTo>
                    <a:lnTo>
                      <a:pt x="988" y="7319"/>
                    </a:lnTo>
                    <a:lnTo>
                      <a:pt x="968" y="7278"/>
                    </a:lnTo>
                    <a:lnTo>
                      <a:pt x="928" y="7238"/>
                    </a:lnTo>
                    <a:lnTo>
                      <a:pt x="787" y="7117"/>
                    </a:lnTo>
                    <a:lnTo>
                      <a:pt x="686" y="6976"/>
                    </a:lnTo>
                    <a:lnTo>
                      <a:pt x="585" y="6835"/>
                    </a:lnTo>
                    <a:lnTo>
                      <a:pt x="504" y="6673"/>
                    </a:lnTo>
                    <a:lnTo>
                      <a:pt x="464" y="6512"/>
                    </a:lnTo>
                    <a:lnTo>
                      <a:pt x="424" y="6331"/>
                    </a:lnTo>
                    <a:lnTo>
                      <a:pt x="404" y="6149"/>
                    </a:lnTo>
                    <a:lnTo>
                      <a:pt x="424" y="5968"/>
                    </a:lnTo>
                    <a:lnTo>
                      <a:pt x="444" y="5726"/>
                    </a:lnTo>
                    <a:lnTo>
                      <a:pt x="504" y="5524"/>
                    </a:lnTo>
                    <a:lnTo>
                      <a:pt x="585" y="5323"/>
                    </a:lnTo>
                    <a:lnTo>
                      <a:pt x="666" y="5141"/>
                    </a:lnTo>
                    <a:lnTo>
                      <a:pt x="746" y="5000"/>
                    </a:lnTo>
                    <a:lnTo>
                      <a:pt x="847" y="4879"/>
                    </a:lnTo>
                    <a:lnTo>
                      <a:pt x="928" y="4778"/>
                    </a:lnTo>
                    <a:lnTo>
                      <a:pt x="988" y="4738"/>
                    </a:lnTo>
                    <a:lnTo>
                      <a:pt x="1049" y="4677"/>
                    </a:lnTo>
                    <a:lnTo>
                      <a:pt x="1089" y="4617"/>
                    </a:lnTo>
                    <a:lnTo>
                      <a:pt x="1109" y="4536"/>
                    </a:lnTo>
                    <a:lnTo>
                      <a:pt x="1089" y="4436"/>
                    </a:lnTo>
                    <a:lnTo>
                      <a:pt x="1089" y="4133"/>
                    </a:lnTo>
                    <a:lnTo>
                      <a:pt x="1109" y="3911"/>
                    </a:lnTo>
                    <a:lnTo>
                      <a:pt x="1129" y="3669"/>
                    </a:lnTo>
                    <a:lnTo>
                      <a:pt x="1190" y="3387"/>
                    </a:lnTo>
                    <a:lnTo>
                      <a:pt x="1291" y="3105"/>
                    </a:lnTo>
                    <a:lnTo>
                      <a:pt x="1412" y="2803"/>
                    </a:lnTo>
                    <a:lnTo>
                      <a:pt x="1593" y="2500"/>
                    </a:lnTo>
                    <a:lnTo>
                      <a:pt x="1714" y="2319"/>
                    </a:lnTo>
                    <a:lnTo>
                      <a:pt x="1875" y="2117"/>
                    </a:lnTo>
                    <a:lnTo>
                      <a:pt x="2117" y="1915"/>
                    </a:lnTo>
                    <a:lnTo>
                      <a:pt x="2399" y="1674"/>
                    </a:lnTo>
                    <a:lnTo>
                      <a:pt x="2782" y="1452"/>
                    </a:lnTo>
                    <a:lnTo>
                      <a:pt x="3226" y="1210"/>
                    </a:lnTo>
                    <a:lnTo>
                      <a:pt x="3791" y="948"/>
                    </a:lnTo>
                    <a:lnTo>
                      <a:pt x="4436" y="706"/>
                    </a:lnTo>
                    <a:lnTo>
                      <a:pt x="4577" y="686"/>
                    </a:lnTo>
                    <a:lnTo>
                      <a:pt x="4859" y="665"/>
                    </a:lnTo>
                    <a:lnTo>
                      <a:pt x="5726" y="625"/>
                    </a:lnTo>
                    <a:lnTo>
                      <a:pt x="8488" y="545"/>
                    </a:lnTo>
                    <a:lnTo>
                      <a:pt x="11976" y="464"/>
                    </a:lnTo>
                    <a:lnTo>
                      <a:pt x="15423" y="403"/>
                    </a:lnTo>
                    <a:close/>
                    <a:moveTo>
                      <a:pt x="15584" y="0"/>
                    </a:moveTo>
                    <a:lnTo>
                      <a:pt x="13145" y="20"/>
                    </a:lnTo>
                    <a:lnTo>
                      <a:pt x="9456" y="101"/>
                    </a:lnTo>
                    <a:lnTo>
                      <a:pt x="7621" y="141"/>
                    </a:lnTo>
                    <a:lnTo>
                      <a:pt x="6028" y="202"/>
                    </a:lnTo>
                    <a:lnTo>
                      <a:pt x="4859" y="262"/>
                    </a:lnTo>
                    <a:lnTo>
                      <a:pt x="4496" y="282"/>
                    </a:lnTo>
                    <a:lnTo>
                      <a:pt x="4295" y="323"/>
                    </a:lnTo>
                    <a:lnTo>
                      <a:pt x="3730" y="545"/>
                    </a:lnTo>
                    <a:lnTo>
                      <a:pt x="3206" y="766"/>
                    </a:lnTo>
                    <a:lnTo>
                      <a:pt x="2722" y="988"/>
                    </a:lnTo>
                    <a:lnTo>
                      <a:pt x="2319" y="1230"/>
                    </a:lnTo>
                    <a:lnTo>
                      <a:pt x="1956" y="1492"/>
                    </a:lnTo>
                    <a:lnTo>
                      <a:pt x="1674" y="1754"/>
                    </a:lnTo>
                    <a:lnTo>
                      <a:pt x="1432" y="2016"/>
                    </a:lnTo>
                    <a:lnTo>
                      <a:pt x="1331" y="2137"/>
                    </a:lnTo>
                    <a:lnTo>
                      <a:pt x="1250" y="2278"/>
                    </a:lnTo>
                    <a:lnTo>
                      <a:pt x="1149" y="2440"/>
                    </a:lnTo>
                    <a:lnTo>
                      <a:pt x="1049" y="2621"/>
                    </a:lnTo>
                    <a:lnTo>
                      <a:pt x="908" y="2944"/>
                    </a:lnTo>
                    <a:lnTo>
                      <a:pt x="787" y="3266"/>
                    </a:lnTo>
                    <a:lnTo>
                      <a:pt x="726" y="3569"/>
                    </a:lnTo>
                    <a:lnTo>
                      <a:pt x="686" y="3851"/>
                    </a:lnTo>
                    <a:lnTo>
                      <a:pt x="686" y="4093"/>
                    </a:lnTo>
                    <a:lnTo>
                      <a:pt x="686" y="4456"/>
                    </a:lnTo>
                    <a:lnTo>
                      <a:pt x="565" y="4557"/>
                    </a:lnTo>
                    <a:lnTo>
                      <a:pt x="464" y="4698"/>
                    </a:lnTo>
                    <a:lnTo>
                      <a:pt x="363" y="4859"/>
                    </a:lnTo>
                    <a:lnTo>
                      <a:pt x="262" y="5040"/>
                    </a:lnTo>
                    <a:lnTo>
                      <a:pt x="162" y="5242"/>
                    </a:lnTo>
                    <a:lnTo>
                      <a:pt x="101" y="5464"/>
                    </a:lnTo>
                    <a:lnTo>
                      <a:pt x="41" y="5685"/>
                    </a:lnTo>
                    <a:lnTo>
                      <a:pt x="0" y="5927"/>
                    </a:lnTo>
                    <a:lnTo>
                      <a:pt x="0" y="6089"/>
                    </a:lnTo>
                    <a:lnTo>
                      <a:pt x="0" y="6270"/>
                    </a:lnTo>
                    <a:lnTo>
                      <a:pt x="21" y="6452"/>
                    </a:lnTo>
                    <a:lnTo>
                      <a:pt x="61" y="6653"/>
                    </a:lnTo>
                    <a:lnTo>
                      <a:pt x="141" y="6835"/>
                    </a:lnTo>
                    <a:lnTo>
                      <a:pt x="222" y="7036"/>
                    </a:lnTo>
                    <a:lnTo>
                      <a:pt x="363" y="7238"/>
                    </a:lnTo>
                    <a:lnTo>
                      <a:pt x="525" y="7419"/>
                    </a:lnTo>
                    <a:lnTo>
                      <a:pt x="444" y="7621"/>
                    </a:lnTo>
                    <a:lnTo>
                      <a:pt x="404" y="7863"/>
                    </a:lnTo>
                    <a:lnTo>
                      <a:pt x="383" y="8105"/>
                    </a:lnTo>
                    <a:lnTo>
                      <a:pt x="383" y="8347"/>
                    </a:lnTo>
                    <a:lnTo>
                      <a:pt x="404" y="8548"/>
                    </a:lnTo>
                    <a:lnTo>
                      <a:pt x="444" y="8770"/>
                    </a:lnTo>
                    <a:lnTo>
                      <a:pt x="525" y="9012"/>
                    </a:lnTo>
                    <a:lnTo>
                      <a:pt x="645" y="9274"/>
                    </a:lnTo>
                    <a:lnTo>
                      <a:pt x="726" y="9395"/>
                    </a:lnTo>
                    <a:lnTo>
                      <a:pt x="807" y="9516"/>
                    </a:lnTo>
                    <a:lnTo>
                      <a:pt x="908" y="9637"/>
                    </a:lnTo>
                    <a:lnTo>
                      <a:pt x="1029" y="9758"/>
                    </a:lnTo>
                    <a:lnTo>
                      <a:pt x="1170" y="9879"/>
                    </a:lnTo>
                    <a:lnTo>
                      <a:pt x="1331" y="9980"/>
                    </a:lnTo>
                    <a:lnTo>
                      <a:pt x="1492" y="10081"/>
                    </a:lnTo>
                    <a:lnTo>
                      <a:pt x="1694" y="10181"/>
                    </a:lnTo>
                    <a:lnTo>
                      <a:pt x="1754" y="10464"/>
                    </a:lnTo>
                    <a:lnTo>
                      <a:pt x="1835" y="10786"/>
                    </a:lnTo>
                    <a:lnTo>
                      <a:pt x="1976" y="11109"/>
                    </a:lnTo>
                    <a:lnTo>
                      <a:pt x="2057" y="11270"/>
                    </a:lnTo>
                    <a:lnTo>
                      <a:pt x="2158" y="11431"/>
                    </a:lnTo>
                    <a:lnTo>
                      <a:pt x="2258" y="11572"/>
                    </a:lnTo>
                    <a:lnTo>
                      <a:pt x="2379" y="11693"/>
                    </a:lnTo>
                    <a:lnTo>
                      <a:pt x="2500" y="11814"/>
                    </a:lnTo>
                    <a:lnTo>
                      <a:pt x="2641" y="11915"/>
                    </a:lnTo>
                    <a:lnTo>
                      <a:pt x="2803" y="11996"/>
                    </a:lnTo>
                    <a:lnTo>
                      <a:pt x="2964" y="12076"/>
                    </a:lnTo>
                    <a:lnTo>
                      <a:pt x="3166" y="12117"/>
                    </a:lnTo>
                    <a:lnTo>
                      <a:pt x="3488" y="12117"/>
                    </a:lnTo>
                    <a:lnTo>
                      <a:pt x="3629" y="12076"/>
                    </a:lnTo>
                    <a:lnTo>
                      <a:pt x="3952" y="11955"/>
                    </a:lnTo>
                    <a:lnTo>
                      <a:pt x="4355" y="11794"/>
                    </a:lnTo>
                    <a:lnTo>
                      <a:pt x="4819" y="11593"/>
                    </a:lnTo>
                    <a:lnTo>
                      <a:pt x="5746" y="11149"/>
                    </a:lnTo>
                    <a:lnTo>
                      <a:pt x="6472" y="10806"/>
                    </a:lnTo>
                    <a:lnTo>
                      <a:pt x="6815" y="10907"/>
                    </a:lnTo>
                    <a:lnTo>
                      <a:pt x="7359" y="11068"/>
                    </a:lnTo>
                    <a:lnTo>
                      <a:pt x="8105" y="11270"/>
                    </a:lnTo>
                    <a:lnTo>
                      <a:pt x="8972" y="11472"/>
                    </a:lnTo>
                    <a:lnTo>
                      <a:pt x="9435" y="11572"/>
                    </a:lnTo>
                    <a:lnTo>
                      <a:pt x="9939" y="11653"/>
                    </a:lnTo>
                    <a:lnTo>
                      <a:pt x="10443" y="11734"/>
                    </a:lnTo>
                    <a:lnTo>
                      <a:pt x="10968" y="11794"/>
                    </a:lnTo>
                    <a:lnTo>
                      <a:pt x="11492" y="11835"/>
                    </a:lnTo>
                    <a:lnTo>
                      <a:pt x="12016" y="11855"/>
                    </a:lnTo>
                    <a:lnTo>
                      <a:pt x="12560" y="11855"/>
                    </a:lnTo>
                    <a:lnTo>
                      <a:pt x="13064" y="11814"/>
                    </a:lnTo>
                    <a:lnTo>
                      <a:pt x="13609" y="11754"/>
                    </a:lnTo>
                    <a:lnTo>
                      <a:pt x="14113" y="11653"/>
                    </a:lnTo>
                    <a:lnTo>
                      <a:pt x="14576" y="11512"/>
                    </a:lnTo>
                    <a:lnTo>
                      <a:pt x="15000" y="11371"/>
                    </a:lnTo>
                    <a:lnTo>
                      <a:pt x="15383" y="11189"/>
                    </a:lnTo>
                    <a:lnTo>
                      <a:pt x="15746" y="11008"/>
                    </a:lnTo>
                    <a:lnTo>
                      <a:pt x="16068" y="10806"/>
                    </a:lnTo>
                    <a:lnTo>
                      <a:pt x="16350" y="10605"/>
                    </a:lnTo>
                    <a:lnTo>
                      <a:pt x="16592" y="10423"/>
                    </a:lnTo>
                    <a:lnTo>
                      <a:pt x="16814" y="10242"/>
                    </a:lnTo>
                    <a:lnTo>
                      <a:pt x="17137" y="9899"/>
                    </a:lnTo>
                    <a:lnTo>
                      <a:pt x="17338" y="9657"/>
                    </a:lnTo>
                    <a:lnTo>
                      <a:pt x="17419" y="9556"/>
                    </a:lnTo>
                    <a:lnTo>
                      <a:pt x="17439" y="9476"/>
                    </a:lnTo>
                    <a:lnTo>
                      <a:pt x="17439" y="9395"/>
                    </a:lnTo>
                    <a:lnTo>
                      <a:pt x="15786" y="161"/>
                    </a:lnTo>
                    <a:lnTo>
                      <a:pt x="15766" y="101"/>
                    </a:lnTo>
                    <a:lnTo>
                      <a:pt x="15726" y="41"/>
                    </a:lnTo>
                    <a:lnTo>
                      <a:pt x="15665"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3250275" y="2653875"/>
                <a:ext cx="63025" cy="40850"/>
              </a:xfrm>
              <a:custGeom>
                <a:avLst/>
                <a:gdLst/>
                <a:ahLst/>
                <a:cxnLst/>
                <a:rect l="l" t="t" r="r" b="b"/>
                <a:pathLst>
                  <a:path w="2521" h="1634" extrusionOk="0">
                    <a:moveTo>
                      <a:pt x="2299" y="0"/>
                    </a:moveTo>
                    <a:lnTo>
                      <a:pt x="2218" y="20"/>
                    </a:lnTo>
                    <a:lnTo>
                      <a:pt x="102" y="1250"/>
                    </a:lnTo>
                    <a:lnTo>
                      <a:pt x="41" y="1311"/>
                    </a:lnTo>
                    <a:lnTo>
                      <a:pt x="1" y="1371"/>
                    </a:lnTo>
                    <a:lnTo>
                      <a:pt x="1" y="1452"/>
                    </a:lnTo>
                    <a:lnTo>
                      <a:pt x="21" y="1532"/>
                    </a:lnTo>
                    <a:lnTo>
                      <a:pt x="61" y="1573"/>
                    </a:lnTo>
                    <a:lnTo>
                      <a:pt x="102" y="1613"/>
                    </a:lnTo>
                    <a:lnTo>
                      <a:pt x="162" y="1633"/>
                    </a:lnTo>
                    <a:lnTo>
                      <a:pt x="263" y="1633"/>
                    </a:lnTo>
                    <a:lnTo>
                      <a:pt x="303" y="1613"/>
                    </a:lnTo>
                    <a:lnTo>
                      <a:pt x="2420" y="383"/>
                    </a:lnTo>
                    <a:lnTo>
                      <a:pt x="2481" y="323"/>
                    </a:lnTo>
                    <a:lnTo>
                      <a:pt x="2521" y="262"/>
                    </a:lnTo>
                    <a:lnTo>
                      <a:pt x="2521" y="182"/>
                    </a:lnTo>
                    <a:lnTo>
                      <a:pt x="2501" y="101"/>
                    </a:lnTo>
                    <a:lnTo>
                      <a:pt x="2440" y="40"/>
                    </a:lnTo>
                    <a:lnTo>
                      <a:pt x="238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3274975" y="2796500"/>
                <a:ext cx="57475" cy="35300"/>
              </a:xfrm>
              <a:custGeom>
                <a:avLst/>
                <a:gdLst/>
                <a:ahLst/>
                <a:cxnLst/>
                <a:rect l="l" t="t" r="r" b="b"/>
                <a:pathLst>
                  <a:path w="2299" h="1412" extrusionOk="0">
                    <a:moveTo>
                      <a:pt x="2077" y="1"/>
                    </a:moveTo>
                    <a:lnTo>
                      <a:pt x="1997" y="21"/>
                    </a:lnTo>
                    <a:lnTo>
                      <a:pt x="101" y="1029"/>
                    </a:lnTo>
                    <a:lnTo>
                      <a:pt x="41" y="1069"/>
                    </a:lnTo>
                    <a:lnTo>
                      <a:pt x="21" y="1150"/>
                    </a:lnTo>
                    <a:lnTo>
                      <a:pt x="1" y="1230"/>
                    </a:lnTo>
                    <a:lnTo>
                      <a:pt x="21" y="1291"/>
                    </a:lnTo>
                    <a:lnTo>
                      <a:pt x="61" y="1351"/>
                    </a:lnTo>
                    <a:lnTo>
                      <a:pt x="101" y="1371"/>
                    </a:lnTo>
                    <a:lnTo>
                      <a:pt x="162" y="1392"/>
                    </a:lnTo>
                    <a:lnTo>
                      <a:pt x="202" y="1412"/>
                    </a:lnTo>
                    <a:lnTo>
                      <a:pt x="263" y="1412"/>
                    </a:lnTo>
                    <a:lnTo>
                      <a:pt x="303" y="1392"/>
                    </a:lnTo>
                    <a:lnTo>
                      <a:pt x="2178" y="384"/>
                    </a:lnTo>
                    <a:lnTo>
                      <a:pt x="2259" y="343"/>
                    </a:lnTo>
                    <a:lnTo>
                      <a:pt x="2279" y="263"/>
                    </a:lnTo>
                    <a:lnTo>
                      <a:pt x="2299" y="182"/>
                    </a:lnTo>
                    <a:lnTo>
                      <a:pt x="2279" y="122"/>
                    </a:lnTo>
                    <a:lnTo>
                      <a:pt x="2218" y="41"/>
                    </a:lnTo>
                    <a:lnTo>
                      <a:pt x="2158" y="21"/>
                    </a:lnTo>
                    <a:lnTo>
                      <a:pt x="2077"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3247775" y="2725950"/>
                <a:ext cx="70575" cy="39825"/>
              </a:xfrm>
              <a:custGeom>
                <a:avLst/>
                <a:gdLst/>
                <a:ahLst/>
                <a:cxnLst/>
                <a:rect l="l" t="t" r="r" b="b"/>
                <a:pathLst>
                  <a:path w="2823" h="1593" extrusionOk="0">
                    <a:moveTo>
                      <a:pt x="2601" y="0"/>
                    </a:moveTo>
                    <a:lnTo>
                      <a:pt x="2520" y="20"/>
                    </a:lnTo>
                    <a:lnTo>
                      <a:pt x="121" y="1210"/>
                    </a:lnTo>
                    <a:lnTo>
                      <a:pt x="60" y="1250"/>
                    </a:lnTo>
                    <a:lnTo>
                      <a:pt x="20" y="1311"/>
                    </a:lnTo>
                    <a:lnTo>
                      <a:pt x="0" y="1391"/>
                    </a:lnTo>
                    <a:lnTo>
                      <a:pt x="20" y="1472"/>
                    </a:lnTo>
                    <a:lnTo>
                      <a:pt x="60" y="1532"/>
                    </a:lnTo>
                    <a:lnTo>
                      <a:pt x="101" y="1552"/>
                    </a:lnTo>
                    <a:lnTo>
                      <a:pt x="161" y="1593"/>
                    </a:lnTo>
                    <a:lnTo>
                      <a:pt x="202" y="1593"/>
                    </a:lnTo>
                    <a:lnTo>
                      <a:pt x="302" y="1573"/>
                    </a:lnTo>
                    <a:lnTo>
                      <a:pt x="2702" y="403"/>
                    </a:lnTo>
                    <a:lnTo>
                      <a:pt x="2762" y="343"/>
                    </a:lnTo>
                    <a:lnTo>
                      <a:pt x="2802" y="282"/>
                    </a:lnTo>
                    <a:lnTo>
                      <a:pt x="2822" y="202"/>
                    </a:lnTo>
                    <a:lnTo>
                      <a:pt x="2802" y="121"/>
                    </a:lnTo>
                    <a:lnTo>
                      <a:pt x="2742" y="61"/>
                    </a:lnTo>
                    <a:lnTo>
                      <a:pt x="2681" y="20"/>
                    </a:lnTo>
                    <a:lnTo>
                      <a:pt x="2601"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4"/>
              <p:cNvSpPr/>
              <p:nvPr/>
            </p:nvSpPr>
            <p:spPr>
              <a:xfrm>
                <a:off x="3547650" y="2576750"/>
                <a:ext cx="133575" cy="287325"/>
              </a:xfrm>
              <a:custGeom>
                <a:avLst/>
                <a:gdLst/>
                <a:ahLst/>
                <a:cxnLst/>
                <a:rect l="l" t="t" r="r" b="b"/>
                <a:pathLst>
                  <a:path w="5343" h="11493" extrusionOk="0">
                    <a:moveTo>
                      <a:pt x="3347" y="1"/>
                    </a:moveTo>
                    <a:lnTo>
                      <a:pt x="0" y="41"/>
                    </a:lnTo>
                    <a:lnTo>
                      <a:pt x="2662" y="11492"/>
                    </a:lnTo>
                    <a:lnTo>
                      <a:pt x="5343" y="10887"/>
                    </a:lnTo>
                    <a:lnTo>
                      <a:pt x="3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4"/>
              <p:cNvSpPr/>
              <p:nvPr/>
            </p:nvSpPr>
            <p:spPr>
              <a:xfrm>
                <a:off x="3542600" y="2571700"/>
                <a:ext cx="143675" cy="297400"/>
              </a:xfrm>
              <a:custGeom>
                <a:avLst/>
                <a:gdLst/>
                <a:ahLst/>
                <a:cxnLst/>
                <a:rect l="l" t="t" r="r" b="b"/>
                <a:pathLst>
                  <a:path w="5747" h="11896" extrusionOk="0">
                    <a:moveTo>
                      <a:pt x="3388" y="404"/>
                    </a:moveTo>
                    <a:lnTo>
                      <a:pt x="5303" y="10928"/>
                    </a:lnTo>
                    <a:lnTo>
                      <a:pt x="3025" y="11452"/>
                    </a:lnTo>
                    <a:lnTo>
                      <a:pt x="444" y="444"/>
                    </a:lnTo>
                    <a:lnTo>
                      <a:pt x="3388" y="404"/>
                    </a:lnTo>
                    <a:close/>
                    <a:moveTo>
                      <a:pt x="3549" y="1"/>
                    </a:moveTo>
                    <a:lnTo>
                      <a:pt x="202" y="41"/>
                    </a:lnTo>
                    <a:lnTo>
                      <a:pt x="102" y="61"/>
                    </a:lnTo>
                    <a:lnTo>
                      <a:pt x="41" y="122"/>
                    </a:lnTo>
                    <a:lnTo>
                      <a:pt x="1" y="203"/>
                    </a:lnTo>
                    <a:lnTo>
                      <a:pt x="1" y="283"/>
                    </a:lnTo>
                    <a:lnTo>
                      <a:pt x="2682" y="11734"/>
                    </a:lnTo>
                    <a:lnTo>
                      <a:pt x="2702" y="11795"/>
                    </a:lnTo>
                    <a:lnTo>
                      <a:pt x="2743" y="11855"/>
                    </a:lnTo>
                    <a:lnTo>
                      <a:pt x="2803" y="11876"/>
                    </a:lnTo>
                    <a:lnTo>
                      <a:pt x="2864" y="11896"/>
                    </a:lnTo>
                    <a:lnTo>
                      <a:pt x="2924" y="11896"/>
                    </a:lnTo>
                    <a:lnTo>
                      <a:pt x="5605" y="11291"/>
                    </a:lnTo>
                    <a:lnTo>
                      <a:pt x="5666" y="11251"/>
                    </a:lnTo>
                    <a:lnTo>
                      <a:pt x="5726" y="11210"/>
                    </a:lnTo>
                    <a:lnTo>
                      <a:pt x="5747" y="11130"/>
                    </a:lnTo>
                    <a:lnTo>
                      <a:pt x="5747" y="11049"/>
                    </a:lnTo>
                    <a:lnTo>
                      <a:pt x="3751" y="162"/>
                    </a:lnTo>
                    <a:lnTo>
                      <a:pt x="3731" y="102"/>
                    </a:lnTo>
                    <a:lnTo>
                      <a:pt x="3690" y="41"/>
                    </a:lnTo>
                    <a:lnTo>
                      <a:pt x="3630"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3604100" y="1878175"/>
                <a:ext cx="1019125" cy="996475"/>
              </a:xfrm>
              <a:custGeom>
                <a:avLst/>
                <a:gdLst/>
                <a:ahLst/>
                <a:cxnLst/>
                <a:rect l="l" t="t" r="r" b="b"/>
                <a:pathLst>
                  <a:path w="40765" h="39859" extrusionOk="0">
                    <a:moveTo>
                      <a:pt x="35765" y="1"/>
                    </a:moveTo>
                    <a:lnTo>
                      <a:pt x="28568" y="9597"/>
                    </a:lnTo>
                    <a:lnTo>
                      <a:pt x="29999" y="24859"/>
                    </a:lnTo>
                    <a:lnTo>
                      <a:pt x="0" y="27661"/>
                    </a:lnTo>
                    <a:lnTo>
                      <a:pt x="2117" y="39858"/>
                    </a:lnTo>
                    <a:lnTo>
                      <a:pt x="3690" y="39818"/>
                    </a:lnTo>
                    <a:lnTo>
                      <a:pt x="7863" y="39677"/>
                    </a:lnTo>
                    <a:lnTo>
                      <a:pt x="13790" y="39475"/>
                    </a:lnTo>
                    <a:lnTo>
                      <a:pt x="17157" y="39334"/>
                    </a:lnTo>
                    <a:lnTo>
                      <a:pt x="20645" y="39173"/>
                    </a:lnTo>
                    <a:lnTo>
                      <a:pt x="24153" y="39012"/>
                    </a:lnTo>
                    <a:lnTo>
                      <a:pt x="27560" y="38810"/>
                    </a:lnTo>
                    <a:lnTo>
                      <a:pt x="30806" y="38609"/>
                    </a:lnTo>
                    <a:lnTo>
                      <a:pt x="33729" y="38387"/>
                    </a:lnTo>
                    <a:lnTo>
                      <a:pt x="35060" y="38266"/>
                    </a:lnTo>
                    <a:lnTo>
                      <a:pt x="36289" y="38145"/>
                    </a:lnTo>
                    <a:lnTo>
                      <a:pt x="37358" y="38004"/>
                    </a:lnTo>
                    <a:lnTo>
                      <a:pt x="38326" y="37883"/>
                    </a:lnTo>
                    <a:lnTo>
                      <a:pt x="39112" y="37742"/>
                    </a:lnTo>
                    <a:lnTo>
                      <a:pt x="39737" y="37600"/>
                    </a:lnTo>
                    <a:lnTo>
                      <a:pt x="39999" y="37540"/>
                    </a:lnTo>
                    <a:lnTo>
                      <a:pt x="40200" y="37459"/>
                    </a:lnTo>
                    <a:lnTo>
                      <a:pt x="40362" y="37379"/>
                    </a:lnTo>
                    <a:lnTo>
                      <a:pt x="40463" y="37318"/>
                    </a:lnTo>
                    <a:lnTo>
                      <a:pt x="40543" y="37217"/>
                    </a:lnTo>
                    <a:lnTo>
                      <a:pt x="40604" y="37076"/>
                    </a:lnTo>
                    <a:lnTo>
                      <a:pt x="40664" y="36875"/>
                    </a:lnTo>
                    <a:lnTo>
                      <a:pt x="40704" y="36633"/>
                    </a:lnTo>
                    <a:lnTo>
                      <a:pt x="40725" y="36351"/>
                    </a:lnTo>
                    <a:lnTo>
                      <a:pt x="40745" y="36028"/>
                    </a:lnTo>
                    <a:lnTo>
                      <a:pt x="40765" y="35262"/>
                    </a:lnTo>
                    <a:lnTo>
                      <a:pt x="40725" y="34334"/>
                    </a:lnTo>
                    <a:lnTo>
                      <a:pt x="40664" y="33286"/>
                    </a:lnTo>
                    <a:lnTo>
                      <a:pt x="40583" y="32097"/>
                    </a:lnTo>
                    <a:lnTo>
                      <a:pt x="40463" y="30806"/>
                    </a:lnTo>
                    <a:lnTo>
                      <a:pt x="40321" y="29435"/>
                    </a:lnTo>
                    <a:lnTo>
                      <a:pt x="40140" y="27964"/>
                    </a:lnTo>
                    <a:lnTo>
                      <a:pt x="39737" y="24819"/>
                    </a:lnTo>
                    <a:lnTo>
                      <a:pt x="39273" y="21472"/>
                    </a:lnTo>
                    <a:lnTo>
                      <a:pt x="38769" y="18065"/>
                    </a:lnTo>
                    <a:lnTo>
                      <a:pt x="38225" y="14658"/>
                    </a:lnTo>
                    <a:lnTo>
                      <a:pt x="37701" y="11392"/>
                    </a:lnTo>
                    <a:lnTo>
                      <a:pt x="36733" y="5605"/>
                    </a:lnTo>
                    <a:lnTo>
                      <a:pt x="36027" y="1533"/>
                    </a:lnTo>
                    <a:lnTo>
                      <a:pt x="357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4349025" y="2108525"/>
                <a:ext cx="16650" cy="396175"/>
              </a:xfrm>
              <a:custGeom>
                <a:avLst/>
                <a:gdLst/>
                <a:ahLst/>
                <a:cxnLst/>
                <a:rect l="l" t="t" r="r" b="b"/>
                <a:pathLst>
                  <a:path w="666" h="15847" extrusionOk="0">
                    <a:moveTo>
                      <a:pt x="464" y="0"/>
                    </a:moveTo>
                    <a:lnTo>
                      <a:pt x="384" y="20"/>
                    </a:lnTo>
                    <a:lnTo>
                      <a:pt x="323" y="61"/>
                    </a:lnTo>
                    <a:lnTo>
                      <a:pt x="283" y="121"/>
                    </a:lnTo>
                    <a:lnTo>
                      <a:pt x="263" y="202"/>
                    </a:lnTo>
                    <a:lnTo>
                      <a:pt x="1" y="15645"/>
                    </a:lnTo>
                    <a:lnTo>
                      <a:pt x="21" y="15726"/>
                    </a:lnTo>
                    <a:lnTo>
                      <a:pt x="61" y="15786"/>
                    </a:lnTo>
                    <a:lnTo>
                      <a:pt x="122" y="15826"/>
                    </a:lnTo>
                    <a:lnTo>
                      <a:pt x="202" y="15847"/>
                    </a:lnTo>
                    <a:lnTo>
                      <a:pt x="283" y="15826"/>
                    </a:lnTo>
                    <a:lnTo>
                      <a:pt x="343" y="15786"/>
                    </a:lnTo>
                    <a:lnTo>
                      <a:pt x="384" y="15726"/>
                    </a:lnTo>
                    <a:lnTo>
                      <a:pt x="404" y="15645"/>
                    </a:lnTo>
                    <a:lnTo>
                      <a:pt x="666" y="202"/>
                    </a:lnTo>
                    <a:lnTo>
                      <a:pt x="646" y="121"/>
                    </a:lnTo>
                    <a:lnTo>
                      <a:pt x="605" y="61"/>
                    </a:lnTo>
                    <a:lnTo>
                      <a:pt x="545" y="20"/>
                    </a:lnTo>
                    <a:lnTo>
                      <a:pt x="46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3647950" y="2840850"/>
                <a:ext cx="710175" cy="37825"/>
              </a:xfrm>
              <a:custGeom>
                <a:avLst/>
                <a:gdLst/>
                <a:ahLst/>
                <a:cxnLst/>
                <a:rect l="l" t="t" r="r" b="b"/>
                <a:pathLst>
                  <a:path w="28407" h="1513" extrusionOk="0">
                    <a:moveTo>
                      <a:pt x="28225" y="1"/>
                    </a:moveTo>
                    <a:lnTo>
                      <a:pt x="26169" y="122"/>
                    </a:lnTo>
                    <a:lnTo>
                      <a:pt x="24032" y="243"/>
                    </a:lnTo>
                    <a:lnTo>
                      <a:pt x="19617" y="464"/>
                    </a:lnTo>
                    <a:lnTo>
                      <a:pt x="15181" y="666"/>
                    </a:lnTo>
                    <a:lnTo>
                      <a:pt x="10968" y="847"/>
                    </a:lnTo>
                    <a:lnTo>
                      <a:pt x="7178" y="968"/>
                    </a:lnTo>
                    <a:lnTo>
                      <a:pt x="4012" y="1069"/>
                    </a:lnTo>
                    <a:lnTo>
                      <a:pt x="504" y="1190"/>
                    </a:lnTo>
                    <a:lnTo>
                      <a:pt x="323" y="182"/>
                    </a:lnTo>
                    <a:lnTo>
                      <a:pt x="303" y="122"/>
                    </a:lnTo>
                    <a:lnTo>
                      <a:pt x="263" y="81"/>
                    </a:lnTo>
                    <a:lnTo>
                      <a:pt x="202" y="61"/>
                    </a:lnTo>
                    <a:lnTo>
                      <a:pt x="142" y="61"/>
                    </a:lnTo>
                    <a:lnTo>
                      <a:pt x="81" y="81"/>
                    </a:lnTo>
                    <a:lnTo>
                      <a:pt x="21" y="122"/>
                    </a:lnTo>
                    <a:lnTo>
                      <a:pt x="0" y="182"/>
                    </a:lnTo>
                    <a:lnTo>
                      <a:pt x="0" y="243"/>
                    </a:lnTo>
                    <a:lnTo>
                      <a:pt x="202" y="1372"/>
                    </a:lnTo>
                    <a:lnTo>
                      <a:pt x="222" y="1432"/>
                    </a:lnTo>
                    <a:lnTo>
                      <a:pt x="242" y="1472"/>
                    </a:lnTo>
                    <a:lnTo>
                      <a:pt x="303" y="1513"/>
                    </a:lnTo>
                    <a:lnTo>
                      <a:pt x="363" y="1513"/>
                    </a:lnTo>
                    <a:lnTo>
                      <a:pt x="3206" y="1432"/>
                    </a:lnTo>
                    <a:lnTo>
                      <a:pt x="6290" y="1331"/>
                    </a:lnTo>
                    <a:lnTo>
                      <a:pt x="10141" y="1190"/>
                    </a:lnTo>
                    <a:lnTo>
                      <a:pt x="14516" y="1029"/>
                    </a:lnTo>
                    <a:lnTo>
                      <a:pt x="19173" y="827"/>
                    </a:lnTo>
                    <a:lnTo>
                      <a:pt x="23830" y="585"/>
                    </a:lnTo>
                    <a:lnTo>
                      <a:pt x="26088" y="464"/>
                    </a:lnTo>
                    <a:lnTo>
                      <a:pt x="28245" y="323"/>
                    </a:lnTo>
                    <a:lnTo>
                      <a:pt x="28306" y="303"/>
                    </a:lnTo>
                    <a:lnTo>
                      <a:pt x="28366" y="263"/>
                    </a:lnTo>
                    <a:lnTo>
                      <a:pt x="28386" y="202"/>
                    </a:lnTo>
                    <a:lnTo>
                      <a:pt x="28407" y="142"/>
                    </a:lnTo>
                    <a:lnTo>
                      <a:pt x="28386" y="81"/>
                    </a:lnTo>
                    <a:lnTo>
                      <a:pt x="28346" y="41"/>
                    </a:lnTo>
                    <a:lnTo>
                      <a:pt x="2828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3928675" y="2490050"/>
                <a:ext cx="475325" cy="53975"/>
              </a:xfrm>
              <a:custGeom>
                <a:avLst/>
                <a:gdLst/>
                <a:ahLst/>
                <a:cxnLst/>
                <a:rect l="l" t="t" r="r" b="b"/>
                <a:pathLst>
                  <a:path w="19013" h="2159" extrusionOk="0">
                    <a:moveTo>
                      <a:pt x="18790" y="1"/>
                    </a:moveTo>
                    <a:lnTo>
                      <a:pt x="182" y="1755"/>
                    </a:lnTo>
                    <a:lnTo>
                      <a:pt x="122" y="1775"/>
                    </a:lnTo>
                    <a:lnTo>
                      <a:pt x="61" y="1815"/>
                    </a:lnTo>
                    <a:lnTo>
                      <a:pt x="21" y="1896"/>
                    </a:lnTo>
                    <a:lnTo>
                      <a:pt x="1" y="1977"/>
                    </a:lnTo>
                    <a:lnTo>
                      <a:pt x="21" y="2037"/>
                    </a:lnTo>
                    <a:lnTo>
                      <a:pt x="81" y="2098"/>
                    </a:lnTo>
                    <a:lnTo>
                      <a:pt x="142" y="2138"/>
                    </a:lnTo>
                    <a:lnTo>
                      <a:pt x="202" y="2158"/>
                    </a:lnTo>
                    <a:lnTo>
                      <a:pt x="223" y="2158"/>
                    </a:lnTo>
                    <a:lnTo>
                      <a:pt x="18831" y="424"/>
                    </a:lnTo>
                    <a:lnTo>
                      <a:pt x="18911" y="384"/>
                    </a:lnTo>
                    <a:lnTo>
                      <a:pt x="18972" y="344"/>
                    </a:lnTo>
                    <a:lnTo>
                      <a:pt x="19012" y="283"/>
                    </a:lnTo>
                    <a:lnTo>
                      <a:pt x="19012" y="182"/>
                    </a:lnTo>
                    <a:lnTo>
                      <a:pt x="18992" y="122"/>
                    </a:lnTo>
                    <a:lnTo>
                      <a:pt x="18931" y="61"/>
                    </a:lnTo>
                    <a:lnTo>
                      <a:pt x="18871" y="21"/>
                    </a:lnTo>
                    <a:lnTo>
                      <a:pt x="18790"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4372225" y="2038975"/>
                <a:ext cx="30250" cy="50425"/>
              </a:xfrm>
              <a:custGeom>
                <a:avLst/>
                <a:gdLst/>
                <a:ahLst/>
                <a:cxnLst/>
                <a:rect l="l" t="t" r="r" b="b"/>
                <a:pathLst>
                  <a:path w="1210" h="2017" extrusionOk="0">
                    <a:moveTo>
                      <a:pt x="948" y="0"/>
                    </a:moveTo>
                    <a:lnTo>
                      <a:pt x="867" y="40"/>
                    </a:lnTo>
                    <a:lnTo>
                      <a:pt x="827" y="101"/>
                    </a:lnTo>
                    <a:lnTo>
                      <a:pt x="20" y="1714"/>
                    </a:lnTo>
                    <a:lnTo>
                      <a:pt x="0" y="1794"/>
                    </a:lnTo>
                    <a:lnTo>
                      <a:pt x="0" y="1875"/>
                    </a:lnTo>
                    <a:lnTo>
                      <a:pt x="40" y="1936"/>
                    </a:lnTo>
                    <a:lnTo>
                      <a:pt x="121" y="1996"/>
                    </a:lnTo>
                    <a:lnTo>
                      <a:pt x="202" y="2016"/>
                    </a:lnTo>
                    <a:lnTo>
                      <a:pt x="262" y="1996"/>
                    </a:lnTo>
                    <a:lnTo>
                      <a:pt x="302" y="1976"/>
                    </a:lnTo>
                    <a:lnTo>
                      <a:pt x="363" y="1936"/>
                    </a:lnTo>
                    <a:lnTo>
                      <a:pt x="383" y="1895"/>
                    </a:lnTo>
                    <a:lnTo>
                      <a:pt x="1189" y="302"/>
                    </a:lnTo>
                    <a:lnTo>
                      <a:pt x="1210" y="222"/>
                    </a:lnTo>
                    <a:lnTo>
                      <a:pt x="1210" y="141"/>
                    </a:lnTo>
                    <a:lnTo>
                      <a:pt x="1169" y="61"/>
                    </a:lnTo>
                    <a:lnTo>
                      <a:pt x="1109" y="20"/>
                    </a:lnTo>
                    <a:lnTo>
                      <a:pt x="102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4410525" y="1862550"/>
                <a:ext cx="81175" cy="150725"/>
              </a:xfrm>
              <a:custGeom>
                <a:avLst/>
                <a:gdLst/>
                <a:ahLst/>
                <a:cxnLst/>
                <a:rect l="l" t="t" r="r" b="b"/>
                <a:pathLst>
                  <a:path w="3247" h="6029" extrusionOk="0">
                    <a:moveTo>
                      <a:pt x="2964" y="1"/>
                    </a:moveTo>
                    <a:lnTo>
                      <a:pt x="2903" y="41"/>
                    </a:lnTo>
                    <a:lnTo>
                      <a:pt x="2843" y="102"/>
                    </a:lnTo>
                    <a:lnTo>
                      <a:pt x="20" y="5747"/>
                    </a:lnTo>
                    <a:lnTo>
                      <a:pt x="0" y="5827"/>
                    </a:lnTo>
                    <a:lnTo>
                      <a:pt x="0" y="5888"/>
                    </a:lnTo>
                    <a:lnTo>
                      <a:pt x="41" y="5968"/>
                    </a:lnTo>
                    <a:lnTo>
                      <a:pt x="101" y="6009"/>
                    </a:lnTo>
                    <a:lnTo>
                      <a:pt x="202" y="6029"/>
                    </a:lnTo>
                    <a:lnTo>
                      <a:pt x="262" y="6029"/>
                    </a:lnTo>
                    <a:lnTo>
                      <a:pt x="303" y="6009"/>
                    </a:lnTo>
                    <a:lnTo>
                      <a:pt x="343" y="5968"/>
                    </a:lnTo>
                    <a:lnTo>
                      <a:pt x="383" y="5928"/>
                    </a:lnTo>
                    <a:lnTo>
                      <a:pt x="3206" y="283"/>
                    </a:lnTo>
                    <a:lnTo>
                      <a:pt x="3246" y="223"/>
                    </a:lnTo>
                    <a:lnTo>
                      <a:pt x="3226" y="142"/>
                    </a:lnTo>
                    <a:lnTo>
                      <a:pt x="3186" y="61"/>
                    </a:lnTo>
                    <a:lnTo>
                      <a:pt x="3125" y="21"/>
                    </a:lnTo>
                    <a:lnTo>
                      <a:pt x="304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3886350" y="1456325"/>
                <a:ext cx="434475" cy="517650"/>
              </a:xfrm>
              <a:custGeom>
                <a:avLst/>
                <a:gdLst/>
                <a:ahLst/>
                <a:cxnLst/>
                <a:rect l="l" t="t" r="r" b="b"/>
                <a:pathLst>
                  <a:path w="17379" h="20706" extrusionOk="0">
                    <a:moveTo>
                      <a:pt x="9879" y="0"/>
                    </a:moveTo>
                    <a:lnTo>
                      <a:pt x="9738" y="41"/>
                    </a:lnTo>
                    <a:lnTo>
                      <a:pt x="9516" y="121"/>
                    </a:lnTo>
                    <a:lnTo>
                      <a:pt x="8871" y="404"/>
                    </a:lnTo>
                    <a:lnTo>
                      <a:pt x="8024" y="827"/>
                    </a:lnTo>
                    <a:lnTo>
                      <a:pt x="7097" y="1311"/>
                    </a:lnTo>
                    <a:lnTo>
                      <a:pt x="6169" y="1815"/>
                    </a:lnTo>
                    <a:lnTo>
                      <a:pt x="5363" y="2278"/>
                    </a:lnTo>
                    <a:lnTo>
                      <a:pt x="4738" y="2662"/>
                    </a:lnTo>
                    <a:lnTo>
                      <a:pt x="4536" y="2803"/>
                    </a:lnTo>
                    <a:lnTo>
                      <a:pt x="4415" y="2883"/>
                    </a:lnTo>
                    <a:lnTo>
                      <a:pt x="4355" y="2964"/>
                    </a:lnTo>
                    <a:lnTo>
                      <a:pt x="4294" y="3085"/>
                    </a:lnTo>
                    <a:lnTo>
                      <a:pt x="4113" y="3488"/>
                    </a:lnTo>
                    <a:lnTo>
                      <a:pt x="3569" y="4839"/>
                    </a:lnTo>
                    <a:lnTo>
                      <a:pt x="2843" y="6653"/>
                    </a:lnTo>
                    <a:lnTo>
                      <a:pt x="2057" y="8730"/>
                    </a:lnTo>
                    <a:lnTo>
                      <a:pt x="625" y="12560"/>
                    </a:lnTo>
                    <a:lnTo>
                      <a:pt x="0" y="14274"/>
                    </a:lnTo>
                    <a:lnTo>
                      <a:pt x="7500" y="20705"/>
                    </a:lnTo>
                    <a:lnTo>
                      <a:pt x="14153" y="13931"/>
                    </a:lnTo>
                    <a:lnTo>
                      <a:pt x="14234" y="13952"/>
                    </a:lnTo>
                    <a:lnTo>
                      <a:pt x="14334" y="13931"/>
                    </a:lnTo>
                    <a:lnTo>
                      <a:pt x="14455" y="13891"/>
                    </a:lnTo>
                    <a:lnTo>
                      <a:pt x="14556" y="13851"/>
                    </a:lnTo>
                    <a:lnTo>
                      <a:pt x="14677" y="13770"/>
                    </a:lnTo>
                    <a:lnTo>
                      <a:pt x="14798" y="13669"/>
                    </a:lnTo>
                    <a:lnTo>
                      <a:pt x="15060" y="13427"/>
                    </a:lnTo>
                    <a:lnTo>
                      <a:pt x="15322" y="13105"/>
                    </a:lnTo>
                    <a:lnTo>
                      <a:pt x="15605" y="12742"/>
                    </a:lnTo>
                    <a:lnTo>
                      <a:pt x="15887" y="12339"/>
                    </a:lnTo>
                    <a:lnTo>
                      <a:pt x="16149" y="11915"/>
                    </a:lnTo>
                    <a:lnTo>
                      <a:pt x="16391" y="11452"/>
                    </a:lnTo>
                    <a:lnTo>
                      <a:pt x="16633" y="11008"/>
                    </a:lnTo>
                    <a:lnTo>
                      <a:pt x="16854" y="10544"/>
                    </a:lnTo>
                    <a:lnTo>
                      <a:pt x="17036" y="10101"/>
                    </a:lnTo>
                    <a:lnTo>
                      <a:pt x="17197" y="9677"/>
                    </a:lnTo>
                    <a:lnTo>
                      <a:pt x="17298" y="9294"/>
                    </a:lnTo>
                    <a:lnTo>
                      <a:pt x="17379" y="8952"/>
                    </a:lnTo>
                    <a:lnTo>
                      <a:pt x="17379" y="8790"/>
                    </a:lnTo>
                    <a:lnTo>
                      <a:pt x="17379" y="8669"/>
                    </a:lnTo>
                    <a:lnTo>
                      <a:pt x="17358" y="8407"/>
                    </a:lnTo>
                    <a:lnTo>
                      <a:pt x="17318" y="8186"/>
                    </a:lnTo>
                    <a:lnTo>
                      <a:pt x="17258" y="7964"/>
                    </a:lnTo>
                    <a:lnTo>
                      <a:pt x="17197" y="7742"/>
                    </a:lnTo>
                    <a:lnTo>
                      <a:pt x="17117" y="7561"/>
                    </a:lnTo>
                    <a:lnTo>
                      <a:pt x="17016" y="7379"/>
                    </a:lnTo>
                    <a:lnTo>
                      <a:pt x="16834" y="7057"/>
                    </a:lnTo>
                    <a:lnTo>
                      <a:pt x="16633" y="6815"/>
                    </a:lnTo>
                    <a:lnTo>
                      <a:pt x="16471" y="6613"/>
                    </a:lnTo>
                    <a:lnTo>
                      <a:pt x="16310" y="6472"/>
                    </a:lnTo>
                    <a:lnTo>
                      <a:pt x="16250" y="6170"/>
                    </a:lnTo>
                    <a:lnTo>
                      <a:pt x="16149" y="5887"/>
                    </a:lnTo>
                    <a:lnTo>
                      <a:pt x="16008" y="5645"/>
                    </a:lnTo>
                    <a:lnTo>
                      <a:pt x="15867" y="5444"/>
                    </a:lnTo>
                    <a:lnTo>
                      <a:pt x="15705" y="5242"/>
                    </a:lnTo>
                    <a:lnTo>
                      <a:pt x="15504" y="5081"/>
                    </a:lnTo>
                    <a:lnTo>
                      <a:pt x="15322" y="4960"/>
                    </a:lnTo>
                    <a:lnTo>
                      <a:pt x="15141" y="4839"/>
                    </a:lnTo>
                    <a:lnTo>
                      <a:pt x="14939" y="4738"/>
                    </a:lnTo>
                    <a:lnTo>
                      <a:pt x="14758" y="4657"/>
                    </a:lnTo>
                    <a:lnTo>
                      <a:pt x="14435" y="4557"/>
                    </a:lnTo>
                    <a:lnTo>
                      <a:pt x="14213" y="4516"/>
                    </a:lnTo>
                    <a:lnTo>
                      <a:pt x="14133" y="4496"/>
                    </a:lnTo>
                    <a:lnTo>
                      <a:pt x="14052" y="4254"/>
                    </a:lnTo>
                    <a:lnTo>
                      <a:pt x="13951" y="4053"/>
                    </a:lnTo>
                    <a:lnTo>
                      <a:pt x="13830" y="3851"/>
                    </a:lnTo>
                    <a:lnTo>
                      <a:pt x="13689" y="3690"/>
                    </a:lnTo>
                    <a:lnTo>
                      <a:pt x="13528" y="3549"/>
                    </a:lnTo>
                    <a:lnTo>
                      <a:pt x="13367" y="3428"/>
                    </a:lnTo>
                    <a:lnTo>
                      <a:pt x="13205" y="3307"/>
                    </a:lnTo>
                    <a:lnTo>
                      <a:pt x="13044" y="3226"/>
                    </a:lnTo>
                    <a:lnTo>
                      <a:pt x="12742" y="3085"/>
                    </a:lnTo>
                    <a:lnTo>
                      <a:pt x="12480" y="3004"/>
                    </a:lnTo>
                    <a:lnTo>
                      <a:pt x="12238" y="2944"/>
                    </a:lnTo>
                    <a:lnTo>
                      <a:pt x="11935" y="2500"/>
                    </a:lnTo>
                    <a:lnTo>
                      <a:pt x="11633" y="2016"/>
                    </a:lnTo>
                    <a:lnTo>
                      <a:pt x="11250" y="1472"/>
                    </a:lnTo>
                    <a:lnTo>
                      <a:pt x="10847" y="948"/>
                    </a:lnTo>
                    <a:lnTo>
                      <a:pt x="10464" y="464"/>
                    </a:lnTo>
                    <a:lnTo>
                      <a:pt x="10282" y="283"/>
                    </a:lnTo>
                    <a:lnTo>
                      <a:pt x="10121" y="141"/>
                    </a:lnTo>
                    <a:lnTo>
                      <a:pt x="10000" y="41"/>
                    </a:lnTo>
                    <a:lnTo>
                      <a:pt x="9939" y="21"/>
                    </a:lnTo>
                    <a:lnTo>
                      <a:pt x="98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4"/>
              <p:cNvSpPr/>
              <p:nvPr/>
            </p:nvSpPr>
            <p:spPr>
              <a:xfrm>
                <a:off x="3881300" y="1451275"/>
                <a:ext cx="445075" cy="527725"/>
              </a:xfrm>
              <a:custGeom>
                <a:avLst/>
                <a:gdLst/>
                <a:ahLst/>
                <a:cxnLst/>
                <a:rect l="l" t="t" r="r" b="b"/>
                <a:pathLst>
                  <a:path w="17803" h="21109" extrusionOk="0">
                    <a:moveTo>
                      <a:pt x="10081" y="424"/>
                    </a:moveTo>
                    <a:lnTo>
                      <a:pt x="10141" y="444"/>
                    </a:lnTo>
                    <a:lnTo>
                      <a:pt x="10222" y="505"/>
                    </a:lnTo>
                    <a:lnTo>
                      <a:pt x="10424" y="706"/>
                    </a:lnTo>
                    <a:lnTo>
                      <a:pt x="10666" y="1009"/>
                    </a:lnTo>
                    <a:lnTo>
                      <a:pt x="10968" y="1372"/>
                    </a:lnTo>
                    <a:lnTo>
                      <a:pt x="11291" y="1795"/>
                    </a:lnTo>
                    <a:lnTo>
                      <a:pt x="11613" y="2279"/>
                    </a:lnTo>
                    <a:lnTo>
                      <a:pt x="12258" y="3267"/>
                    </a:lnTo>
                    <a:lnTo>
                      <a:pt x="12319" y="3327"/>
                    </a:lnTo>
                    <a:lnTo>
                      <a:pt x="12420" y="3347"/>
                    </a:lnTo>
                    <a:lnTo>
                      <a:pt x="12661" y="3408"/>
                    </a:lnTo>
                    <a:lnTo>
                      <a:pt x="12903" y="3489"/>
                    </a:lnTo>
                    <a:lnTo>
                      <a:pt x="13166" y="3609"/>
                    </a:lnTo>
                    <a:lnTo>
                      <a:pt x="13327" y="3690"/>
                    </a:lnTo>
                    <a:lnTo>
                      <a:pt x="13468" y="3791"/>
                    </a:lnTo>
                    <a:lnTo>
                      <a:pt x="13609" y="3912"/>
                    </a:lnTo>
                    <a:lnTo>
                      <a:pt x="13750" y="4033"/>
                    </a:lnTo>
                    <a:lnTo>
                      <a:pt x="13871" y="4174"/>
                    </a:lnTo>
                    <a:lnTo>
                      <a:pt x="13972" y="4355"/>
                    </a:lnTo>
                    <a:lnTo>
                      <a:pt x="14073" y="4537"/>
                    </a:lnTo>
                    <a:lnTo>
                      <a:pt x="14133" y="4759"/>
                    </a:lnTo>
                    <a:lnTo>
                      <a:pt x="14174" y="4799"/>
                    </a:lnTo>
                    <a:lnTo>
                      <a:pt x="14214" y="4859"/>
                    </a:lnTo>
                    <a:lnTo>
                      <a:pt x="14254" y="4880"/>
                    </a:lnTo>
                    <a:lnTo>
                      <a:pt x="14315" y="4900"/>
                    </a:lnTo>
                    <a:lnTo>
                      <a:pt x="14415" y="4920"/>
                    </a:lnTo>
                    <a:lnTo>
                      <a:pt x="14617" y="4960"/>
                    </a:lnTo>
                    <a:lnTo>
                      <a:pt x="14919" y="5061"/>
                    </a:lnTo>
                    <a:lnTo>
                      <a:pt x="15081" y="5142"/>
                    </a:lnTo>
                    <a:lnTo>
                      <a:pt x="15262" y="5222"/>
                    </a:lnTo>
                    <a:lnTo>
                      <a:pt x="15423" y="5323"/>
                    </a:lnTo>
                    <a:lnTo>
                      <a:pt x="15605" y="5464"/>
                    </a:lnTo>
                    <a:lnTo>
                      <a:pt x="15766" y="5605"/>
                    </a:lnTo>
                    <a:lnTo>
                      <a:pt x="15907" y="5767"/>
                    </a:lnTo>
                    <a:lnTo>
                      <a:pt x="16048" y="5968"/>
                    </a:lnTo>
                    <a:lnTo>
                      <a:pt x="16149" y="6190"/>
                    </a:lnTo>
                    <a:lnTo>
                      <a:pt x="16250" y="6432"/>
                    </a:lnTo>
                    <a:lnTo>
                      <a:pt x="16311" y="6694"/>
                    </a:lnTo>
                    <a:lnTo>
                      <a:pt x="16331" y="6775"/>
                    </a:lnTo>
                    <a:lnTo>
                      <a:pt x="16371" y="6835"/>
                    </a:lnTo>
                    <a:lnTo>
                      <a:pt x="16532" y="6976"/>
                    </a:lnTo>
                    <a:lnTo>
                      <a:pt x="16694" y="7158"/>
                    </a:lnTo>
                    <a:lnTo>
                      <a:pt x="16855" y="7380"/>
                    </a:lnTo>
                    <a:lnTo>
                      <a:pt x="17036" y="7682"/>
                    </a:lnTo>
                    <a:lnTo>
                      <a:pt x="17137" y="7843"/>
                    </a:lnTo>
                    <a:lnTo>
                      <a:pt x="17198" y="8025"/>
                    </a:lnTo>
                    <a:lnTo>
                      <a:pt x="17278" y="8226"/>
                    </a:lnTo>
                    <a:lnTo>
                      <a:pt x="17319" y="8428"/>
                    </a:lnTo>
                    <a:lnTo>
                      <a:pt x="17359" y="8650"/>
                    </a:lnTo>
                    <a:lnTo>
                      <a:pt x="17379" y="8871"/>
                    </a:lnTo>
                    <a:lnTo>
                      <a:pt x="17379" y="9093"/>
                    </a:lnTo>
                    <a:lnTo>
                      <a:pt x="17319" y="9355"/>
                    </a:lnTo>
                    <a:lnTo>
                      <a:pt x="17258" y="9658"/>
                    </a:lnTo>
                    <a:lnTo>
                      <a:pt x="17137" y="9980"/>
                    </a:lnTo>
                    <a:lnTo>
                      <a:pt x="17016" y="10323"/>
                    </a:lnTo>
                    <a:lnTo>
                      <a:pt x="16855" y="10686"/>
                    </a:lnTo>
                    <a:lnTo>
                      <a:pt x="16694" y="11049"/>
                    </a:lnTo>
                    <a:lnTo>
                      <a:pt x="16492" y="11432"/>
                    </a:lnTo>
                    <a:lnTo>
                      <a:pt x="16290" y="11795"/>
                    </a:lnTo>
                    <a:lnTo>
                      <a:pt x="16089" y="12158"/>
                    </a:lnTo>
                    <a:lnTo>
                      <a:pt x="15867" y="12500"/>
                    </a:lnTo>
                    <a:lnTo>
                      <a:pt x="15645" y="12823"/>
                    </a:lnTo>
                    <a:lnTo>
                      <a:pt x="15423" y="13105"/>
                    </a:lnTo>
                    <a:lnTo>
                      <a:pt x="15202" y="13367"/>
                    </a:lnTo>
                    <a:lnTo>
                      <a:pt x="15000" y="13589"/>
                    </a:lnTo>
                    <a:lnTo>
                      <a:pt x="14798" y="13770"/>
                    </a:lnTo>
                    <a:lnTo>
                      <a:pt x="14678" y="13851"/>
                    </a:lnTo>
                    <a:lnTo>
                      <a:pt x="14577" y="13912"/>
                    </a:lnTo>
                    <a:lnTo>
                      <a:pt x="14476" y="13932"/>
                    </a:lnTo>
                    <a:lnTo>
                      <a:pt x="14294" y="13932"/>
                    </a:lnTo>
                    <a:lnTo>
                      <a:pt x="14254" y="13952"/>
                    </a:lnTo>
                    <a:lnTo>
                      <a:pt x="14214" y="13992"/>
                    </a:lnTo>
                    <a:lnTo>
                      <a:pt x="7682" y="20625"/>
                    </a:lnTo>
                    <a:lnTo>
                      <a:pt x="444" y="14416"/>
                    </a:lnTo>
                    <a:lnTo>
                      <a:pt x="1735" y="10887"/>
                    </a:lnTo>
                    <a:lnTo>
                      <a:pt x="3085" y="7339"/>
                    </a:lnTo>
                    <a:lnTo>
                      <a:pt x="3670" y="5807"/>
                    </a:lnTo>
                    <a:lnTo>
                      <a:pt x="4174" y="4537"/>
                    </a:lnTo>
                    <a:lnTo>
                      <a:pt x="4557" y="3650"/>
                    </a:lnTo>
                    <a:lnTo>
                      <a:pt x="4678" y="3388"/>
                    </a:lnTo>
                    <a:lnTo>
                      <a:pt x="4759" y="3247"/>
                    </a:lnTo>
                    <a:lnTo>
                      <a:pt x="4880" y="3146"/>
                    </a:lnTo>
                    <a:lnTo>
                      <a:pt x="5061" y="3025"/>
                    </a:lnTo>
                    <a:lnTo>
                      <a:pt x="5666" y="2662"/>
                    </a:lnTo>
                    <a:lnTo>
                      <a:pt x="6472" y="2198"/>
                    </a:lnTo>
                    <a:lnTo>
                      <a:pt x="7379" y="1714"/>
                    </a:lnTo>
                    <a:lnTo>
                      <a:pt x="8287" y="1231"/>
                    </a:lnTo>
                    <a:lnTo>
                      <a:pt x="9093" y="827"/>
                    </a:lnTo>
                    <a:lnTo>
                      <a:pt x="9718" y="525"/>
                    </a:lnTo>
                    <a:lnTo>
                      <a:pt x="9940" y="444"/>
                    </a:lnTo>
                    <a:lnTo>
                      <a:pt x="10081" y="424"/>
                    </a:lnTo>
                    <a:close/>
                    <a:moveTo>
                      <a:pt x="10081" y="1"/>
                    </a:moveTo>
                    <a:lnTo>
                      <a:pt x="9920" y="41"/>
                    </a:lnTo>
                    <a:lnTo>
                      <a:pt x="9678" y="122"/>
                    </a:lnTo>
                    <a:lnTo>
                      <a:pt x="9375" y="243"/>
                    </a:lnTo>
                    <a:lnTo>
                      <a:pt x="8992" y="424"/>
                    </a:lnTo>
                    <a:lnTo>
                      <a:pt x="8125" y="847"/>
                    </a:lnTo>
                    <a:lnTo>
                      <a:pt x="7178" y="1351"/>
                    </a:lnTo>
                    <a:lnTo>
                      <a:pt x="6230" y="1876"/>
                    </a:lnTo>
                    <a:lnTo>
                      <a:pt x="5404" y="2339"/>
                    </a:lnTo>
                    <a:lnTo>
                      <a:pt x="4779" y="2722"/>
                    </a:lnTo>
                    <a:lnTo>
                      <a:pt x="4577" y="2864"/>
                    </a:lnTo>
                    <a:lnTo>
                      <a:pt x="4476" y="2944"/>
                    </a:lnTo>
                    <a:lnTo>
                      <a:pt x="4355" y="3105"/>
                    </a:lnTo>
                    <a:lnTo>
                      <a:pt x="4194" y="3448"/>
                    </a:lnTo>
                    <a:lnTo>
                      <a:pt x="3751" y="4537"/>
                    </a:lnTo>
                    <a:lnTo>
                      <a:pt x="3146" y="6049"/>
                    </a:lnTo>
                    <a:lnTo>
                      <a:pt x="2440" y="7843"/>
                    </a:lnTo>
                    <a:lnTo>
                      <a:pt x="1049" y="11573"/>
                    </a:lnTo>
                    <a:lnTo>
                      <a:pt x="1" y="14416"/>
                    </a:lnTo>
                    <a:lnTo>
                      <a:pt x="1" y="14476"/>
                    </a:lnTo>
                    <a:lnTo>
                      <a:pt x="1" y="14537"/>
                    </a:lnTo>
                    <a:lnTo>
                      <a:pt x="21" y="14597"/>
                    </a:lnTo>
                    <a:lnTo>
                      <a:pt x="61" y="14637"/>
                    </a:lnTo>
                    <a:lnTo>
                      <a:pt x="7561" y="21048"/>
                    </a:lnTo>
                    <a:lnTo>
                      <a:pt x="7621" y="21089"/>
                    </a:lnTo>
                    <a:lnTo>
                      <a:pt x="7702" y="21109"/>
                    </a:lnTo>
                    <a:lnTo>
                      <a:pt x="7783" y="21089"/>
                    </a:lnTo>
                    <a:lnTo>
                      <a:pt x="7843" y="21048"/>
                    </a:lnTo>
                    <a:lnTo>
                      <a:pt x="14415" y="14355"/>
                    </a:lnTo>
                    <a:lnTo>
                      <a:pt x="14577" y="14335"/>
                    </a:lnTo>
                    <a:lnTo>
                      <a:pt x="14718" y="14295"/>
                    </a:lnTo>
                    <a:lnTo>
                      <a:pt x="14879" y="14214"/>
                    </a:lnTo>
                    <a:lnTo>
                      <a:pt x="15061" y="14093"/>
                    </a:lnTo>
                    <a:lnTo>
                      <a:pt x="15262" y="13912"/>
                    </a:lnTo>
                    <a:lnTo>
                      <a:pt x="15504" y="13670"/>
                    </a:lnTo>
                    <a:lnTo>
                      <a:pt x="15726" y="13387"/>
                    </a:lnTo>
                    <a:lnTo>
                      <a:pt x="15968" y="13085"/>
                    </a:lnTo>
                    <a:lnTo>
                      <a:pt x="16190" y="12742"/>
                    </a:lnTo>
                    <a:lnTo>
                      <a:pt x="16431" y="12379"/>
                    </a:lnTo>
                    <a:lnTo>
                      <a:pt x="16653" y="11996"/>
                    </a:lnTo>
                    <a:lnTo>
                      <a:pt x="16875" y="11593"/>
                    </a:lnTo>
                    <a:lnTo>
                      <a:pt x="17056" y="11190"/>
                    </a:lnTo>
                    <a:lnTo>
                      <a:pt x="17238" y="10807"/>
                    </a:lnTo>
                    <a:lnTo>
                      <a:pt x="17399" y="10424"/>
                    </a:lnTo>
                    <a:lnTo>
                      <a:pt x="17540" y="10061"/>
                    </a:lnTo>
                    <a:lnTo>
                      <a:pt x="17661" y="9698"/>
                    </a:lnTo>
                    <a:lnTo>
                      <a:pt x="17742" y="9375"/>
                    </a:lnTo>
                    <a:lnTo>
                      <a:pt x="17782" y="9093"/>
                    </a:lnTo>
                    <a:lnTo>
                      <a:pt x="17802" y="8851"/>
                    </a:lnTo>
                    <a:lnTo>
                      <a:pt x="17782" y="8630"/>
                    </a:lnTo>
                    <a:lnTo>
                      <a:pt x="17742" y="8408"/>
                    </a:lnTo>
                    <a:lnTo>
                      <a:pt x="17702" y="8206"/>
                    </a:lnTo>
                    <a:lnTo>
                      <a:pt x="17641" y="8005"/>
                    </a:lnTo>
                    <a:lnTo>
                      <a:pt x="17560" y="7803"/>
                    </a:lnTo>
                    <a:lnTo>
                      <a:pt x="17480" y="7642"/>
                    </a:lnTo>
                    <a:lnTo>
                      <a:pt x="17319" y="7319"/>
                    </a:lnTo>
                    <a:lnTo>
                      <a:pt x="17137" y="7057"/>
                    </a:lnTo>
                    <a:lnTo>
                      <a:pt x="16956" y="6835"/>
                    </a:lnTo>
                    <a:lnTo>
                      <a:pt x="16815" y="6674"/>
                    </a:lnTo>
                    <a:lnTo>
                      <a:pt x="16694" y="6573"/>
                    </a:lnTo>
                    <a:lnTo>
                      <a:pt x="16633" y="6291"/>
                    </a:lnTo>
                    <a:lnTo>
                      <a:pt x="16552" y="6049"/>
                    </a:lnTo>
                    <a:lnTo>
                      <a:pt x="16431" y="5827"/>
                    </a:lnTo>
                    <a:lnTo>
                      <a:pt x="16311" y="5626"/>
                    </a:lnTo>
                    <a:lnTo>
                      <a:pt x="16169" y="5444"/>
                    </a:lnTo>
                    <a:lnTo>
                      <a:pt x="16008" y="5283"/>
                    </a:lnTo>
                    <a:lnTo>
                      <a:pt x="15847" y="5142"/>
                    </a:lnTo>
                    <a:lnTo>
                      <a:pt x="15665" y="5001"/>
                    </a:lnTo>
                    <a:lnTo>
                      <a:pt x="15504" y="4900"/>
                    </a:lnTo>
                    <a:lnTo>
                      <a:pt x="15323" y="4799"/>
                    </a:lnTo>
                    <a:lnTo>
                      <a:pt x="15000" y="4658"/>
                    </a:lnTo>
                    <a:lnTo>
                      <a:pt x="14718" y="4577"/>
                    </a:lnTo>
                    <a:lnTo>
                      <a:pt x="14496" y="4517"/>
                    </a:lnTo>
                    <a:lnTo>
                      <a:pt x="14415" y="4315"/>
                    </a:lnTo>
                    <a:lnTo>
                      <a:pt x="14315" y="4114"/>
                    </a:lnTo>
                    <a:lnTo>
                      <a:pt x="14214" y="3952"/>
                    </a:lnTo>
                    <a:lnTo>
                      <a:pt x="14073" y="3791"/>
                    </a:lnTo>
                    <a:lnTo>
                      <a:pt x="13952" y="3650"/>
                    </a:lnTo>
                    <a:lnTo>
                      <a:pt x="13811" y="3529"/>
                    </a:lnTo>
                    <a:lnTo>
                      <a:pt x="13670" y="3428"/>
                    </a:lnTo>
                    <a:lnTo>
                      <a:pt x="13508" y="3327"/>
                    </a:lnTo>
                    <a:lnTo>
                      <a:pt x="13226" y="3186"/>
                    </a:lnTo>
                    <a:lnTo>
                      <a:pt x="12964" y="3065"/>
                    </a:lnTo>
                    <a:lnTo>
                      <a:pt x="12742" y="3005"/>
                    </a:lnTo>
                    <a:lnTo>
                      <a:pt x="12561" y="2964"/>
                    </a:lnTo>
                    <a:lnTo>
                      <a:pt x="11936" y="2017"/>
                    </a:lnTo>
                    <a:lnTo>
                      <a:pt x="11593" y="1533"/>
                    </a:lnTo>
                    <a:lnTo>
                      <a:pt x="11250" y="1049"/>
                    </a:lnTo>
                    <a:lnTo>
                      <a:pt x="10908" y="646"/>
                    </a:lnTo>
                    <a:lnTo>
                      <a:pt x="10585" y="303"/>
                    </a:lnTo>
                    <a:lnTo>
                      <a:pt x="10444" y="182"/>
                    </a:lnTo>
                    <a:lnTo>
                      <a:pt x="10303" y="81"/>
                    </a:lnTo>
                    <a:lnTo>
                      <a:pt x="10182" y="21"/>
                    </a:lnTo>
                    <a:lnTo>
                      <a:pt x="1008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4"/>
              <p:cNvSpPr/>
              <p:nvPr/>
            </p:nvSpPr>
            <p:spPr>
              <a:xfrm>
                <a:off x="4086450" y="1524875"/>
                <a:ext cx="110900" cy="33275"/>
              </a:xfrm>
              <a:custGeom>
                <a:avLst/>
                <a:gdLst/>
                <a:ahLst/>
                <a:cxnLst/>
                <a:rect l="l" t="t" r="r" b="b"/>
                <a:pathLst>
                  <a:path w="4436" h="1331" extrusionOk="0">
                    <a:moveTo>
                      <a:pt x="4193" y="0"/>
                    </a:moveTo>
                    <a:lnTo>
                      <a:pt x="161" y="928"/>
                    </a:lnTo>
                    <a:lnTo>
                      <a:pt x="81" y="948"/>
                    </a:lnTo>
                    <a:lnTo>
                      <a:pt x="20" y="1008"/>
                    </a:lnTo>
                    <a:lnTo>
                      <a:pt x="0" y="1089"/>
                    </a:lnTo>
                    <a:lnTo>
                      <a:pt x="0" y="1170"/>
                    </a:lnTo>
                    <a:lnTo>
                      <a:pt x="20" y="1230"/>
                    </a:lnTo>
                    <a:lnTo>
                      <a:pt x="81" y="1290"/>
                    </a:lnTo>
                    <a:lnTo>
                      <a:pt x="121" y="1311"/>
                    </a:lnTo>
                    <a:lnTo>
                      <a:pt x="202" y="1331"/>
                    </a:lnTo>
                    <a:lnTo>
                      <a:pt x="242" y="1331"/>
                    </a:lnTo>
                    <a:lnTo>
                      <a:pt x="4274" y="403"/>
                    </a:lnTo>
                    <a:lnTo>
                      <a:pt x="4355" y="383"/>
                    </a:lnTo>
                    <a:lnTo>
                      <a:pt x="4415" y="323"/>
                    </a:lnTo>
                    <a:lnTo>
                      <a:pt x="4435" y="242"/>
                    </a:lnTo>
                    <a:lnTo>
                      <a:pt x="4435" y="161"/>
                    </a:lnTo>
                    <a:lnTo>
                      <a:pt x="4395" y="81"/>
                    </a:lnTo>
                    <a:lnTo>
                      <a:pt x="4335" y="41"/>
                    </a:lnTo>
                    <a:lnTo>
                      <a:pt x="427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117675" y="1514275"/>
                <a:ext cx="15150" cy="32800"/>
              </a:xfrm>
              <a:custGeom>
                <a:avLst/>
                <a:gdLst/>
                <a:ahLst/>
                <a:cxnLst/>
                <a:rect l="l" t="t" r="r" b="b"/>
                <a:pathLst>
                  <a:path w="606" h="1312" extrusionOk="0">
                    <a:moveTo>
                      <a:pt x="324" y="1"/>
                    </a:moveTo>
                    <a:lnTo>
                      <a:pt x="263" y="41"/>
                    </a:lnTo>
                    <a:lnTo>
                      <a:pt x="203" y="102"/>
                    </a:lnTo>
                    <a:lnTo>
                      <a:pt x="203" y="182"/>
                    </a:lnTo>
                    <a:lnTo>
                      <a:pt x="182" y="384"/>
                    </a:lnTo>
                    <a:lnTo>
                      <a:pt x="142" y="626"/>
                    </a:lnTo>
                    <a:lnTo>
                      <a:pt x="82" y="848"/>
                    </a:lnTo>
                    <a:lnTo>
                      <a:pt x="21" y="1009"/>
                    </a:lnTo>
                    <a:lnTo>
                      <a:pt x="1" y="1089"/>
                    </a:lnTo>
                    <a:lnTo>
                      <a:pt x="21" y="1170"/>
                    </a:lnTo>
                    <a:lnTo>
                      <a:pt x="61" y="1231"/>
                    </a:lnTo>
                    <a:lnTo>
                      <a:pt x="122" y="1291"/>
                    </a:lnTo>
                    <a:lnTo>
                      <a:pt x="162" y="1311"/>
                    </a:lnTo>
                    <a:lnTo>
                      <a:pt x="263" y="1311"/>
                    </a:lnTo>
                    <a:lnTo>
                      <a:pt x="324" y="1271"/>
                    </a:lnTo>
                    <a:lnTo>
                      <a:pt x="364" y="1251"/>
                    </a:lnTo>
                    <a:lnTo>
                      <a:pt x="404" y="1190"/>
                    </a:lnTo>
                    <a:lnTo>
                      <a:pt x="445" y="1069"/>
                    </a:lnTo>
                    <a:lnTo>
                      <a:pt x="485" y="928"/>
                    </a:lnTo>
                    <a:lnTo>
                      <a:pt x="565" y="626"/>
                    </a:lnTo>
                    <a:lnTo>
                      <a:pt x="586" y="344"/>
                    </a:lnTo>
                    <a:lnTo>
                      <a:pt x="606" y="223"/>
                    </a:lnTo>
                    <a:lnTo>
                      <a:pt x="586" y="122"/>
                    </a:lnTo>
                    <a:lnTo>
                      <a:pt x="545" y="61"/>
                    </a:lnTo>
                    <a:lnTo>
                      <a:pt x="485" y="21"/>
                    </a:lnTo>
                    <a:lnTo>
                      <a:pt x="40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214950" y="1613075"/>
                <a:ext cx="84200" cy="30250"/>
              </a:xfrm>
              <a:custGeom>
                <a:avLst/>
                <a:gdLst/>
                <a:ahLst/>
                <a:cxnLst/>
                <a:rect l="l" t="t" r="r" b="b"/>
                <a:pathLst>
                  <a:path w="3368" h="1210" extrusionOk="0">
                    <a:moveTo>
                      <a:pt x="3106" y="0"/>
                    </a:moveTo>
                    <a:lnTo>
                      <a:pt x="162" y="807"/>
                    </a:lnTo>
                    <a:lnTo>
                      <a:pt x="82" y="847"/>
                    </a:lnTo>
                    <a:lnTo>
                      <a:pt x="41" y="908"/>
                    </a:lnTo>
                    <a:lnTo>
                      <a:pt x="1" y="988"/>
                    </a:lnTo>
                    <a:lnTo>
                      <a:pt x="21" y="1069"/>
                    </a:lnTo>
                    <a:lnTo>
                      <a:pt x="41" y="1129"/>
                    </a:lnTo>
                    <a:lnTo>
                      <a:pt x="82" y="1170"/>
                    </a:lnTo>
                    <a:lnTo>
                      <a:pt x="142" y="1210"/>
                    </a:lnTo>
                    <a:lnTo>
                      <a:pt x="263" y="1210"/>
                    </a:lnTo>
                    <a:lnTo>
                      <a:pt x="3206" y="404"/>
                    </a:lnTo>
                    <a:lnTo>
                      <a:pt x="3287" y="363"/>
                    </a:lnTo>
                    <a:lnTo>
                      <a:pt x="3348" y="303"/>
                    </a:lnTo>
                    <a:lnTo>
                      <a:pt x="3368" y="222"/>
                    </a:lnTo>
                    <a:lnTo>
                      <a:pt x="3368" y="141"/>
                    </a:lnTo>
                    <a:lnTo>
                      <a:pt x="3327" y="81"/>
                    </a:lnTo>
                    <a:lnTo>
                      <a:pt x="3267" y="20"/>
                    </a:lnTo>
                    <a:lnTo>
                      <a:pt x="3186"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153475" y="1563675"/>
                <a:ext cx="91750" cy="37825"/>
              </a:xfrm>
              <a:custGeom>
                <a:avLst/>
                <a:gdLst/>
                <a:ahLst/>
                <a:cxnLst/>
                <a:rect l="l" t="t" r="r" b="b"/>
                <a:pathLst>
                  <a:path w="3670" h="1513" extrusionOk="0">
                    <a:moveTo>
                      <a:pt x="3387" y="1"/>
                    </a:moveTo>
                    <a:lnTo>
                      <a:pt x="141" y="1109"/>
                    </a:lnTo>
                    <a:lnTo>
                      <a:pt x="61" y="1150"/>
                    </a:lnTo>
                    <a:lnTo>
                      <a:pt x="21" y="1210"/>
                    </a:lnTo>
                    <a:lnTo>
                      <a:pt x="0" y="1291"/>
                    </a:lnTo>
                    <a:lnTo>
                      <a:pt x="0" y="1371"/>
                    </a:lnTo>
                    <a:lnTo>
                      <a:pt x="41" y="1432"/>
                    </a:lnTo>
                    <a:lnTo>
                      <a:pt x="81" y="1472"/>
                    </a:lnTo>
                    <a:lnTo>
                      <a:pt x="141" y="1492"/>
                    </a:lnTo>
                    <a:lnTo>
                      <a:pt x="202" y="1513"/>
                    </a:lnTo>
                    <a:lnTo>
                      <a:pt x="262" y="1492"/>
                    </a:lnTo>
                    <a:lnTo>
                      <a:pt x="3528" y="384"/>
                    </a:lnTo>
                    <a:lnTo>
                      <a:pt x="3589" y="343"/>
                    </a:lnTo>
                    <a:lnTo>
                      <a:pt x="3649" y="283"/>
                    </a:lnTo>
                    <a:lnTo>
                      <a:pt x="3670" y="202"/>
                    </a:lnTo>
                    <a:lnTo>
                      <a:pt x="3649" y="122"/>
                    </a:lnTo>
                    <a:lnTo>
                      <a:pt x="3609" y="61"/>
                    </a:lnTo>
                    <a:lnTo>
                      <a:pt x="3549" y="21"/>
                    </a:lnTo>
                    <a:lnTo>
                      <a:pt x="346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4"/>
              <p:cNvSpPr/>
              <p:nvPr/>
            </p:nvSpPr>
            <p:spPr>
              <a:xfrm>
                <a:off x="4235125" y="1702275"/>
                <a:ext cx="45875" cy="107375"/>
              </a:xfrm>
              <a:custGeom>
                <a:avLst/>
                <a:gdLst/>
                <a:ahLst/>
                <a:cxnLst/>
                <a:rect l="l" t="t" r="r" b="b"/>
                <a:pathLst>
                  <a:path w="1835" h="4295" extrusionOk="0">
                    <a:moveTo>
                      <a:pt x="1613" y="1"/>
                    </a:moveTo>
                    <a:lnTo>
                      <a:pt x="1533" y="21"/>
                    </a:lnTo>
                    <a:lnTo>
                      <a:pt x="1472" y="81"/>
                    </a:lnTo>
                    <a:lnTo>
                      <a:pt x="1432" y="162"/>
                    </a:lnTo>
                    <a:lnTo>
                      <a:pt x="1371" y="424"/>
                    </a:lnTo>
                    <a:lnTo>
                      <a:pt x="1129" y="1170"/>
                    </a:lnTo>
                    <a:lnTo>
                      <a:pt x="928" y="1735"/>
                    </a:lnTo>
                    <a:lnTo>
                      <a:pt x="686" y="2380"/>
                    </a:lnTo>
                    <a:lnTo>
                      <a:pt x="383" y="3146"/>
                    </a:lnTo>
                    <a:lnTo>
                      <a:pt x="21" y="4013"/>
                    </a:lnTo>
                    <a:lnTo>
                      <a:pt x="0" y="4093"/>
                    </a:lnTo>
                    <a:lnTo>
                      <a:pt x="0" y="4154"/>
                    </a:lnTo>
                    <a:lnTo>
                      <a:pt x="41" y="4234"/>
                    </a:lnTo>
                    <a:lnTo>
                      <a:pt x="121" y="4275"/>
                    </a:lnTo>
                    <a:lnTo>
                      <a:pt x="202" y="4295"/>
                    </a:lnTo>
                    <a:lnTo>
                      <a:pt x="262" y="4295"/>
                    </a:lnTo>
                    <a:lnTo>
                      <a:pt x="303" y="4255"/>
                    </a:lnTo>
                    <a:lnTo>
                      <a:pt x="363" y="4214"/>
                    </a:lnTo>
                    <a:lnTo>
                      <a:pt x="383" y="4174"/>
                    </a:lnTo>
                    <a:lnTo>
                      <a:pt x="766" y="3307"/>
                    </a:lnTo>
                    <a:lnTo>
                      <a:pt x="1069" y="2521"/>
                    </a:lnTo>
                    <a:lnTo>
                      <a:pt x="1311" y="1876"/>
                    </a:lnTo>
                    <a:lnTo>
                      <a:pt x="1512" y="1311"/>
                    </a:lnTo>
                    <a:lnTo>
                      <a:pt x="1754" y="545"/>
                    </a:lnTo>
                    <a:lnTo>
                      <a:pt x="1835" y="263"/>
                    </a:lnTo>
                    <a:lnTo>
                      <a:pt x="1835" y="182"/>
                    </a:lnTo>
                    <a:lnTo>
                      <a:pt x="1815" y="102"/>
                    </a:lnTo>
                    <a:lnTo>
                      <a:pt x="1774" y="41"/>
                    </a:lnTo>
                    <a:lnTo>
                      <a:pt x="169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4"/>
              <p:cNvSpPr/>
              <p:nvPr/>
            </p:nvSpPr>
            <p:spPr>
              <a:xfrm>
                <a:off x="3851575" y="1790475"/>
                <a:ext cx="252525" cy="274725"/>
              </a:xfrm>
              <a:custGeom>
                <a:avLst/>
                <a:gdLst/>
                <a:ahLst/>
                <a:cxnLst/>
                <a:rect l="l" t="t" r="r" b="b"/>
                <a:pathLst>
                  <a:path w="10101" h="10989" extrusionOk="0">
                    <a:moveTo>
                      <a:pt x="1129" y="1"/>
                    </a:moveTo>
                    <a:lnTo>
                      <a:pt x="0" y="4396"/>
                    </a:lnTo>
                    <a:lnTo>
                      <a:pt x="8306" y="10988"/>
                    </a:lnTo>
                    <a:lnTo>
                      <a:pt x="10101" y="6997"/>
                    </a:lnTo>
                    <a:lnTo>
                      <a:pt x="1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3846525" y="1785450"/>
                <a:ext cx="262625" cy="284800"/>
              </a:xfrm>
              <a:custGeom>
                <a:avLst/>
                <a:gdLst/>
                <a:ahLst/>
                <a:cxnLst/>
                <a:rect l="l" t="t" r="r" b="b"/>
                <a:pathLst>
                  <a:path w="10505" h="11392" extrusionOk="0">
                    <a:moveTo>
                      <a:pt x="1452" y="565"/>
                    </a:moveTo>
                    <a:lnTo>
                      <a:pt x="10061" y="7278"/>
                    </a:lnTo>
                    <a:lnTo>
                      <a:pt x="8428" y="10847"/>
                    </a:lnTo>
                    <a:lnTo>
                      <a:pt x="444" y="4516"/>
                    </a:lnTo>
                    <a:lnTo>
                      <a:pt x="1452" y="565"/>
                    </a:lnTo>
                    <a:close/>
                    <a:moveTo>
                      <a:pt x="1311" y="0"/>
                    </a:moveTo>
                    <a:lnTo>
                      <a:pt x="1251" y="20"/>
                    </a:lnTo>
                    <a:lnTo>
                      <a:pt x="1210" y="41"/>
                    </a:lnTo>
                    <a:lnTo>
                      <a:pt x="1170" y="81"/>
                    </a:lnTo>
                    <a:lnTo>
                      <a:pt x="1150" y="121"/>
                    </a:lnTo>
                    <a:lnTo>
                      <a:pt x="1130" y="162"/>
                    </a:lnTo>
                    <a:lnTo>
                      <a:pt x="1" y="4536"/>
                    </a:lnTo>
                    <a:lnTo>
                      <a:pt x="1" y="4597"/>
                    </a:lnTo>
                    <a:lnTo>
                      <a:pt x="1" y="4657"/>
                    </a:lnTo>
                    <a:lnTo>
                      <a:pt x="41" y="4698"/>
                    </a:lnTo>
                    <a:lnTo>
                      <a:pt x="81" y="4758"/>
                    </a:lnTo>
                    <a:lnTo>
                      <a:pt x="8367" y="11331"/>
                    </a:lnTo>
                    <a:lnTo>
                      <a:pt x="8428" y="11371"/>
                    </a:lnTo>
                    <a:lnTo>
                      <a:pt x="8508" y="11391"/>
                    </a:lnTo>
                    <a:lnTo>
                      <a:pt x="8549" y="11371"/>
                    </a:lnTo>
                    <a:lnTo>
                      <a:pt x="8629" y="11331"/>
                    </a:lnTo>
                    <a:lnTo>
                      <a:pt x="8690" y="11270"/>
                    </a:lnTo>
                    <a:lnTo>
                      <a:pt x="10504" y="7298"/>
                    </a:lnTo>
                    <a:lnTo>
                      <a:pt x="10504" y="7218"/>
                    </a:lnTo>
                    <a:lnTo>
                      <a:pt x="10504" y="7157"/>
                    </a:lnTo>
                    <a:lnTo>
                      <a:pt x="10484" y="7097"/>
                    </a:lnTo>
                    <a:lnTo>
                      <a:pt x="10444" y="7036"/>
                    </a:lnTo>
                    <a:lnTo>
                      <a:pt x="1452" y="41"/>
                    </a:lnTo>
                    <a:lnTo>
                      <a:pt x="1412" y="20"/>
                    </a:lnTo>
                    <a:lnTo>
                      <a:pt x="1351"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3228600" y="1815175"/>
                <a:ext cx="859375" cy="996475"/>
              </a:xfrm>
              <a:custGeom>
                <a:avLst/>
                <a:gdLst/>
                <a:ahLst/>
                <a:cxnLst/>
                <a:rect l="l" t="t" r="r" b="b"/>
                <a:pathLst>
                  <a:path w="34375" h="39859" extrusionOk="0">
                    <a:moveTo>
                      <a:pt x="25262" y="1"/>
                    </a:moveTo>
                    <a:lnTo>
                      <a:pt x="15887" y="21593"/>
                    </a:lnTo>
                    <a:lnTo>
                      <a:pt x="13166" y="12218"/>
                    </a:lnTo>
                    <a:lnTo>
                      <a:pt x="10202" y="11674"/>
                    </a:lnTo>
                    <a:lnTo>
                      <a:pt x="122" y="2521"/>
                    </a:lnTo>
                    <a:lnTo>
                      <a:pt x="82" y="2763"/>
                    </a:lnTo>
                    <a:lnTo>
                      <a:pt x="41" y="3065"/>
                    </a:lnTo>
                    <a:lnTo>
                      <a:pt x="21" y="3388"/>
                    </a:lnTo>
                    <a:lnTo>
                      <a:pt x="1" y="3751"/>
                    </a:lnTo>
                    <a:lnTo>
                      <a:pt x="21" y="4557"/>
                    </a:lnTo>
                    <a:lnTo>
                      <a:pt x="61" y="5505"/>
                    </a:lnTo>
                    <a:lnTo>
                      <a:pt x="162" y="6553"/>
                    </a:lnTo>
                    <a:lnTo>
                      <a:pt x="283" y="7722"/>
                    </a:lnTo>
                    <a:lnTo>
                      <a:pt x="465" y="8972"/>
                    </a:lnTo>
                    <a:lnTo>
                      <a:pt x="666" y="10303"/>
                    </a:lnTo>
                    <a:lnTo>
                      <a:pt x="928" y="11714"/>
                    </a:lnTo>
                    <a:lnTo>
                      <a:pt x="1231" y="13186"/>
                    </a:lnTo>
                    <a:lnTo>
                      <a:pt x="1553" y="14698"/>
                    </a:lnTo>
                    <a:lnTo>
                      <a:pt x="1936" y="16270"/>
                    </a:lnTo>
                    <a:lnTo>
                      <a:pt x="2340" y="17843"/>
                    </a:lnTo>
                    <a:lnTo>
                      <a:pt x="2783" y="19456"/>
                    </a:lnTo>
                    <a:lnTo>
                      <a:pt x="3267" y="21089"/>
                    </a:lnTo>
                    <a:lnTo>
                      <a:pt x="3791" y="22702"/>
                    </a:lnTo>
                    <a:lnTo>
                      <a:pt x="4356" y="24294"/>
                    </a:lnTo>
                    <a:lnTo>
                      <a:pt x="4940" y="25887"/>
                    </a:lnTo>
                    <a:lnTo>
                      <a:pt x="5565" y="27439"/>
                    </a:lnTo>
                    <a:lnTo>
                      <a:pt x="5908" y="28185"/>
                    </a:lnTo>
                    <a:lnTo>
                      <a:pt x="6230" y="28931"/>
                    </a:lnTo>
                    <a:lnTo>
                      <a:pt x="6593" y="29677"/>
                    </a:lnTo>
                    <a:lnTo>
                      <a:pt x="6936" y="30383"/>
                    </a:lnTo>
                    <a:lnTo>
                      <a:pt x="7299" y="31088"/>
                    </a:lnTo>
                    <a:lnTo>
                      <a:pt x="7682" y="31774"/>
                    </a:lnTo>
                    <a:lnTo>
                      <a:pt x="8065" y="32439"/>
                    </a:lnTo>
                    <a:lnTo>
                      <a:pt x="8448" y="33105"/>
                    </a:lnTo>
                    <a:lnTo>
                      <a:pt x="8851" y="33730"/>
                    </a:lnTo>
                    <a:lnTo>
                      <a:pt x="9255" y="34314"/>
                    </a:lnTo>
                    <a:lnTo>
                      <a:pt x="9658" y="34899"/>
                    </a:lnTo>
                    <a:lnTo>
                      <a:pt x="10081" y="35463"/>
                    </a:lnTo>
                    <a:lnTo>
                      <a:pt x="10525" y="35988"/>
                    </a:lnTo>
                    <a:lnTo>
                      <a:pt x="10948" y="36492"/>
                    </a:lnTo>
                    <a:lnTo>
                      <a:pt x="11392" y="36955"/>
                    </a:lnTo>
                    <a:lnTo>
                      <a:pt x="11855" y="37399"/>
                    </a:lnTo>
                    <a:lnTo>
                      <a:pt x="12319" y="37802"/>
                    </a:lnTo>
                    <a:lnTo>
                      <a:pt x="12783" y="38185"/>
                    </a:lnTo>
                    <a:lnTo>
                      <a:pt x="13266" y="38528"/>
                    </a:lnTo>
                    <a:lnTo>
                      <a:pt x="13750" y="38830"/>
                    </a:lnTo>
                    <a:lnTo>
                      <a:pt x="14254" y="39092"/>
                    </a:lnTo>
                    <a:lnTo>
                      <a:pt x="14758" y="39314"/>
                    </a:lnTo>
                    <a:lnTo>
                      <a:pt x="15262" y="39516"/>
                    </a:lnTo>
                    <a:lnTo>
                      <a:pt x="15766" y="39657"/>
                    </a:lnTo>
                    <a:lnTo>
                      <a:pt x="16291" y="39758"/>
                    </a:lnTo>
                    <a:lnTo>
                      <a:pt x="16835" y="39838"/>
                    </a:lnTo>
                    <a:lnTo>
                      <a:pt x="17198" y="39858"/>
                    </a:lnTo>
                    <a:lnTo>
                      <a:pt x="17561" y="39838"/>
                    </a:lnTo>
                    <a:lnTo>
                      <a:pt x="17924" y="39778"/>
                    </a:lnTo>
                    <a:lnTo>
                      <a:pt x="18286" y="39657"/>
                    </a:lnTo>
                    <a:lnTo>
                      <a:pt x="18670" y="39516"/>
                    </a:lnTo>
                    <a:lnTo>
                      <a:pt x="19032" y="39314"/>
                    </a:lnTo>
                    <a:lnTo>
                      <a:pt x="19415" y="39072"/>
                    </a:lnTo>
                    <a:lnTo>
                      <a:pt x="19778" y="38810"/>
                    </a:lnTo>
                    <a:lnTo>
                      <a:pt x="20161" y="38508"/>
                    </a:lnTo>
                    <a:lnTo>
                      <a:pt x="20544" y="38165"/>
                    </a:lnTo>
                    <a:lnTo>
                      <a:pt x="20907" y="37782"/>
                    </a:lnTo>
                    <a:lnTo>
                      <a:pt x="21290" y="37379"/>
                    </a:lnTo>
                    <a:lnTo>
                      <a:pt x="21673" y="36935"/>
                    </a:lnTo>
                    <a:lnTo>
                      <a:pt x="22056" y="36471"/>
                    </a:lnTo>
                    <a:lnTo>
                      <a:pt x="22419" y="35967"/>
                    </a:lnTo>
                    <a:lnTo>
                      <a:pt x="22802" y="35443"/>
                    </a:lnTo>
                    <a:lnTo>
                      <a:pt x="23185" y="34899"/>
                    </a:lnTo>
                    <a:lnTo>
                      <a:pt x="23548" y="34334"/>
                    </a:lnTo>
                    <a:lnTo>
                      <a:pt x="23911" y="33750"/>
                    </a:lnTo>
                    <a:lnTo>
                      <a:pt x="24294" y="33145"/>
                    </a:lnTo>
                    <a:lnTo>
                      <a:pt x="25020" y="31855"/>
                    </a:lnTo>
                    <a:lnTo>
                      <a:pt x="25746" y="30524"/>
                    </a:lnTo>
                    <a:lnTo>
                      <a:pt x="26451" y="29133"/>
                    </a:lnTo>
                    <a:lnTo>
                      <a:pt x="27137" y="27701"/>
                    </a:lnTo>
                    <a:lnTo>
                      <a:pt x="27822" y="26250"/>
                    </a:lnTo>
                    <a:lnTo>
                      <a:pt x="28467" y="24798"/>
                    </a:lnTo>
                    <a:lnTo>
                      <a:pt x="29092" y="23306"/>
                    </a:lnTo>
                    <a:lnTo>
                      <a:pt x="29717" y="21855"/>
                    </a:lnTo>
                    <a:lnTo>
                      <a:pt x="30282" y="20403"/>
                    </a:lnTo>
                    <a:lnTo>
                      <a:pt x="30846" y="18992"/>
                    </a:lnTo>
                    <a:lnTo>
                      <a:pt x="31350" y="17641"/>
                    </a:lnTo>
                    <a:lnTo>
                      <a:pt x="31854" y="16331"/>
                    </a:lnTo>
                    <a:lnTo>
                      <a:pt x="32701" y="13932"/>
                    </a:lnTo>
                    <a:lnTo>
                      <a:pt x="33407" y="11896"/>
                    </a:lnTo>
                    <a:lnTo>
                      <a:pt x="33931" y="10323"/>
                    </a:lnTo>
                    <a:lnTo>
                      <a:pt x="34375" y="8952"/>
                    </a:lnTo>
                    <a:lnTo>
                      <a:pt x="25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3228600" y="1815175"/>
                <a:ext cx="859375" cy="996475"/>
              </a:xfrm>
              <a:custGeom>
                <a:avLst/>
                <a:gdLst/>
                <a:ahLst/>
                <a:cxnLst/>
                <a:rect l="l" t="t" r="r" b="b"/>
                <a:pathLst>
                  <a:path w="34375" h="39859" fill="none" extrusionOk="0">
                    <a:moveTo>
                      <a:pt x="122" y="2521"/>
                    </a:moveTo>
                    <a:lnTo>
                      <a:pt x="122" y="2521"/>
                    </a:lnTo>
                    <a:lnTo>
                      <a:pt x="82" y="2763"/>
                    </a:lnTo>
                    <a:lnTo>
                      <a:pt x="41" y="3065"/>
                    </a:lnTo>
                    <a:lnTo>
                      <a:pt x="21" y="3388"/>
                    </a:lnTo>
                    <a:lnTo>
                      <a:pt x="1" y="3751"/>
                    </a:lnTo>
                    <a:lnTo>
                      <a:pt x="21" y="4557"/>
                    </a:lnTo>
                    <a:lnTo>
                      <a:pt x="61" y="5505"/>
                    </a:lnTo>
                    <a:lnTo>
                      <a:pt x="162" y="6553"/>
                    </a:lnTo>
                    <a:lnTo>
                      <a:pt x="283" y="7722"/>
                    </a:lnTo>
                    <a:lnTo>
                      <a:pt x="465" y="8972"/>
                    </a:lnTo>
                    <a:lnTo>
                      <a:pt x="666" y="10303"/>
                    </a:lnTo>
                    <a:lnTo>
                      <a:pt x="928" y="11714"/>
                    </a:lnTo>
                    <a:lnTo>
                      <a:pt x="1231" y="13186"/>
                    </a:lnTo>
                    <a:lnTo>
                      <a:pt x="1553" y="14698"/>
                    </a:lnTo>
                    <a:lnTo>
                      <a:pt x="1936" y="16270"/>
                    </a:lnTo>
                    <a:lnTo>
                      <a:pt x="2340" y="17843"/>
                    </a:lnTo>
                    <a:lnTo>
                      <a:pt x="2783" y="19456"/>
                    </a:lnTo>
                    <a:lnTo>
                      <a:pt x="3267" y="21089"/>
                    </a:lnTo>
                    <a:lnTo>
                      <a:pt x="3791" y="22702"/>
                    </a:lnTo>
                    <a:lnTo>
                      <a:pt x="4356" y="24294"/>
                    </a:lnTo>
                    <a:lnTo>
                      <a:pt x="4940" y="25887"/>
                    </a:lnTo>
                    <a:lnTo>
                      <a:pt x="5565" y="27439"/>
                    </a:lnTo>
                    <a:lnTo>
                      <a:pt x="5908" y="28185"/>
                    </a:lnTo>
                    <a:lnTo>
                      <a:pt x="6230" y="28931"/>
                    </a:lnTo>
                    <a:lnTo>
                      <a:pt x="6593" y="29677"/>
                    </a:lnTo>
                    <a:lnTo>
                      <a:pt x="6936" y="30383"/>
                    </a:lnTo>
                    <a:lnTo>
                      <a:pt x="7299" y="31088"/>
                    </a:lnTo>
                    <a:lnTo>
                      <a:pt x="7682" y="31774"/>
                    </a:lnTo>
                    <a:lnTo>
                      <a:pt x="8065" y="32439"/>
                    </a:lnTo>
                    <a:lnTo>
                      <a:pt x="8448" y="33105"/>
                    </a:lnTo>
                    <a:lnTo>
                      <a:pt x="8851" y="33730"/>
                    </a:lnTo>
                    <a:lnTo>
                      <a:pt x="9255" y="34314"/>
                    </a:lnTo>
                    <a:lnTo>
                      <a:pt x="9658" y="34899"/>
                    </a:lnTo>
                    <a:lnTo>
                      <a:pt x="10081" y="35463"/>
                    </a:lnTo>
                    <a:lnTo>
                      <a:pt x="10525" y="35988"/>
                    </a:lnTo>
                    <a:lnTo>
                      <a:pt x="10948" y="36492"/>
                    </a:lnTo>
                    <a:lnTo>
                      <a:pt x="11392" y="36955"/>
                    </a:lnTo>
                    <a:lnTo>
                      <a:pt x="11855" y="37399"/>
                    </a:lnTo>
                    <a:lnTo>
                      <a:pt x="12319" y="37802"/>
                    </a:lnTo>
                    <a:lnTo>
                      <a:pt x="12783" y="38185"/>
                    </a:lnTo>
                    <a:lnTo>
                      <a:pt x="13266" y="38528"/>
                    </a:lnTo>
                    <a:lnTo>
                      <a:pt x="13750" y="38830"/>
                    </a:lnTo>
                    <a:lnTo>
                      <a:pt x="14254" y="39092"/>
                    </a:lnTo>
                    <a:lnTo>
                      <a:pt x="14758" y="39314"/>
                    </a:lnTo>
                    <a:lnTo>
                      <a:pt x="15262" y="39516"/>
                    </a:lnTo>
                    <a:lnTo>
                      <a:pt x="15766" y="39657"/>
                    </a:lnTo>
                    <a:lnTo>
                      <a:pt x="16291" y="39758"/>
                    </a:lnTo>
                    <a:lnTo>
                      <a:pt x="16835" y="39838"/>
                    </a:lnTo>
                    <a:lnTo>
                      <a:pt x="16835" y="39838"/>
                    </a:lnTo>
                    <a:lnTo>
                      <a:pt x="17198" y="39858"/>
                    </a:lnTo>
                    <a:lnTo>
                      <a:pt x="17561" y="39838"/>
                    </a:lnTo>
                    <a:lnTo>
                      <a:pt x="17924" y="39778"/>
                    </a:lnTo>
                    <a:lnTo>
                      <a:pt x="18286" y="39657"/>
                    </a:lnTo>
                    <a:lnTo>
                      <a:pt x="18670" y="39516"/>
                    </a:lnTo>
                    <a:lnTo>
                      <a:pt x="19032" y="39314"/>
                    </a:lnTo>
                    <a:lnTo>
                      <a:pt x="19415" y="39072"/>
                    </a:lnTo>
                    <a:lnTo>
                      <a:pt x="19778" y="38810"/>
                    </a:lnTo>
                    <a:lnTo>
                      <a:pt x="20161" y="38508"/>
                    </a:lnTo>
                    <a:lnTo>
                      <a:pt x="20544" y="38165"/>
                    </a:lnTo>
                    <a:lnTo>
                      <a:pt x="20907" y="37782"/>
                    </a:lnTo>
                    <a:lnTo>
                      <a:pt x="21290" y="37379"/>
                    </a:lnTo>
                    <a:lnTo>
                      <a:pt x="21673" y="36935"/>
                    </a:lnTo>
                    <a:lnTo>
                      <a:pt x="22056" y="36471"/>
                    </a:lnTo>
                    <a:lnTo>
                      <a:pt x="22419" y="35967"/>
                    </a:lnTo>
                    <a:lnTo>
                      <a:pt x="22802" y="35443"/>
                    </a:lnTo>
                    <a:lnTo>
                      <a:pt x="23185" y="34899"/>
                    </a:lnTo>
                    <a:lnTo>
                      <a:pt x="23548" y="34334"/>
                    </a:lnTo>
                    <a:lnTo>
                      <a:pt x="23911" y="33750"/>
                    </a:lnTo>
                    <a:lnTo>
                      <a:pt x="24294" y="33145"/>
                    </a:lnTo>
                    <a:lnTo>
                      <a:pt x="25020" y="31855"/>
                    </a:lnTo>
                    <a:lnTo>
                      <a:pt x="25746" y="30524"/>
                    </a:lnTo>
                    <a:lnTo>
                      <a:pt x="26451" y="29133"/>
                    </a:lnTo>
                    <a:lnTo>
                      <a:pt x="27137" y="27701"/>
                    </a:lnTo>
                    <a:lnTo>
                      <a:pt x="27822" y="26250"/>
                    </a:lnTo>
                    <a:lnTo>
                      <a:pt x="28467" y="24798"/>
                    </a:lnTo>
                    <a:lnTo>
                      <a:pt x="29092" y="23306"/>
                    </a:lnTo>
                    <a:lnTo>
                      <a:pt x="29717" y="21855"/>
                    </a:lnTo>
                    <a:lnTo>
                      <a:pt x="30282" y="20403"/>
                    </a:lnTo>
                    <a:lnTo>
                      <a:pt x="30846" y="18992"/>
                    </a:lnTo>
                    <a:lnTo>
                      <a:pt x="31350" y="17641"/>
                    </a:lnTo>
                    <a:lnTo>
                      <a:pt x="31854" y="16331"/>
                    </a:lnTo>
                    <a:lnTo>
                      <a:pt x="32701" y="13932"/>
                    </a:lnTo>
                    <a:lnTo>
                      <a:pt x="33407" y="11896"/>
                    </a:lnTo>
                    <a:lnTo>
                      <a:pt x="33931" y="10323"/>
                    </a:lnTo>
                    <a:lnTo>
                      <a:pt x="34375" y="8952"/>
                    </a:lnTo>
                    <a:lnTo>
                      <a:pt x="25262" y="1"/>
                    </a:lnTo>
                    <a:lnTo>
                      <a:pt x="15887" y="21593"/>
                    </a:lnTo>
                    <a:lnTo>
                      <a:pt x="13166" y="12218"/>
                    </a:lnTo>
                    <a:lnTo>
                      <a:pt x="10202" y="11674"/>
                    </a:lnTo>
                    <a:lnTo>
                      <a:pt x="122" y="252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4"/>
              <p:cNvSpPr/>
              <p:nvPr/>
            </p:nvSpPr>
            <p:spPr>
              <a:xfrm>
                <a:off x="3526475" y="1989075"/>
                <a:ext cx="113425" cy="488400"/>
              </a:xfrm>
              <a:custGeom>
                <a:avLst/>
                <a:gdLst/>
                <a:ahLst/>
                <a:cxnLst/>
                <a:rect l="l" t="t" r="r" b="b"/>
                <a:pathLst>
                  <a:path w="4537" h="19536" extrusionOk="0">
                    <a:moveTo>
                      <a:pt x="223" y="0"/>
                    </a:moveTo>
                    <a:lnTo>
                      <a:pt x="142" y="20"/>
                    </a:lnTo>
                    <a:lnTo>
                      <a:pt x="81" y="61"/>
                    </a:lnTo>
                    <a:lnTo>
                      <a:pt x="21" y="121"/>
                    </a:lnTo>
                    <a:lnTo>
                      <a:pt x="1" y="182"/>
                    </a:lnTo>
                    <a:lnTo>
                      <a:pt x="1" y="262"/>
                    </a:lnTo>
                    <a:lnTo>
                      <a:pt x="4113" y="13830"/>
                    </a:lnTo>
                    <a:lnTo>
                      <a:pt x="1694" y="19233"/>
                    </a:lnTo>
                    <a:lnTo>
                      <a:pt x="1674" y="19314"/>
                    </a:lnTo>
                    <a:lnTo>
                      <a:pt x="1674" y="19395"/>
                    </a:lnTo>
                    <a:lnTo>
                      <a:pt x="1714" y="19455"/>
                    </a:lnTo>
                    <a:lnTo>
                      <a:pt x="1795" y="19516"/>
                    </a:lnTo>
                    <a:lnTo>
                      <a:pt x="1876" y="19536"/>
                    </a:lnTo>
                    <a:lnTo>
                      <a:pt x="1936" y="19516"/>
                    </a:lnTo>
                    <a:lnTo>
                      <a:pt x="1976" y="19496"/>
                    </a:lnTo>
                    <a:lnTo>
                      <a:pt x="2037" y="19455"/>
                    </a:lnTo>
                    <a:lnTo>
                      <a:pt x="2057" y="19415"/>
                    </a:lnTo>
                    <a:lnTo>
                      <a:pt x="4517" y="13931"/>
                    </a:lnTo>
                    <a:lnTo>
                      <a:pt x="4537" y="13871"/>
                    </a:lnTo>
                    <a:lnTo>
                      <a:pt x="4517" y="13790"/>
                    </a:lnTo>
                    <a:lnTo>
                      <a:pt x="404" y="141"/>
                    </a:lnTo>
                    <a:lnTo>
                      <a:pt x="364" y="81"/>
                    </a:lnTo>
                    <a:lnTo>
                      <a:pt x="303" y="20"/>
                    </a:lnTo>
                    <a:lnTo>
                      <a:pt x="22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4"/>
              <p:cNvSpPr/>
              <p:nvPr/>
            </p:nvSpPr>
            <p:spPr>
              <a:xfrm>
                <a:off x="3620725" y="2131200"/>
                <a:ext cx="105375" cy="228850"/>
              </a:xfrm>
              <a:custGeom>
                <a:avLst/>
                <a:gdLst/>
                <a:ahLst/>
                <a:cxnLst/>
                <a:rect l="l" t="t" r="r" b="b"/>
                <a:pathLst>
                  <a:path w="4215" h="9154" extrusionOk="0">
                    <a:moveTo>
                      <a:pt x="4013" y="0"/>
                    </a:moveTo>
                    <a:lnTo>
                      <a:pt x="3932" y="21"/>
                    </a:lnTo>
                    <a:lnTo>
                      <a:pt x="3851" y="61"/>
                    </a:lnTo>
                    <a:lnTo>
                      <a:pt x="3811" y="121"/>
                    </a:lnTo>
                    <a:lnTo>
                      <a:pt x="21" y="8871"/>
                    </a:lnTo>
                    <a:lnTo>
                      <a:pt x="1" y="8952"/>
                    </a:lnTo>
                    <a:lnTo>
                      <a:pt x="21" y="9012"/>
                    </a:lnTo>
                    <a:lnTo>
                      <a:pt x="61" y="9093"/>
                    </a:lnTo>
                    <a:lnTo>
                      <a:pt x="122" y="9133"/>
                    </a:lnTo>
                    <a:lnTo>
                      <a:pt x="202" y="9153"/>
                    </a:lnTo>
                    <a:lnTo>
                      <a:pt x="263" y="9133"/>
                    </a:lnTo>
                    <a:lnTo>
                      <a:pt x="323" y="9113"/>
                    </a:lnTo>
                    <a:lnTo>
                      <a:pt x="364" y="9073"/>
                    </a:lnTo>
                    <a:lnTo>
                      <a:pt x="404" y="9032"/>
                    </a:lnTo>
                    <a:lnTo>
                      <a:pt x="4194" y="283"/>
                    </a:lnTo>
                    <a:lnTo>
                      <a:pt x="4214" y="202"/>
                    </a:lnTo>
                    <a:lnTo>
                      <a:pt x="4194" y="121"/>
                    </a:lnTo>
                    <a:lnTo>
                      <a:pt x="4154" y="61"/>
                    </a:lnTo>
                    <a:lnTo>
                      <a:pt x="4073" y="21"/>
                    </a:lnTo>
                    <a:lnTo>
                      <a:pt x="401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4"/>
              <p:cNvSpPr/>
              <p:nvPr/>
            </p:nvSpPr>
            <p:spPr>
              <a:xfrm>
                <a:off x="3282550" y="2259225"/>
                <a:ext cx="603325" cy="557450"/>
              </a:xfrm>
              <a:custGeom>
                <a:avLst/>
                <a:gdLst/>
                <a:ahLst/>
                <a:cxnLst/>
                <a:rect l="l" t="t" r="r" b="b"/>
                <a:pathLst>
                  <a:path w="24133" h="22298" extrusionOk="0">
                    <a:moveTo>
                      <a:pt x="242" y="0"/>
                    </a:moveTo>
                    <a:lnTo>
                      <a:pt x="161" y="20"/>
                    </a:lnTo>
                    <a:lnTo>
                      <a:pt x="81" y="41"/>
                    </a:lnTo>
                    <a:lnTo>
                      <a:pt x="40" y="101"/>
                    </a:lnTo>
                    <a:lnTo>
                      <a:pt x="0" y="182"/>
                    </a:lnTo>
                    <a:lnTo>
                      <a:pt x="20" y="262"/>
                    </a:lnTo>
                    <a:lnTo>
                      <a:pt x="363" y="1553"/>
                    </a:lnTo>
                    <a:lnTo>
                      <a:pt x="806" y="3024"/>
                    </a:lnTo>
                    <a:lnTo>
                      <a:pt x="1311" y="4617"/>
                    </a:lnTo>
                    <a:lnTo>
                      <a:pt x="1895" y="6331"/>
                    </a:lnTo>
                    <a:lnTo>
                      <a:pt x="2218" y="7198"/>
                    </a:lnTo>
                    <a:lnTo>
                      <a:pt x="2560" y="8085"/>
                    </a:lnTo>
                    <a:lnTo>
                      <a:pt x="2903" y="8992"/>
                    </a:lnTo>
                    <a:lnTo>
                      <a:pt x="3286" y="9879"/>
                    </a:lnTo>
                    <a:lnTo>
                      <a:pt x="3669" y="10786"/>
                    </a:lnTo>
                    <a:lnTo>
                      <a:pt x="4093" y="11673"/>
                    </a:lnTo>
                    <a:lnTo>
                      <a:pt x="4516" y="12560"/>
                    </a:lnTo>
                    <a:lnTo>
                      <a:pt x="4960" y="13447"/>
                    </a:lnTo>
                    <a:lnTo>
                      <a:pt x="5423" y="14294"/>
                    </a:lnTo>
                    <a:lnTo>
                      <a:pt x="5927" y="15141"/>
                    </a:lnTo>
                    <a:lnTo>
                      <a:pt x="6431" y="15947"/>
                    </a:lnTo>
                    <a:lnTo>
                      <a:pt x="6935" y="16734"/>
                    </a:lnTo>
                    <a:lnTo>
                      <a:pt x="7480" y="17480"/>
                    </a:lnTo>
                    <a:lnTo>
                      <a:pt x="8044" y="18185"/>
                    </a:lnTo>
                    <a:lnTo>
                      <a:pt x="8629" y="18851"/>
                    </a:lnTo>
                    <a:lnTo>
                      <a:pt x="9213" y="19475"/>
                    </a:lnTo>
                    <a:lnTo>
                      <a:pt x="9516" y="19758"/>
                    </a:lnTo>
                    <a:lnTo>
                      <a:pt x="9838" y="20040"/>
                    </a:lnTo>
                    <a:lnTo>
                      <a:pt x="10141" y="20302"/>
                    </a:lnTo>
                    <a:lnTo>
                      <a:pt x="10463" y="20564"/>
                    </a:lnTo>
                    <a:lnTo>
                      <a:pt x="10786" y="20806"/>
                    </a:lnTo>
                    <a:lnTo>
                      <a:pt x="11108" y="21028"/>
                    </a:lnTo>
                    <a:lnTo>
                      <a:pt x="11451" y="21229"/>
                    </a:lnTo>
                    <a:lnTo>
                      <a:pt x="11794" y="21411"/>
                    </a:lnTo>
                    <a:lnTo>
                      <a:pt x="12117" y="21592"/>
                    </a:lnTo>
                    <a:lnTo>
                      <a:pt x="12479" y="21733"/>
                    </a:lnTo>
                    <a:lnTo>
                      <a:pt x="12822" y="21875"/>
                    </a:lnTo>
                    <a:lnTo>
                      <a:pt x="13185" y="21996"/>
                    </a:lnTo>
                    <a:lnTo>
                      <a:pt x="13548" y="22096"/>
                    </a:lnTo>
                    <a:lnTo>
                      <a:pt x="13911" y="22177"/>
                    </a:lnTo>
                    <a:lnTo>
                      <a:pt x="14274" y="22238"/>
                    </a:lnTo>
                    <a:lnTo>
                      <a:pt x="14637" y="22278"/>
                    </a:lnTo>
                    <a:lnTo>
                      <a:pt x="14838" y="22298"/>
                    </a:lnTo>
                    <a:lnTo>
                      <a:pt x="15282" y="22298"/>
                    </a:lnTo>
                    <a:lnTo>
                      <a:pt x="15524" y="22258"/>
                    </a:lnTo>
                    <a:lnTo>
                      <a:pt x="15786" y="22197"/>
                    </a:lnTo>
                    <a:lnTo>
                      <a:pt x="16028" y="22137"/>
                    </a:lnTo>
                    <a:lnTo>
                      <a:pt x="16290" y="22036"/>
                    </a:lnTo>
                    <a:lnTo>
                      <a:pt x="16532" y="21935"/>
                    </a:lnTo>
                    <a:lnTo>
                      <a:pt x="16794" y="21794"/>
                    </a:lnTo>
                    <a:lnTo>
                      <a:pt x="17056" y="21633"/>
                    </a:lnTo>
                    <a:lnTo>
                      <a:pt x="17338" y="21471"/>
                    </a:lnTo>
                    <a:lnTo>
                      <a:pt x="17600" y="21270"/>
                    </a:lnTo>
                    <a:lnTo>
                      <a:pt x="17862" y="21048"/>
                    </a:lnTo>
                    <a:lnTo>
                      <a:pt x="18144" y="20806"/>
                    </a:lnTo>
                    <a:lnTo>
                      <a:pt x="18427" y="20564"/>
                    </a:lnTo>
                    <a:lnTo>
                      <a:pt x="18689" y="20282"/>
                    </a:lnTo>
                    <a:lnTo>
                      <a:pt x="19253" y="19657"/>
                    </a:lnTo>
                    <a:lnTo>
                      <a:pt x="19838" y="18971"/>
                    </a:lnTo>
                    <a:lnTo>
                      <a:pt x="20423" y="18185"/>
                    </a:lnTo>
                    <a:lnTo>
                      <a:pt x="21007" y="17318"/>
                    </a:lnTo>
                    <a:lnTo>
                      <a:pt x="21612" y="16391"/>
                    </a:lnTo>
                    <a:lnTo>
                      <a:pt x="22217" y="15363"/>
                    </a:lnTo>
                    <a:lnTo>
                      <a:pt x="22842" y="14254"/>
                    </a:lnTo>
                    <a:lnTo>
                      <a:pt x="23467" y="13064"/>
                    </a:lnTo>
                    <a:lnTo>
                      <a:pt x="24112" y="11794"/>
                    </a:lnTo>
                    <a:lnTo>
                      <a:pt x="24132" y="11714"/>
                    </a:lnTo>
                    <a:lnTo>
                      <a:pt x="24112" y="11653"/>
                    </a:lnTo>
                    <a:lnTo>
                      <a:pt x="24072" y="11573"/>
                    </a:lnTo>
                    <a:lnTo>
                      <a:pt x="24011" y="11532"/>
                    </a:lnTo>
                    <a:lnTo>
                      <a:pt x="23931" y="11512"/>
                    </a:lnTo>
                    <a:lnTo>
                      <a:pt x="23850" y="11512"/>
                    </a:lnTo>
                    <a:lnTo>
                      <a:pt x="23789" y="11552"/>
                    </a:lnTo>
                    <a:lnTo>
                      <a:pt x="23729" y="11613"/>
                    </a:lnTo>
                    <a:lnTo>
                      <a:pt x="23084" y="12903"/>
                    </a:lnTo>
                    <a:lnTo>
                      <a:pt x="22459" y="14093"/>
                    </a:lnTo>
                    <a:lnTo>
                      <a:pt x="21834" y="15201"/>
                    </a:lnTo>
                    <a:lnTo>
                      <a:pt x="21209" y="16250"/>
                    </a:lnTo>
                    <a:lnTo>
                      <a:pt x="20604" y="17177"/>
                    </a:lnTo>
                    <a:lnTo>
                      <a:pt x="19999" y="18044"/>
                    </a:lnTo>
                    <a:lnTo>
                      <a:pt x="19415" y="18830"/>
                    </a:lnTo>
                    <a:lnTo>
                      <a:pt x="18830" y="19516"/>
                    </a:lnTo>
                    <a:lnTo>
                      <a:pt x="18548" y="19818"/>
                    </a:lnTo>
                    <a:lnTo>
                      <a:pt x="18265" y="20121"/>
                    </a:lnTo>
                    <a:lnTo>
                      <a:pt x="18003" y="20383"/>
                    </a:lnTo>
                    <a:lnTo>
                      <a:pt x="17721" y="20625"/>
                    </a:lnTo>
                    <a:lnTo>
                      <a:pt x="17459" y="20846"/>
                    </a:lnTo>
                    <a:lnTo>
                      <a:pt x="17177" y="21068"/>
                    </a:lnTo>
                    <a:lnTo>
                      <a:pt x="16915" y="21250"/>
                    </a:lnTo>
                    <a:lnTo>
                      <a:pt x="16653" y="21391"/>
                    </a:lnTo>
                    <a:lnTo>
                      <a:pt x="16391" y="21532"/>
                    </a:lnTo>
                    <a:lnTo>
                      <a:pt x="16149" y="21653"/>
                    </a:lnTo>
                    <a:lnTo>
                      <a:pt x="15887" y="21733"/>
                    </a:lnTo>
                    <a:lnTo>
                      <a:pt x="15645" y="21814"/>
                    </a:lnTo>
                    <a:lnTo>
                      <a:pt x="15403" y="21854"/>
                    </a:lnTo>
                    <a:lnTo>
                      <a:pt x="15161" y="21875"/>
                    </a:lnTo>
                    <a:lnTo>
                      <a:pt x="14919" y="21895"/>
                    </a:lnTo>
                    <a:lnTo>
                      <a:pt x="14697" y="21854"/>
                    </a:lnTo>
                    <a:lnTo>
                      <a:pt x="14435" y="21834"/>
                    </a:lnTo>
                    <a:lnTo>
                      <a:pt x="14153" y="21794"/>
                    </a:lnTo>
                    <a:lnTo>
                      <a:pt x="13870" y="21733"/>
                    </a:lnTo>
                    <a:lnTo>
                      <a:pt x="13548" y="21653"/>
                    </a:lnTo>
                    <a:lnTo>
                      <a:pt x="13205" y="21552"/>
                    </a:lnTo>
                    <a:lnTo>
                      <a:pt x="12842" y="21411"/>
                    </a:lnTo>
                    <a:lnTo>
                      <a:pt x="12479" y="21250"/>
                    </a:lnTo>
                    <a:lnTo>
                      <a:pt x="12076" y="21068"/>
                    </a:lnTo>
                    <a:lnTo>
                      <a:pt x="11673" y="20826"/>
                    </a:lnTo>
                    <a:lnTo>
                      <a:pt x="11270" y="20564"/>
                    </a:lnTo>
                    <a:lnTo>
                      <a:pt x="10826" y="20262"/>
                    </a:lnTo>
                    <a:lnTo>
                      <a:pt x="10383" y="19919"/>
                    </a:lnTo>
                    <a:lnTo>
                      <a:pt x="9919" y="19516"/>
                    </a:lnTo>
                    <a:lnTo>
                      <a:pt x="9455" y="19092"/>
                    </a:lnTo>
                    <a:lnTo>
                      <a:pt x="8971" y="18588"/>
                    </a:lnTo>
                    <a:lnTo>
                      <a:pt x="8488" y="18064"/>
                    </a:lnTo>
                    <a:lnTo>
                      <a:pt x="8004" y="17459"/>
                    </a:lnTo>
                    <a:lnTo>
                      <a:pt x="7500" y="16814"/>
                    </a:lnTo>
                    <a:lnTo>
                      <a:pt x="6996" y="16089"/>
                    </a:lnTo>
                    <a:lnTo>
                      <a:pt x="6492" y="15322"/>
                    </a:lnTo>
                    <a:lnTo>
                      <a:pt x="5988" y="14476"/>
                    </a:lnTo>
                    <a:lnTo>
                      <a:pt x="5464" y="13568"/>
                    </a:lnTo>
                    <a:lnTo>
                      <a:pt x="4960" y="12581"/>
                    </a:lnTo>
                    <a:lnTo>
                      <a:pt x="4435" y="11532"/>
                    </a:lnTo>
                    <a:lnTo>
                      <a:pt x="3911" y="10403"/>
                    </a:lnTo>
                    <a:lnTo>
                      <a:pt x="3407" y="9194"/>
                    </a:lnTo>
                    <a:lnTo>
                      <a:pt x="2883" y="7903"/>
                    </a:lnTo>
                    <a:lnTo>
                      <a:pt x="2379" y="6532"/>
                    </a:lnTo>
                    <a:lnTo>
                      <a:pt x="1875" y="5081"/>
                    </a:lnTo>
                    <a:lnTo>
                      <a:pt x="1391" y="3528"/>
                    </a:lnTo>
                    <a:lnTo>
                      <a:pt x="887" y="1895"/>
                    </a:lnTo>
                    <a:lnTo>
                      <a:pt x="403" y="162"/>
                    </a:lnTo>
                    <a:lnTo>
                      <a:pt x="363" y="81"/>
                    </a:lnTo>
                    <a:lnTo>
                      <a:pt x="323" y="41"/>
                    </a:lnTo>
                    <a:lnTo>
                      <a:pt x="24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4"/>
              <p:cNvSpPr/>
              <p:nvPr/>
            </p:nvSpPr>
            <p:spPr>
              <a:xfrm>
                <a:off x="3272450" y="1827275"/>
                <a:ext cx="213225" cy="103850"/>
              </a:xfrm>
              <a:custGeom>
                <a:avLst/>
                <a:gdLst/>
                <a:ahLst/>
                <a:cxnLst/>
                <a:rect l="l" t="t" r="r" b="b"/>
                <a:pathLst>
                  <a:path w="8529" h="4154" extrusionOk="0">
                    <a:moveTo>
                      <a:pt x="202" y="1"/>
                    </a:moveTo>
                    <a:lnTo>
                      <a:pt x="122" y="21"/>
                    </a:lnTo>
                    <a:lnTo>
                      <a:pt x="61" y="61"/>
                    </a:lnTo>
                    <a:lnTo>
                      <a:pt x="21" y="142"/>
                    </a:lnTo>
                    <a:lnTo>
                      <a:pt x="1" y="222"/>
                    </a:lnTo>
                    <a:lnTo>
                      <a:pt x="21" y="303"/>
                    </a:lnTo>
                    <a:lnTo>
                      <a:pt x="61" y="363"/>
                    </a:lnTo>
                    <a:lnTo>
                      <a:pt x="122" y="404"/>
                    </a:lnTo>
                    <a:lnTo>
                      <a:pt x="223" y="424"/>
                    </a:lnTo>
                    <a:lnTo>
                      <a:pt x="868" y="424"/>
                    </a:lnTo>
                    <a:lnTo>
                      <a:pt x="1493" y="484"/>
                    </a:lnTo>
                    <a:lnTo>
                      <a:pt x="2118" y="585"/>
                    </a:lnTo>
                    <a:lnTo>
                      <a:pt x="2702" y="726"/>
                    </a:lnTo>
                    <a:lnTo>
                      <a:pt x="3267" y="888"/>
                    </a:lnTo>
                    <a:lnTo>
                      <a:pt x="3831" y="1089"/>
                    </a:lnTo>
                    <a:lnTo>
                      <a:pt x="4356" y="1331"/>
                    </a:lnTo>
                    <a:lnTo>
                      <a:pt x="4880" y="1573"/>
                    </a:lnTo>
                    <a:lnTo>
                      <a:pt x="5364" y="1855"/>
                    </a:lnTo>
                    <a:lnTo>
                      <a:pt x="5827" y="2158"/>
                    </a:lnTo>
                    <a:lnTo>
                      <a:pt x="6291" y="2460"/>
                    </a:lnTo>
                    <a:lnTo>
                      <a:pt x="6714" y="2783"/>
                    </a:lnTo>
                    <a:lnTo>
                      <a:pt x="7118" y="3105"/>
                    </a:lnTo>
                    <a:lnTo>
                      <a:pt x="7480" y="3428"/>
                    </a:lnTo>
                    <a:lnTo>
                      <a:pt x="7843" y="3750"/>
                    </a:lnTo>
                    <a:lnTo>
                      <a:pt x="8166" y="4093"/>
                    </a:lnTo>
                    <a:lnTo>
                      <a:pt x="8246" y="4134"/>
                    </a:lnTo>
                    <a:lnTo>
                      <a:pt x="8307" y="4154"/>
                    </a:lnTo>
                    <a:lnTo>
                      <a:pt x="8388" y="4134"/>
                    </a:lnTo>
                    <a:lnTo>
                      <a:pt x="8468" y="4093"/>
                    </a:lnTo>
                    <a:lnTo>
                      <a:pt x="8509" y="4013"/>
                    </a:lnTo>
                    <a:lnTo>
                      <a:pt x="8529" y="3932"/>
                    </a:lnTo>
                    <a:lnTo>
                      <a:pt x="8509" y="3871"/>
                    </a:lnTo>
                    <a:lnTo>
                      <a:pt x="8468" y="3791"/>
                    </a:lnTo>
                    <a:lnTo>
                      <a:pt x="8126" y="3468"/>
                    </a:lnTo>
                    <a:lnTo>
                      <a:pt x="7763" y="3125"/>
                    </a:lnTo>
                    <a:lnTo>
                      <a:pt x="7359" y="2783"/>
                    </a:lnTo>
                    <a:lnTo>
                      <a:pt x="6956" y="2440"/>
                    </a:lnTo>
                    <a:lnTo>
                      <a:pt x="6513" y="2117"/>
                    </a:lnTo>
                    <a:lnTo>
                      <a:pt x="6049" y="1795"/>
                    </a:lnTo>
                    <a:lnTo>
                      <a:pt x="5565" y="1492"/>
                    </a:lnTo>
                    <a:lnTo>
                      <a:pt x="5041" y="1210"/>
                    </a:lnTo>
                    <a:lnTo>
                      <a:pt x="4517" y="948"/>
                    </a:lnTo>
                    <a:lnTo>
                      <a:pt x="3972" y="706"/>
                    </a:lnTo>
                    <a:lnTo>
                      <a:pt x="3388" y="505"/>
                    </a:lnTo>
                    <a:lnTo>
                      <a:pt x="2783" y="323"/>
                    </a:lnTo>
                    <a:lnTo>
                      <a:pt x="2178" y="182"/>
                    </a:lnTo>
                    <a:lnTo>
                      <a:pt x="1533" y="81"/>
                    </a:lnTo>
                    <a:lnTo>
                      <a:pt x="888" y="21"/>
                    </a:lnTo>
                    <a:lnTo>
                      <a:pt x="545"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4"/>
              <p:cNvSpPr/>
              <p:nvPr/>
            </p:nvSpPr>
            <p:spPr>
              <a:xfrm>
                <a:off x="3491200" y="1937650"/>
                <a:ext cx="28750" cy="33800"/>
              </a:xfrm>
              <a:custGeom>
                <a:avLst/>
                <a:gdLst/>
                <a:ahLst/>
                <a:cxnLst/>
                <a:rect l="l" t="t" r="r" b="b"/>
                <a:pathLst>
                  <a:path w="1150" h="1352" extrusionOk="0">
                    <a:moveTo>
                      <a:pt x="222" y="1"/>
                    </a:moveTo>
                    <a:lnTo>
                      <a:pt x="142" y="21"/>
                    </a:lnTo>
                    <a:lnTo>
                      <a:pt x="61" y="61"/>
                    </a:lnTo>
                    <a:lnTo>
                      <a:pt x="21" y="122"/>
                    </a:lnTo>
                    <a:lnTo>
                      <a:pt x="1" y="202"/>
                    </a:lnTo>
                    <a:lnTo>
                      <a:pt x="1" y="283"/>
                    </a:lnTo>
                    <a:lnTo>
                      <a:pt x="41" y="344"/>
                    </a:lnTo>
                    <a:lnTo>
                      <a:pt x="363" y="727"/>
                    </a:lnTo>
                    <a:lnTo>
                      <a:pt x="605" y="1009"/>
                    </a:lnTo>
                    <a:lnTo>
                      <a:pt x="787" y="1271"/>
                    </a:lnTo>
                    <a:lnTo>
                      <a:pt x="827" y="1311"/>
                    </a:lnTo>
                    <a:lnTo>
                      <a:pt x="867" y="1331"/>
                    </a:lnTo>
                    <a:lnTo>
                      <a:pt x="948" y="1352"/>
                    </a:lnTo>
                    <a:lnTo>
                      <a:pt x="1009" y="1352"/>
                    </a:lnTo>
                    <a:lnTo>
                      <a:pt x="1069" y="1311"/>
                    </a:lnTo>
                    <a:lnTo>
                      <a:pt x="1129" y="1251"/>
                    </a:lnTo>
                    <a:lnTo>
                      <a:pt x="1150" y="1190"/>
                    </a:lnTo>
                    <a:lnTo>
                      <a:pt x="1150" y="1110"/>
                    </a:lnTo>
                    <a:lnTo>
                      <a:pt x="1129" y="1029"/>
                    </a:lnTo>
                    <a:lnTo>
                      <a:pt x="928" y="767"/>
                    </a:lnTo>
                    <a:lnTo>
                      <a:pt x="686" y="464"/>
                    </a:lnTo>
                    <a:lnTo>
                      <a:pt x="363" y="81"/>
                    </a:lnTo>
                    <a:lnTo>
                      <a:pt x="303" y="21"/>
                    </a:lnTo>
                    <a:lnTo>
                      <a:pt x="22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4"/>
              <p:cNvSpPr/>
              <p:nvPr/>
            </p:nvSpPr>
            <p:spPr>
              <a:xfrm>
                <a:off x="3523450" y="238125"/>
                <a:ext cx="94275" cy="192050"/>
              </a:xfrm>
              <a:custGeom>
                <a:avLst/>
                <a:gdLst/>
                <a:ahLst/>
                <a:cxnLst/>
                <a:rect l="l" t="t" r="r" b="b"/>
                <a:pathLst>
                  <a:path w="3771" h="7682" extrusionOk="0">
                    <a:moveTo>
                      <a:pt x="444" y="0"/>
                    </a:moveTo>
                    <a:lnTo>
                      <a:pt x="344" y="40"/>
                    </a:lnTo>
                    <a:lnTo>
                      <a:pt x="243" y="101"/>
                    </a:lnTo>
                    <a:lnTo>
                      <a:pt x="162" y="161"/>
                    </a:lnTo>
                    <a:lnTo>
                      <a:pt x="81" y="242"/>
                    </a:lnTo>
                    <a:lnTo>
                      <a:pt x="41" y="343"/>
                    </a:lnTo>
                    <a:lnTo>
                      <a:pt x="1" y="444"/>
                    </a:lnTo>
                    <a:lnTo>
                      <a:pt x="1" y="544"/>
                    </a:lnTo>
                    <a:lnTo>
                      <a:pt x="1" y="645"/>
                    </a:lnTo>
                    <a:lnTo>
                      <a:pt x="41" y="766"/>
                    </a:lnTo>
                    <a:lnTo>
                      <a:pt x="2722" y="7338"/>
                    </a:lnTo>
                    <a:lnTo>
                      <a:pt x="2763" y="7419"/>
                    </a:lnTo>
                    <a:lnTo>
                      <a:pt x="2803" y="7480"/>
                    </a:lnTo>
                    <a:lnTo>
                      <a:pt x="2924" y="7601"/>
                    </a:lnTo>
                    <a:lnTo>
                      <a:pt x="3065" y="7661"/>
                    </a:lnTo>
                    <a:lnTo>
                      <a:pt x="3226" y="7681"/>
                    </a:lnTo>
                    <a:lnTo>
                      <a:pt x="3327" y="7681"/>
                    </a:lnTo>
                    <a:lnTo>
                      <a:pt x="3428" y="7641"/>
                    </a:lnTo>
                    <a:lnTo>
                      <a:pt x="3529" y="7601"/>
                    </a:lnTo>
                    <a:lnTo>
                      <a:pt x="3610" y="7520"/>
                    </a:lnTo>
                    <a:lnTo>
                      <a:pt x="3690" y="7439"/>
                    </a:lnTo>
                    <a:lnTo>
                      <a:pt x="3730" y="7359"/>
                    </a:lnTo>
                    <a:lnTo>
                      <a:pt x="3771" y="7258"/>
                    </a:lnTo>
                    <a:lnTo>
                      <a:pt x="3771" y="7137"/>
                    </a:lnTo>
                    <a:lnTo>
                      <a:pt x="3771" y="7036"/>
                    </a:lnTo>
                    <a:lnTo>
                      <a:pt x="3730" y="6935"/>
                    </a:lnTo>
                    <a:lnTo>
                      <a:pt x="1049" y="343"/>
                    </a:lnTo>
                    <a:lnTo>
                      <a:pt x="1009" y="242"/>
                    </a:lnTo>
                    <a:lnTo>
                      <a:pt x="928" y="161"/>
                    </a:lnTo>
                    <a:lnTo>
                      <a:pt x="848" y="101"/>
                    </a:lnTo>
                    <a:lnTo>
                      <a:pt x="767" y="40"/>
                    </a:lnTo>
                    <a:lnTo>
                      <a:pt x="666" y="20"/>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4"/>
              <p:cNvSpPr/>
              <p:nvPr/>
            </p:nvSpPr>
            <p:spPr>
              <a:xfrm>
                <a:off x="3312775" y="363100"/>
                <a:ext cx="159300" cy="147200"/>
              </a:xfrm>
              <a:custGeom>
                <a:avLst/>
                <a:gdLst/>
                <a:ahLst/>
                <a:cxnLst/>
                <a:rect l="l" t="t" r="r" b="b"/>
                <a:pathLst>
                  <a:path w="6372" h="5888" extrusionOk="0">
                    <a:moveTo>
                      <a:pt x="525" y="1"/>
                    </a:moveTo>
                    <a:lnTo>
                      <a:pt x="424" y="21"/>
                    </a:lnTo>
                    <a:lnTo>
                      <a:pt x="323" y="41"/>
                    </a:lnTo>
                    <a:lnTo>
                      <a:pt x="222" y="102"/>
                    </a:lnTo>
                    <a:lnTo>
                      <a:pt x="142" y="182"/>
                    </a:lnTo>
                    <a:lnTo>
                      <a:pt x="81" y="263"/>
                    </a:lnTo>
                    <a:lnTo>
                      <a:pt x="41" y="364"/>
                    </a:lnTo>
                    <a:lnTo>
                      <a:pt x="1" y="465"/>
                    </a:lnTo>
                    <a:lnTo>
                      <a:pt x="1" y="565"/>
                    </a:lnTo>
                    <a:lnTo>
                      <a:pt x="21" y="686"/>
                    </a:lnTo>
                    <a:lnTo>
                      <a:pt x="61" y="787"/>
                    </a:lnTo>
                    <a:lnTo>
                      <a:pt x="102" y="868"/>
                    </a:lnTo>
                    <a:lnTo>
                      <a:pt x="182" y="948"/>
                    </a:lnTo>
                    <a:lnTo>
                      <a:pt x="5444" y="5747"/>
                    </a:lnTo>
                    <a:lnTo>
                      <a:pt x="5525" y="5807"/>
                    </a:lnTo>
                    <a:lnTo>
                      <a:pt x="5625" y="5847"/>
                    </a:lnTo>
                    <a:lnTo>
                      <a:pt x="5706" y="5868"/>
                    </a:lnTo>
                    <a:lnTo>
                      <a:pt x="5807" y="5888"/>
                    </a:lnTo>
                    <a:lnTo>
                      <a:pt x="5928" y="5868"/>
                    </a:lnTo>
                    <a:lnTo>
                      <a:pt x="6029" y="5827"/>
                    </a:lnTo>
                    <a:lnTo>
                      <a:pt x="6129" y="5787"/>
                    </a:lnTo>
                    <a:lnTo>
                      <a:pt x="6210" y="5706"/>
                    </a:lnTo>
                    <a:lnTo>
                      <a:pt x="6291" y="5606"/>
                    </a:lnTo>
                    <a:lnTo>
                      <a:pt x="6331" y="5505"/>
                    </a:lnTo>
                    <a:lnTo>
                      <a:pt x="6351" y="5404"/>
                    </a:lnTo>
                    <a:lnTo>
                      <a:pt x="6371" y="5303"/>
                    </a:lnTo>
                    <a:lnTo>
                      <a:pt x="6351" y="5202"/>
                    </a:lnTo>
                    <a:lnTo>
                      <a:pt x="6311" y="5101"/>
                    </a:lnTo>
                    <a:lnTo>
                      <a:pt x="6250" y="5001"/>
                    </a:lnTo>
                    <a:lnTo>
                      <a:pt x="6190" y="4920"/>
                    </a:lnTo>
                    <a:lnTo>
                      <a:pt x="928" y="142"/>
                    </a:lnTo>
                    <a:lnTo>
                      <a:pt x="827" y="81"/>
                    </a:lnTo>
                    <a:lnTo>
                      <a:pt x="726" y="21"/>
                    </a:lnTo>
                    <a:lnTo>
                      <a:pt x="6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4"/>
              <p:cNvSpPr/>
              <p:nvPr/>
            </p:nvSpPr>
            <p:spPr>
              <a:xfrm>
                <a:off x="3191325" y="586400"/>
                <a:ext cx="198600" cy="74600"/>
              </a:xfrm>
              <a:custGeom>
                <a:avLst/>
                <a:gdLst/>
                <a:ahLst/>
                <a:cxnLst/>
                <a:rect l="l" t="t" r="r" b="b"/>
                <a:pathLst>
                  <a:path w="7944" h="2984" extrusionOk="0">
                    <a:moveTo>
                      <a:pt x="464" y="0"/>
                    </a:moveTo>
                    <a:lnTo>
                      <a:pt x="363" y="20"/>
                    </a:lnTo>
                    <a:lnTo>
                      <a:pt x="262" y="61"/>
                    </a:lnTo>
                    <a:lnTo>
                      <a:pt x="181" y="121"/>
                    </a:lnTo>
                    <a:lnTo>
                      <a:pt x="121" y="202"/>
                    </a:lnTo>
                    <a:lnTo>
                      <a:pt x="61" y="302"/>
                    </a:lnTo>
                    <a:lnTo>
                      <a:pt x="20" y="403"/>
                    </a:lnTo>
                    <a:lnTo>
                      <a:pt x="0" y="504"/>
                    </a:lnTo>
                    <a:lnTo>
                      <a:pt x="0" y="625"/>
                    </a:lnTo>
                    <a:lnTo>
                      <a:pt x="20" y="726"/>
                    </a:lnTo>
                    <a:lnTo>
                      <a:pt x="61" y="806"/>
                    </a:lnTo>
                    <a:lnTo>
                      <a:pt x="121" y="907"/>
                    </a:lnTo>
                    <a:lnTo>
                      <a:pt x="202" y="968"/>
                    </a:lnTo>
                    <a:lnTo>
                      <a:pt x="302" y="1028"/>
                    </a:lnTo>
                    <a:lnTo>
                      <a:pt x="403" y="1069"/>
                    </a:lnTo>
                    <a:lnTo>
                      <a:pt x="7258" y="2964"/>
                    </a:lnTo>
                    <a:lnTo>
                      <a:pt x="7399" y="2984"/>
                    </a:lnTo>
                    <a:lnTo>
                      <a:pt x="7480" y="2984"/>
                    </a:lnTo>
                    <a:lnTo>
                      <a:pt x="7580" y="2943"/>
                    </a:lnTo>
                    <a:lnTo>
                      <a:pt x="7661" y="2923"/>
                    </a:lnTo>
                    <a:lnTo>
                      <a:pt x="7721" y="2863"/>
                    </a:lnTo>
                    <a:lnTo>
                      <a:pt x="7802" y="2823"/>
                    </a:lnTo>
                    <a:lnTo>
                      <a:pt x="7842" y="2742"/>
                    </a:lnTo>
                    <a:lnTo>
                      <a:pt x="7903" y="2661"/>
                    </a:lnTo>
                    <a:lnTo>
                      <a:pt x="7923" y="2581"/>
                    </a:lnTo>
                    <a:lnTo>
                      <a:pt x="7943" y="2460"/>
                    </a:lnTo>
                    <a:lnTo>
                      <a:pt x="7943" y="2359"/>
                    </a:lnTo>
                    <a:lnTo>
                      <a:pt x="7923" y="2258"/>
                    </a:lnTo>
                    <a:lnTo>
                      <a:pt x="7883" y="2157"/>
                    </a:lnTo>
                    <a:lnTo>
                      <a:pt x="7822" y="2077"/>
                    </a:lnTo>
                    <a:lnTo>
                      <a:pt x="7742" y="1996"/>
                    </a:lnTo>
                    <a:lnTo>
                      <a:pt x="7641" y="1935"/>
                    </a:lnTo>
                    <a:lnTo>
                      <a:pt x="7540" y="1895"/>
                    </a:lnTo>
                    <a:lnTo>
                      <a:pt x="685" y="20"/>
                    </a:lnTo>
                    <a:lnTo>
                      <a:pt x="5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5" name="Google Shape;1935;p34"/>
          <p:cNvGrpSpPr/>
          <p:nvPr/>
        </p:nvGrpSpPr>
        <p:grpSpPr>
          <a:xfrm>
            <a:off x="4057997" y="3566860"/>
            <a:ext cx="1028006" cy="918609"/>
            <a:chOff x="2851325" y="4297250"/>
            <a:chExt cx="1141975" cy="1020450"/>
          </a:xfrm>
        </p:grpSpPr>
        <p:sp>
          <p:nvSpPr>
            <p:cNvPr id="1936" name="Google Shape;1936;p34"/>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34"/>
          <p:cNvSpPr/>
          <p:nvPr/>
        </p:nvSpPr>
        <p:spPr>
          <a:xfrm flipH="1">
            <a:off x="7669188" y="377825"/>
            <a:ext cx="994850" cy="1167075"/>
          </a:xfrm>
          <a:custGeom>
            <a:avLst/>
            <a:gdLst/>
            <a:ahLst/>
            <a:cxnLst/>
            <a:rect l="l" t="t" r="r" b="b"/>
            <a:pathLst>
              <a:path w="39794" h="46683" extrusionOk="0">
                <a:moveTo>
                  <a:pt x="19546" y="0"/>
                </a:moveTo>
                <a:lnTo>
                  <a:pt x="19043" y="20"/>
                </a:lnTo>
                <a:lnTo>
                  <a:pt x="18521" y="60"/>
                </a:lnTo>
                <a:lnTo>
                  <a:pt x="18019" y="101"/>
                </a:lnTo>
                <a:lnTo>
                  <a:pt x="17517" y="141"/>
                </a:lnTo>
                <a:lnTo>
                  <a:pt x="17015" y="221"/>
                </a:lnTo>
                <a:lnTo>
                  <a:pt x="16513" y="301"/>
                </a:lnTo>
                <a:lnTo>
                  <a:pt x="16030" y="382"/>
                </a:lnTo>
                <a:lnTo>
                  <a:pt x="15548" y="482"/>
                </a:lnTo>
                <a:lnTo>
                  <a:pt x="15066" y="603"/>
                </a:lnTo>
                <a:lnTo>
                  <a:pt x="14584" y="723"/>
                </a:lnTo>
                <a:lnTo>
                  <a:pt x="14122" y="864"/>
                </a:lnTo>
                <a:lnTo>
                  <a:pt x="13640" y="1004"/>
                </a:lnTo>
                <a:lnTo>
                  <a:pt x="13178" y="1165"/>
                </a:lnTo>
                <a:lnTo>
                  <a:pt x="12736" y="1346"/>
                </a:lnTo>
                <a:lnTo>
                  <a:pt x="11832" y="1707"/>
                </a:lnTo>
                <a:lnTo>
                  <a:pt x="10948" y="2129"/>
                </a:lnTo>
                <a:lnTo>
                  <a:pt x="10105" y="2571"/>
                </a:lnTo>
                <a:lnTo>
                  <a:pt x="9281" y="3073"/>
                </a:lnTo>
                <a:lnTo>
                  <a:pt x="8478" y="3596"/>
                </a:lnTo>
                <a:lnTo>
                  <a:pt x="7714" y="4178"/>
                </a:lnTo>
                <a:lnTo>
                  <a:pt x="6971" y="4781"/>
                </a:lnTo>
                <a:lnTo>
                  <a:pt x="6248" y="5404"/>
                </a:lnTo>
                <a:lnTo>
                  <a:pt x="5585" y="6087"/>
                </a:lnTo>
                <a:lnTo>
                  <a:pt x="4922" y="6790"/>
                </a:lnTo>
                <a:lnTo>
                  <a:pt x="4320" y="7513"/>
                </a:lnTo>
                <a:lnTo>
                  <a:pt x="3737" y="8276"/>
                </a:lnTo>
                <a:lnTo>
                  <a:pt x="3195" y="9080"/>
                </a:lnTo>
                <a:lnTo>
                  <a:pt x="2693" y="9883"/>
                </a:lnTo>
                <a:lnTo>
                  <a:pt x="2231" y="10727"/>
                </a:lnTo>
                <a:lnTo>
                  <a:pt x="1809" y="11590"/>
                </a:lnTo>
                <a:lnTo>
                  <a:pt x="1427" y="12494"/>
                </a:lnTo>
                <a:lnTo>
                  <a:pt x="1086" y="13398"/>
                </a:lnTo>
                <a:lnTo>
                  <a:pt x="925" y="13860"/>
                </a:lnTo>
                <a:lnTo>
                  <a:pt x="784" y="14322"/>
                </a:lnTo>
                <a:lnTo>
                  <a:pt x="664" y="14804"/>
                </a:lnTo>
                <a:lnTo>
                  <a:pt x="543" y="15266"/>
                </a:lnTo>
                <a:lnTo>
                  <a:pt x="423" y="15748"/>
                </a:lnTo>
                <a:lnTo>
                  <a:pt x="322" y="16251"/>
                </a:lnTo>
                <a:lnTo>
                  <a:pt x="242" y="16733"/>
                </a:lnTo>
                <a:lnTo>
                  <a:pt x="162" y="17215"/>
                </a:lnTo>
                <a:lnTo>
                  <a:pt x="101" y="17717"/>
                </a:lnTo>
                <a:lnTo>
                  <a:pt x="61" y="18219"/>
                </a:lnTo>
                <a:lnTo>
                  <a:pt x="21" y="18721"/>
                </a:lnTo>
                <a:lnTo>
                  <a:pt x="1" y="19244"/>
                </a:lnTo>
                <a:lnTo>
                  <a:pt x="1" y="19746"/>
                </a:lnTo>
                <a:lnTo>
                  <a:pt x="1" y="20268"/>
                </a:lnTo>
                <a:lnTo>
                  <a:pt x="1" y="20770"/>
                </a:lnTo>
                <a:lnTo>
                  <a:pt x="41" y="21272"/>
                </a:lnTo>
                <a:lnTo>
                  <a:pt x="81" y="21795"/>
                </a:lnTo>
                <a:lnTo>
                  <a:pt x="141" y="22297"/>
                </a:lnTo>
                <a:lnTo>
                  <a:pt x="202" y="22799"/>
                </a:lnTo>
                <a:lnTo>
                  <a:pt x="282" y="23281"/>
                </a:lnTo>
                <a:lnTo>
                  <a:pt x="362" y="23783"/>
                </a:lnTo>
                <a:lnTo>
                  <a:pt x="463" y="24265"/>
                </a:lnTo>
                <a:lnTo>
                  <a:pt x="583" y="24748"/>
                </a:lnTo>
                <a:lnTo>
                  <a:pt x="704" y="25230"/>
                </a:lnTo>
                <a:lnTo>
                  <a:pt x="845" y="25692"/>
                </a:lnTo>
                <a:lnTo>
                  <a:pt x="985" y="26154"/>
                </a:lnTo>
                <a:lnTo>
                  <a:pt x="1146" y="26616"/>
                </a:lnTo>
                <a:lnTo>
                  <a:pt x="1327" y="27078"/>
                </a:lnTo>
                <a:lnTo>
                  <a:pt x="1688" y="27982"/>
                </a:lnTo>
                <a:lnTo>
                  <a:pt x="2110" y="28845"/>
                </a:lnTo>
                <a:lnTo>
                  <a:pt x="2552" y="29709"/>
                </a:lnTo>
                <a:lnTo>
                  <a:pt x="3054" y="30533"/>
                </a:lnTo>
                <a:lnTo>
                  <a:pt x="3596" y="31336"/>
                </a:lnTo>
                <a:lnTo>
                  <a:pt x="4159" y="32099"/>
                </a:lnTo>
                <a:lnTo>
                  <a:pt x="4762" y="32843"/>
                </a:lnTo>
                <a:lnTo>
                  <a:pt x="5404" y="33546"/>
                </a:lnTo>
                <a:lnTo>
                  <a:pt x="6067" y="34229"/>
                </a:lnTo>
                <a:lnTo>
                  <a:pt x="6770" y="34872"/>
                </a:lnTo>
                <a:lnTo>
                  <a:pt x="7513" y="35494"/>
                </a:lnTo>
                <a:lnTo>
                  <a:pt x="8257" y="36077"/>
                </a:lnTo>
                <a:lnTo>
                  <a:pt x="9060" y="36599"/>
                </a:lnTo>
                <a:lnTo>
                  <a:pt x="9864" y="37121"/>
                </a:lnTo>
                <a:lnTo>
                  <a:pt x="10707" y="37583"/>
                </a:lnTo>
                <a:lnTo>
                  <a:pt x="11571" y="38005"/>
                </a:lnTo>
                <a:lnTo>
                  <a:pt x="12475" y="38387"/>
                </a:lnTo>
                <a:lnTo>
                  <a:pt x="13379" y="38728"/>
                </a:lnTo>
                <a:lnTo>
                  <a:pt x="13841" y="38889"/>
                </a:lnTo>
                <a:lnTo>
                  <a:pt x="14303" y="39030"/>
                </a:lnTo>
                <a:lnTo>
                  <a:pt x="14785" y="39150"/>
                </a:lnTo>
                <a:lnTo>
                  <a:pt x="15267" y="39271"/>
                </a:lnTo>
                <a:lnTo>
                  <a:pt x="15729" y="39391"/>
                </a:lnTo>
                <a:lnTo>
                  <a:pt x="16231" y="39471"/>
                </a:lnTo>
                <a:lnTo>
                  <a:pt x="16713" y="39572"/>
                </a:lnTo>
                <a:lnTo>
                  <a:pt x="17216" y="39632"/>
                </a:lnTo>
                <a:lnTo>
                  <a:pt x="17698" y="39692"/>
                </a:lnTo>
                <a:lnTo>
                  <a:pt x="18200" y="39753"/>
                </a:lnTo>
                <a:lnTo>
                  <a:pt x="18702" y="39773"/>
                </a:lnTo>
                <a:lnTo>
                  <a:pt x="19224" y="39813"/>
                </a:lnTo>
                <a:lnTo>
                  <a:pt x="20249" y="39813"/>
                </a:lnTo>
                <a:lnTo>
                  <a:pt x="20771" y="39793"/>
                </a:lnTo>
                <a:lnTo>
                  <a:pt x="21273" y="39773"/>
                </a:lnTo>
                <a:lnTo>
                  <a:pt x="30393" y="46683"/>
                </a:lnTo>
                <a:lnTo>
                  <a:pt x="26636" y="38628"/>
                </a:lnTo>
                <a:lnTo>
                  <a:pt x="27360" y="38367"/>
                </a:lnTo>
                <a:lnTo>
                  <a:pt x="28083" y="38065"/>
                </a:lnTo>
                <a:lnTo>
                  <a:pt x="28766" y="37724"/>
                </a:lnTo>
                <a:lnTo>
                  <a:pt x="29449" y="37362"/>
                </a:lnTo>
                <a:lnTo>
                  <a:pt x="30112" y="36981"/>
                </a:lnTo>
                <a:lnTo>
                  <a:pt x="30754" y="36579"/>
                </a:lnTo>
                <a:lnTo>
                  <a:pt x="31397" y="36157"/>
                </a:lnTo>
                <a:lnTo>
                  <a:pt x="32000" y="35695"/>
                </a:lnTo>
                <a:lnTo>
                  <a:pt x="32602" y="35233"/>
                </a:lnTo>
                <a:lnTo>
                  <a:pt x="33185" y="34731"/>
                </a:lnTo>
                <a:lnTo>
                  <a:pt x="33727" y="34209"/>
                </a:lnTo>
                <a:lnTo>
                  <a:pt x="34270" y="33666"/>
                </a:lnTo>
                <a:lnTo>
                  <a:pt x="34792" y="33124"/>
                </a:lnTo>
                <a:lnTo>
                  <a:pt x="35274" y="32541"/>
                </a:lnTo>
                <a:lnTo>
                  <a:pt x="35756" y="31939"/>
                </a:lnTo>
                <a:lnTo>
                  <a:pt x="36198" y="31336"/>
                </a:lnTo>
                <a:lnTo>
                  <a:pt x="36620" y="30693"/>
                </a:lnTo>
                <a:lnTo>
                  <a:pt x="37022" y="30051"/>
                </a:lnTo>
                <a:lnTo>
                  <a:pt x="37403" y="29388"/>
                </a:lnTo>
                <a:lnTo>
                  <a:pt x="37765" y="28705"/>
                </a:lnTo>
                <a:lnTo>
                  <a:pt x="38086" y="28002"/>
                </a:lnTo>
                <a:lnTo>
                  <a:pt x="38387" y="27299"/>
                </a:lnTo>
                <a:lnTo>
                  <a:pt x="38649" y="26575"/>
                </a:lnTo>
                <a:lnTo>
                  <a:pt x="38910" y="25832"/>
                </a:lnTo>
                <a:lnTo>
                  <a:pt x="39111" y="25089"/>
                </a:lnTo>
                <a:lnTo>
                  <a:pt x="39311" y="24326"/>
                </a:lnTo>
                <a:lnTo>
                  <a:pt x="39472" y="23562"/>
                </a:lnTo>
                <a:lnTo>
                  <a:pt x="39593" y="22779"/>
                </a:lnTo>
                <a:lnTo>
                  <a:pt x="39693" y="21996"/>
                </a:lnTo>
                <a:lnTo>
                  <a:pt x="39753" y="21192"/>
                </a:lnTo>
                <a:lnTo>
                  <a:pt x="39794" y="20389"/>
                </a:lnTo>
                <a:lnTo>
                  <a:pt x="39794" y="19565"/>
                </a:lnTo>
                <a:lnTo>
                  <a:pt x="39773" y="19043"/>
                </a:lnTo>
                <a:lnTo>
                  <a:pt x="39753" y="18541"/>
                </a:lnTo>
                <a:lnTo>
                  <a:pt x="39713" y="18038"/>
                </a:lnTo>
                <a:lnTo>
                  <a:pt x="39653" y="17536"/>
                </a:lnTo>
                <a:lnTo>
                  <a:pt x="39593" y="17034"/>
                </a:lnTo>
                <a:lnTo>
                  <a:pt x="39512" y="16532"/>
                </a:lnTo>
                <a:lnTo>
                  <a:pt x="39432" y="16050"/>
                </a:lnTo>
                <a:lnTo>
                  <a:pt x="39332" y="15568"/>
                </a:lnTo>
                <a:lnTo>
                  <a:pt x="39211" y="15086"/>
                </a:lnTo>
                <a:lnTo>
                  <a:pt x="39091" y="14603"/>
                </a:lnTo>
                <a:lnTo>
                  <a:pt x="38950" y="14121"/>
                </a:lnTo>
                <a:lnTo>
                  <a:pt x="38809" y="13659"/>
                </a:lnTo>
                <a:lnTo>
                  <a:pt x="38649" y="13197"/>
                </a:lnTo>
                <a:lnTo>
                  <a:pt x="38468" y="12735"/>
                </a:lnTo>
                <a:lnTo>
                  <a:pt x="38106" y="11852"/>
                </a:lnTo>
                <a:lnTo>
                  <a:pt x="37684" y="10968"/>
                </a:lnTo>
                <a:lnTo>
                  <a:pt x="37222" y="10124"/>
                </a:lnTo>
                <a:lnTo>
                  <a:pt x="36740" y="9300"/>
                </a:lnTo>
                <a:lnTo>
                  <a:pt x="36198" y="8497"/>
                </a:lnTo>
                <a:lnTo>
                  <a:pt x="35636" y="7734"/>
                </a:lnTo>
                <a:lnTo>
                  <a:pt x="35033" y="6990"/>
                </a:lnTo>
                <a:lnTo>
                  <a:pt x="34390" y="6267"/>
                </a:lnTo>
                <a:lnTo>
                  <a:pt x="33727" y="5584"/>
                </a:lnTo>
                <a:lnTo>
                  <a:pt x="33024" y="4942"/>
                </a:lnTo>
                <a:lnTo>
                  <a:pt x="32281" y="4339"/>
                </a:lnTo>
                <a:lnTo>
                  <a:pt x="31518" y="3756"/>
                </a:lnTo>
                <a:lnTo>
                  <a:pt x="30734" y="3214"/>
                </a:lnTo>
                <a:lnTo>
                  <a:pt x="29911" y="2712"/>
                </a:lnTo>
                <a:lnTo>
                  <a:pt x="29067" y="2250"/>
                </a:lnTo>
                <a:lnTo>
                  <a:pt x="28203" y="1828"/>
                </a:lnTo>
                <a:lnTo>
                  <a:pt x="27319" y="1446"/>
                </a:lnTo>
                <a:lnTo>
                  <a:pt x="26415" y="1105"/>
                </a:lnTo>
                <a:lnTo>
                  <a:pt x="25953" y="944"/>
                </a:lnTo>
                <a:lnTo>
                  <a:pt x="25491" y="804"/>
                </a:lnTo>
                <a:lnTo>
                  <a:pt x="25009" y="663"/>
                </a:lnTo>
                <a:lnTo>
                  <a:pt x="24527" y="542"/>
                </a:lnTo>
                <a:lnTo>
                  <a:pt x="24045" y="442"/>
                </a:lnTo>
                <a:lnTo>
                  <a:pt x="23563" y="342"/>
                </a:lnTo>
                <a:lnTo>
                  <a:pt x="23081" y="261"/>
                </a:lnTo>
                <a:lnTo>
                  <a:pt x="22579" y="181"/>
                </a:lnTo>
                <a:lnTo>
                  <a:pt x="22077" y="121"/>
                </a:lnTo>
                <a:lnTo>
                  <a:pt x="21595" y="80"/>
                </a:lnTo>
                <a:lnTo>
                  <a:pt x="21072" y="40"/>
                </a:lnTo>
                <a:lnTo>
                  <a:pt x="20570" y="20"/>
                </a:lnTo>
                <a:lnTo>
                  <a:pt x="20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3" name="Google Shape;1943;p34"/>
          <p:cNvGrpSpPr/>
          <p:nvPr/>
        </p:nvGrpSpPr>
        <p:grpSpPr>
          <a:xfrm>
            <a:off x="7873359" y="3460086"/>
            <a:ext cx="1034082" cy="1553342"/>
            <a:chOff x="4112038" y="3686550"/>
            <a:chExt cx="919920" cy="1381854"/>
          </a:xfrm>
        </p:grpSpPr>
        <p:sp>
          <p:nvSpPr>
            <p:cNvPr id="1944" name="Google Shape;1944;p34"/>
            <p:cNvSpPr/>
            <p:nvPr/>
          </p:nvSpPr>
          <p:spPr>
            <a:xfrm>
              <a:off x="4163768" y="4971504"/>
              <a:ext cx="831900" cy="969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4112038" y="3686550"/>
              <a:ext cx="919920" cy="1166487"/>
            </a:xfrm>
            <a:custGeom>
              <a:avLst/>
              <a:gdLst/>
              <a:ahLst/>
              <a:cxnLst/>
              <a:rect l="l" t="t" r="r" b="b"/>
              <a:pathLst>
                <a:path w="32000" h="40577" extrusionOk="0">
                  <a:moveTo>
                    <a:pt x="16010" y="0"/>
                  </a:moveTo>
                  <a:lnTo>
                    <a:pt x="15186" y="20"/>
                  </a:lnTo>
                  <a:lnTo>
                    <a:pt x="14363" y="81"/>
                  </a:lnTo>
                  <a:lnTo>
                    <a:pt x="13559" y="181"/>
                  </a:lnTo>
                  <a:lnTo>
                    <a:pt x="12776" y="322"/>
                  </a:lnTo>
                  <a:lnTo>
                    <a:pt x="11992" y="502"/>
                  </a:lnTo>
                  <a:lnTo>
                    <a:pt x="11249" y="703"/>
                  </a:lnTo>
                  <a:lnTo>
                    <a:pt x="10506" y="944"/>
                  </a:lnTo>
                  <a:lnTo>
                    <a:pt x="9763" y="1226"/>
                  </a:lnTo>
                  <a:lnTo>
                    <a:pt x="9060" y="1527"/>
                  </a:lnTo>
                  <a:lnTo>
                    <a:pt x="8377" y="1888"/>
                  </a:lnTo>
                  <a:lnTo>
                    <a:pt x="7694" y="2250"/>
                  </a:lnTo>
                  <a:lnTo>
                    <a:pt x="7051" y="2652"/>
                  </a:lnTo>
                  <a:lnTo>
                    <a:pt x="6428" y="3094"/>
                  </a:lnTo>
                  <a:lnTo>
                    <a:pt x="5826" y="3556"/>
                  </a:lnTo>
                  <a:lnTo>
                    <a:pt x="5243" y="4038"/>
                  </a:lnTo>
                  <a:lnTo>
                    <a:pt x="4681" y="4560"/>
                  </a:lnTo>
                  <a:lnTo>
                    <a:pt x="4158" y="5102"/>
                  </a:lnTo>
                  <a:lnTo>
                    <a:pt x="3656" y="5665"/>
                  </a:lnTo>
                  <a:lnTo>
                    <a:pt x="3174" y="6247"/>
                  </a:lnTo>
                  <a:lnTo>
                    <a:pt x="2732" y="6850"/>
                  </a:lnTo>
                  <a:lnTo>
                    <a:pt x="2310" y="7493"/>
                  </a:lnTo>
                  <a:lnTo>
                    <a:pt x="1929" y="8136"/>
                  </a:lnTo>
                  <a:lnTo>
                    <a:pt x="1567" y="8798"/>
                  </a:lnTo>
                  <a:lnTo>
                    <a:pt x="1246" y="9501"/>
                  </a:lnTo>
                  <a:lnTo>
                    <a:pt x="964" y="10205"/>
                  </a:lnTo>
                  <a:lnTo>
                    <a:pt x="723" y="10928"/>
                  </a:lnTo>
                  <a:lnTo>
                    <a:pt x="502" y="11651"/>
                  </a:lnTo>
                  <a:lnTo>
                    <a:pt x="322" y="12414"/>
                  </a:lnTo>
                  <a:lnTo>
                    <a:pt x="181" y="13177"/>
                  </a:lnTo>
                  <a:lnTo>
                    <a:pt x="81" y="13961"/>
                  </a:lnTo>
                  <a:lnTo>
                    <a:pt x="20" y="14744"/>
                  </a:lnTo>
                  <a:lnTo>
                    <a:pt x="0" y="15548"/>
                  </a:lnTo>
                  <a:lnTo>
                    <a:pt x="0" y="16030"/>
                  </a:lnTo>
                  <a:lnTo>
                    <a:pt x="20" y="16512"/>
                  </a:lnTo>
                  <a:lnTo>
                    <a:pt x="61" y="16974"/>
                  </a:lnTo>
                  <a:lnTo>
                    <a:pt x="121" y="17456"/>
                  </a:lnTo>
                  <a:lnTo>
                    <a:pt x="181" y="17918"/>
                  </a:lnTo>
                  <a:lnTo>
                    <a:pt x="261" y="18380"/>
                  </a:lnTo>
                  <a:lnTo>
                    <a:pt x="362" y="18842"/>
                  </a:lnTo>
                  <a:lnTo>
                    <a:pt x="462" y="19284"/>
                  </a:lnTo>
                  <a:lnTo>
                    <a:pt x="502" y="19404"/>
                  </a:lnTo>
                  <a:lnTo>
                    <a:pt x="502" y="19445"/>
                  </a:lnTo>
                  <a:lnTo>
                    <a:pt x="643" y="19947"/>
                  </a:lnTo>
                  <a:lnTo>
                    <a:pt x="784" y="20429"/>
                  </a:lnTo>
                  <a:lnTo>
                    <a:pt x="924" y="20911"/>
                  </a:lnTo>
                  <a:lnTo>
                    <a:pt x="1085" y="21373"/>
                  </a:lnTo>
                  <a:lnTo>
                    <a:pt x="1447" y="22317"/>
                  </a:lnTo>
                  <a:lnTo>
                    <a:pt x="1828" y="23221"/>
                  </a:lnTo>
                  <a:lnTo>
                    <a:pt x="2250" y="24105"/>
                  </a:lnTo>
                  <a:lnTo>
                    <a:pt x="2692" y="24989"/>
                  </a:lnTo>
                  <a:lnTo>
                    <a:pt x="3154" y="25832"/>
                  </a:lnTo>
                  <a:lnTo>
                    <a:pt x="3596" y="26636"/>
                  </a:lnTo>
                  <a:lnTo>
                    <a:pt x="4500" y="28203"/>
                  </a:lnTo>
                  <a:lnTo>
                    <a:pt x="5343" y="29669"/>
                  </a:lnTo>
                  <a:lnTo>
                    <a:pt x="5725" y="30352"/>
                  </a:lnTo>
                  <a:lnTo>
                    <a:pt x="6067" y="31015"/>
                  </a:lnTo>
                  <a:lnTo>
                    <a:pt x="6368" y="31638"/>
                  </a:lnTo>
                  <a:lnTo>
                    <a:pt x="6609" y="32240"/>
                  </a:lnTo>
                  <a:lnTo>
                    <a:pt x="6730" y="32702"/>
                  </a:lnTo>
                  <a:lnTo>
                    <a:pt x="6850" y="33245"/>
                  </a:lnTo>
                  <a:lnTo>
                    <a:pt x="6930" y="33847"/>
                  </a:lnTo>
                  <a:lnTo>
                    <a:pt x="7011" y="34490"/>
                  </a:lnTo>
                  <a:lnTo>
                    <a:pt x="7071" y="35173"/>
                  </a:lnTo>
                  <a:lnTo>
                    <a:pt x="7111" y="35856"/>
                  </a:lnTo>
                  <a:lnTo>
                    <a:pt x="7171" y="37242"/>
                  </a:lnTo>
                  <a:lnTo>
                    <a:pt x="7212" y="38528"/>
                  </a:lnTo>
                  <a:lnTo>
                    <a:pt x="7212" y="39572"/>
                  </a:lnTo>
                  <a:lnTo>
                    <a:pt x="7192" y="40576"/>
                  </a:lnTo>
                  <a:lnTo>
                    <a:pt x="24808" y="40576"/>
                  </a:lnTo>
                  <a:lnTo>
                    <a:pt x="24808" y="39572"/>
                  </a:lnTo>
                  <a:lnTo>
                    <a:pt x="24808" y="38528"/>
                  </a:lnTo>
                  <a:lnTo>
                    <a:pt x="24828" y="37242"/>
                  </a:lnTo>
                  <a:lnTo>
                    <a:pt x="24888" y="35856"/>
                  </a:lnTo>
                  <a:lnTo>
                    <a:pt x="24928" y="35173"/>
                  </a:lnTo>
                  <a:lnTo>
                    <a:pt x="24989" y="34490"/>
                  </a:lnTo>
                  <a:lnTo>
                    <a:pt x="25069" y="33847"/>
                  </a:lnTo>
                  <a:lnTo>
                    <a:pt x="25170" y="33245"/>
                  </a:lnTo>
                  <a:lnTo>
                    <a:pt x="25270" y="32702"/>
                  </a:lnTo>
                  <a:lnTo>
                    <a:pt x="25411" y="32240"/>
                  </a:lnTo>
                  <a:lnTo>
                    <a:pt x="25652" y="31638"/>
                  </a:lnTo>
                  <a:lnTo>
                    <a:pt x="25953" y="31015"/>
                  </a:lnTo>
                  <a:lnTo>
                    <a:pt x="26274" y="30352"/>
                  </a:lnTo>
                  <a:lnTo>
                    <a:pt x="26656" y="29669"/>
                  </a:lnTo>
                  <a:lnTo>
                    <a:pt x="27500" y="28203"/>
                  </a:lnTo>
                  <a:lnTo>
                    <a:pt x="28404" y="26636"/>
                  </a:lnTo>
                  <a:lnTo>
                    <a:pt x="28866" y="25832"/>
                  </a:lnTo>
                  <a:lnTo>
                    <a:pt x="29307" y="24989"/>
                  </a:lnTo>
                  <a:lnTo>
                    <a:pt x="29749" y="24105"/>
                  </a:lnTo>
                  <a:lnTo>
                    <a:pt x="30171" y="23221"/>
                  </a:lnTo>
                  <a:lnTo>
                    <a:pt x="30553" y="22317"/>
                  </a:lnTo>
                  <a:lnTo>
                    <a:pt x="30914" y="21373"/>
                  </a:lnTo>
                  <a:lnTo>
                    <a:pt x="31075" y="20911"/>
                  </a:lnTo>
                  <a:lnTo>
                    <a:pt x="31236" y="20429"/>
                  </a:lnTo>
                  <a:lnTo>
                    <a:pt x="31376" y="19947"/>
                  </a:lnTo>
                  <a:lnTo>
                    <a:pt x="31497" y="19445"/>
                  </a:lnTo>
                  <a:lnTo>
                    <a:pt x="31517" y="19404"/>
                  </a:lnTo>
                  <a:lnTo>
                    <a:pt x="31537" y="19284"/>
                  </a:lnTo>
                  <a:lnTo>
                    <a:pt x="31638" y="18842"/>
                  </a:lnTo>
                  <a:lnTo>
                    <a:pt x="31738" y="18380"/>
                  </a:lnTo>
                  <a:lnTo>
                    <a:pt x="31818" y="17918"/>
                  </a:lnTo>
                  <a:lnTo>
                    <a:pt x="31879" y="17456"/>
                  </a:lnTo>
                  <a:lnTo>
                    <a:pt x="31939" y="16974"/>
                  </a:lnTo>
                  <a:lnTo>
                    <a:pt x="31979" y="16512"/>
                  </a:lnTo>
                  <a:lnTo>
                    <a:pt x="31999" y="16030"/>
                  </a:lnTo>
                  <a:lnTo>
                    <a:pt x="31999" y="15548"/>
                  </a:lnTo>
                  <a:lnTo>
                    <a:pt x="31979" y="14744"/>
                  </a:lnTo>
                  <a:lnTo>
                    <a:pt x="31919" y="13961"/>
                  </a:lnTo>
                  <a:lnTo>
                    <a:pt x="31818" y="13177"/>
                  </a:lnTo>
                  <a:lnTo>
                    <a:pt x="31678" y="12414"/>
                  </a:lnTo>
                  <a:lnTo>
                    <a:pt x="31497" y="11651"/>
                  </a:lnTo>
                  <a:lnTo>
                    <a:pt x="31296" y="10928"/>
                  </a:lnTo>
                  <a:lnTo>
                    <a:pt x="31035" y="10205"/>
                  </a:lnTo>
                  <a:lnTo>
                    <a:pt x="30754" y="9501"/>
                  </a:lnTo>
                  <a:lnTo>
                    <a:pt x="30432" y="8798"/>
                  </a:lnTo>
                  <a:lnTo>
                    <a:pt x="30071" y="8136"/>
                  </a:lnTo>
                  <a:lnTo>
                    <a:pt x="29689" y="7493"/>
                  </a:lnTo>
                  <a:lnTo>
                    <a:pt x="29267" y="6850"/>
                  </a:lnTo>
                  <a:lnTo>
                    <a:pt x="28825" y="6247"/>
                  </a:lnTo>
                  <a:lnTo>
                    <a:pt x="28343" y="5665"/>
                  </a:lnTo>
                  <a:lnTo>
                    <a:pt x="27841" y="5102"/>
                  </a:lnTo>
                  <a:lnTo>
                    <a:pt x="27319" y="4560"/>
                  </a:lnTo>
                  <a:lnTo>
                    <a:pt x="26756" y="4038"/>
                  </a:lnTo>
                  <a:lnTo>
                    <a:pt x="26174" y="3556"/>
                  </a:lnTo>
                  <a:lnTo>
                    <a:pt x="25571" y="3094"/>
                  </a:lnTo>
                  <a:lnTo>
                    <a:pt x="24949" y="2652"/>
                  </a:lnTo>
                  <a:lnTo>
                    <a:pt x="24306" y="2250"/>
                  </a:lnTo>
                  <a:lnTo>
                    <a:pt x="23623" y="1888"/>
                  </a:lnTo>
                  <a:lnTo>
                    <a:pt x="22940" y="1527"/>
                  </a:lnTo>
                  <a:lnTo>
                    <a:pt x="22237" y="1226"/>
                  </a:lnTo>
                  <a:lnTo>
                    <a:pt x="21514" y="944"/>
                  </a:lnTo>
                  <a:lnTo>
                    <a:pt x="20770" y="703"/>
                  </a:lnTo>
                  <a:lnTo>
                    <a:pt x="20007" y="502"/>
                  </a:lnTo>
                  <a:lnTo>
                    <a:pt x="19224" y="322"/>
                  </a:lnTo>
                  <a:lnTo>
                    <a:pt x="18440" y="181"/>
                  </a:lnTo>
                  <a:lnTo>
                    <a:pt x="17637" y="81"/>
                  </a:lnTo>
                  <a:lnTo>
                    <a:pt x="16833" y="20"/>
                  </a:lnTo>
                  <a:lnTo>
                    <a:pt x="160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4385744" y="4110980"/>
              <a:ext cx="367307" cy="654293"/>
            </a:xfrm>
            <a:custGeom>
              <a:avLst/>
              <a:gdLst/>
              <a:ahLst/>
              <a:cxnLst/>
              <a:rect l="l" t="t" r="r" b="b"/>
              <a:pathLst>
                <a:path w="12777" h="22760" extrusionOk="0">
                  <a:moveTo>
                    <a:pt x="6469" y="0"/>
                  </a:moveTo>
                  <a:lnTo>
                    <a:pt x="6348" y="20"/>
                  </a:lnTo>
                  <a:lnTo>
                    <a:pt x="6248" y="101"/>
                  </a:lnTo>
                  <a:lnTo>
                    <a:pt x="6167" y="181"/>
                  </a:lnTo>
                  <a:lnTo>
                    <a:pt x="6147" y="302"/>
                  </a:lnTo>
                  <a:lnTo>
                    <a:pt x="6067" y="884"/>
                  </a:lnTo>
                  <a:lnTo>
                    <a:pt x="6007" y="1246"/>
                  </a:lnTo>
                  <a:lnTo>
                    <a:pt x="5906" y="1647"/>
                  </a:lnTo>
                  <a:lnTo>
                    <a:pt x="5766" y="2049"/>
                  </a:lnTo>
                  <a:lnTo>
                    <a:pt x="5685" y="2250"/>
                  </a:lnTo>
                  <a:lnTo>
                    <a:pt x="5605" y="2431"/>
                  </a:lnTo>
                  <a:lnTo>
                    <a:pt x="5484" y="2592"/>
                  </a:lnTo>
                  <a:lnTo>
                    <a:pt x="5384" y="2752"/>
                  </a:lnTo>
                  <a:lnTo>
                    <a:pt x="5243" y="2893"/>
                  </a:lnTo>
                  <a:lnTo>
                    <a:pt x="5103" y="3013"/>
                  </a:lnTo>
                  <a:lnTo>
                    <a:pt x="5002" y="3054"/>
                  </a:lnTo>
                  <a:lnTo>
                    <a:pt x="4882" y="3074"/>
                  </a:lnTo>
                  <a:lnTo>
                    <a:pt x="4761" y="3054"/>
                  </a:lnTo>
                  <a:lnTo>
                    <a:pt x="4601" y="3033"/>
                  </a:lnTo>
                  <a:lnTo>
                    <a:pt x="4440" y="2993"/>
                  </a:lnTo>
                  <a:lnTo>
                    <a:pt x="4279" y="2913"/>
                  </a:lnTo>
                  <a:lnTo>
                    <a:pt x="3918" y="2752"/>
                  </a:lnTo>
                  <a:lnTo>
                    <a:pt x="3516" y="2531"/>
                  </a:lnTo>
                  <a:lnTo>
                    <a:pt x="3134" y="2270"/>
                  </a:lnTo>
                  <a:lnTo>
                    <a:pt x="2773" y="2009"/>
                  </a:lnTo>
                  <a:lnTo>
                    <a:pt x="2451" y="1748"/>
                  </a:lnTo>
                  <a:lnTo>
                    <a:pt x="2371" y="1688"/>
                  </a:lnTo>
                  <a:lnTo>
                    <a:pt x="2270" y="1668"/>
                  </a:lnTo>
                  <a:lnTo>
                    <a:pt x="2170" y="1688"/>
                  </a:lnTo>
                  <a:lnTo>
                    <a:pt x="2070" y="1708"/>
                  </a:lnTo>
                  <a:lnTo>
                    <a:pt x="1989" y="1788"/>
                  </a:lnTo>
                  <a:lnTo>
                    <a:pt x="1929" y="1868"/>
                  </a:lnTo>
                  <a:lnTo>
                    <a:pt x="1909" y="1969"/>
                  </a:lnTo>
                  <a:lnTo>
                    <a:pt x="1909" y="2069"/>
                  </a:lnTo>
                  <a:lnTo>
                    <a:pt x="2029" y="2571"/>
                  </a:lnTo>
                  <a:lnTo>
                    <a:pt x="2130" y="3154"/>
                  </a:lnTo>
                  <a:lnTo>
                    <a:pt x="2210" y="3737"/>
                  </a:lnTo>
                  <a:lnTo>
                    <a:pt x="2270" y="4339"/>
                  </a:lnTo>
                  <a:lnTo>
                    <a:pt x="2311" y="4902"/>
                  </a:lnTo>
                  <a:lnTo>
                    <a:pt x="2311" y="5163"/>
                  </a:lnTo>
                  <a:lnTo>
                    <a:pt x="2291" y="5404"/>
                  </a:lnTo>
                  <a:lnTo>
                    <a:pt x="2270" y="5625"/>
                  </a:lnTo>
                  <a:lnTo>
                    <a:pt x="2230" y="5826"/>
                  </a:lnTo>
                  <a:lnTo>
                    <a:pt x="2170" y="5986"/>
                  </a:lnTo>
                  <a:lnTo>
                    <a:pt x="2110" y="6107"/>
                  </a:lnTo>
                  <a:lnTo>
                    <a:pt x="2050" y="6207"/>
                  </a:lnTo>
                  <a:lnTo>
                    <a:pt x="1969" y="6268"/>
                  </a:lnTo>
                  <a:lnTo>
                    <a:pt x="1869" y="6308"/>
                  </a:lnTo>
                  <a:lnTo>
                    <a:pt x="1788" y="6328"/>
                  </a:lnTo>
                  <a:lnTo>
                    <a:pt x="1608" y="6328"/>
                  </a:lnTo>
                  <a:lnTo>
                    <a:pt x="1427" y="6308"/>
                  </a:lnTo>
                  <a:lnTo>
                    <a:pt x="1266" y="6247"/>
                  </a:lnTo>
                  <a:lnTo>
                    <a:pt x="1085" y="6147"/>
                  </a:lnTo>
                  <a:lnTo>
                    <a:pt x="925" y="6067"/>
                  </a:lnTo>
                  <a:lnTo>
                    <a:pt x="764" y="5966"/>
                  </a:lnTo>
                  <a:lnTo>
                    <a:pt x="563" y="5806"/>
                  </a:lnTo>
                  <a:lnTo>
                    <a:pt x="463" y="5745"/>
                  </a:lnTo>
                  <a:lnTo>
                    <a:pt x="362" y="5725"/>
                  </a:lnTo>
                  <a:lnTo>
                    <a:pt x="262" y="5725"/>
                  </a:lnTo>
                  <a:lnTo>
                    <a:pt x="161" y="5765"/>
                  </a:lnTo>
                  <a:lnTo>
                    <a:pt x="81" y="5826"/>
                  </a:lnTo>
                  <a:lnTo>
                    <a:pt x="41" y="5926"/>
                  </a:lnTo>
                  <a:lnTo>
                    <a:pt x="1" y="6026"/>
                  </a:lnTo>
                  <a:lnTo>
                    <a:pt x="21" y="6127"/>
                  </a:lnTo>
                  <a:lnTo>
                    <a:pt x="3556" y="22498"/>
                  </a:lnTo>
                  <a:lnTo>
                    <a:pt x="3596" y="22598"/>
                  </a:lnTo>
                  <a:lnTo>
                    <a:pt x="3677" y="22679"/>
                  </a:lnTo>
                  <a:lnTo>
                    <a:pt x="3757" y="22739"/>
                  </a:lnTo>
                  <a:lnTo>
                    <a:pt x="3877" y="22759"/>
                  </a:lnTo>
                  <a:lnTo>
                    <a:pt x="3938" y="22739"/>
                  </a:lnTo>
                  <a:lnTo>
                    <a:pt x="4018" y="22719"/>
                  </a:lnTo>
                  <a:lnTo>
                    <a:pt x="4058" y="22699"/>
                  </a:lnTo>
                  <a:lnTo>
                    <a:pt x="4118" y="22659"/>
                  </a:lnTo>
                  <a:lnTo>
                    <a:pt x="4159" y="22598"/>
                  </a:lnTo>
                  <a:lnTo>
                    <a:pt x="4179" y="22538"/>
                  </a:lnTo>
                  <a:lnTo>
                    <a:pt x="4199" y="22478"/>
                  </a:lnTo>
                  <a:lnTo>
                    <a:pt x="4199" y="22418"/>
                  </a:lnTo>
                  <a:lnTo>
                    <a:pt x="4199" y="22357"/>
                  </a:lnTo>
                  <a:lnTo>
                    <a:pt x="824" y="6770"/>
                  </a:lnTo>
                  <a:lnTo>
                    <a:pt x="824" y="6770"/>
                  </a:lnTo>
                  <a:lnTo>
                    <a:pt x="1065" y="6870"/>
                  </a:lnTo>
                  <a:lnTo>
                    <a:pt x="1326" y="6950"/>
                  </a:lnTo>
                  <a:lnTo>
                    <a:pt x="1608" y="6991"/>
                  </a:lnTo>
                  <a:lnTo>
                    <a:pt x="1728" y="7011"/>
                  </a:lnTo>
                  <a:lnTo>
                    <a:pt x="1869" y="6991"/>
                  </a:lnTo>
                  <a:lnTo>
                    <a:pt x="1989" y="6971"/>
                  </a:lnTo>
                  <a:lnTo>
                    <a:pt x="2090" y="6930"/>
                  </a:lnTo>
                  <a:lnTo>
                    <a:pt x="2210" y="6890"/>
                  </a:lnTo>
                  <a:lnTo>
                    <a:pt x="2311" y="6830"/>
                  </a:lnTo>
                  <a:lnTo>
                    <a:pt x="2411" y="6770"/>
                  </a:lnTo>
                  <a:lnTo>
                    <a:pt x="2491" y="6689"/>
                  </a:lnTo>
                  <a:lnTo>
                    <a:pt x="2592" y="6589"/>
                  </a:lnTo>
                  <a:lnTo>
                    <a:pt x="2652" y="6488"/>
                  </a:lnTo>
                  <a:lnTo>
                    <a:pt x="2753" y="6328"/>
                  </a:lnTo>
                  <a:lnTo>
                    <a:pt x="2813" y="6167"/>
                  </a:lnTo>
                  <a:lnTo>
                    <a:pt x="2873" y="5966"/>
                  </a:lnTo>
                  <a:lnTo>
                    <a:pt x="2913" y="5745"/>
                  </a:lnTo>
                  <a:lnTo>
                    <a:pt x="2953" y="5524"/>
                  </a:lnTo>
                  <a:lnTo>
                    <a:pt x="2953" y="5283"/>
                  </a:lnTo>
                  <a:lnTo>
                    <a:pt x="2974" y="4781"/>
                  </a:lnTo>
                  <a:lnTo>
                    <a:pt x="2933" y="4259"/>
                  </a:lnTo>
                  <a:lnTo>
                    <a:pt x="2893" y="3757"/>
                  </a:lnTo>
                  <a:lnTo>
                    <a:pt x="2813" y="3254"/>
                  </a:lnTo>
                  <a:lnTo>
                    <a:pt x="2753" y="2813"/>
                  </a:lnTo>
                  <a:lnTo>
                    <a:pt x="3054" y="3013"/>
                  </a:lnTo>
                  <a:lnTo>
                    <a:pt x="3395" y="3234"/>
                  </a:lnTo>
                  <a:lnTo>
                    <a:pt x="3757" y="3415"/>
                  </a:lnTo>
                  <a:lnTo>
                    <a:pt x="4139" y="3576"/>
                  </a:lnTo>
                  <a:lnTo>
                    <a:pt x="4319" y="3636"/>
                  </a:lnTo>
                  <a:lnTo>
                    <a:pt x="4500" y="3676"/>
                  </a:lnTo>
                  <a:lnTo>
                    <a:pt x="4681" y="3716"/>
                  </a:lnTo>
                  <a:lnTo>
                    <a:pt x="5022" y="3716"/>
                  </a:lnTo>
                  <a:lnTo>
                    <a:pt x="5183" y="3696"/>
                  </a:lnTo>
                  <a:lnTo>
                    <a:pt x="5324" y="3636"/>
                  </a:lnTo>
                  <a:lnTo>
                    <a:pt x="5464" y="3556"/>
                  </a:lnTo>
                  <a:lnTo>
                    <a:pt x="5645" y="3415"/>
                  </a:lnTo>
                  <a:lnTo>
                    <a:pt x="5826" y="3254"/>
                  </a:lnTo>
                  <a:lnTo>
                    <a:pt x="5967" y="3074"/>
                  </a:lnTo>
                  <a:lnTo>
                    <a:pt x="6107" y="2873"/>
                  </a:lnTo>
                  <a:lnTo>
                    <a:pt x="6228" y="2652"/>
                  </a:lnTo>
                  <a:lnTo>
                    <a:pt x="6328" y="2431"/>
                  </a:lnTo>
                  <a:lnTo>
                    <a:pt x="6429" y="2210"/>
                  </a:lnTo>
                  <a:lnTo>
                    <a:pt x="6509" y="1969"/>
                  </a:lnTo>
                  <a:lnTo>
                    <a:pt x="6589" y="2210"/>
                  </a:lnTo>
                  <a:lnTo>
                    <a:pt x="6690" y="2431"/>
                  </a:lnTo>
                  <a:lnTo>
                    <a:pt x="6790" y="2652"/>
                  </a:lnTo>
                  <a:lnTo>
                    <a:pt x="6911" y="2853"/>
                  </a:lnTo>
                  <a:lnTo>
                    <a:pt x="7051" y="3054"/>
                  </a:lnTo>
                  <a:lnTo>
                    <a:pt x="7172" y="3214"/>
                  </a:lnTo>
                  <a:lnTo>
                    <a:pt x="7332" y="3335"/>
                  </a:lnTo>
                  <a:lnTo>
                    <a:pt x="7473" y="3435"/>
                  </a:lnTo>
                  <a:lnTo>
                    <a:pt x="7594" y="3475"/>
                  </a:lnTo>
                  <a:lnTo>
                    <a:pt x="7694" y="3495"/>
                  </a:lnTo>
                  <a:lnTo>
                    <a:pt x="7975" y="3495"/>
                  </a:lnTo>
                  <a:lnTo>
                    <a:pt x="8297" y="3435"/>
                  </a:lnTo>
                  <a:lnTo>
                    <a:pt x="8638" y="3335"/>
                  </a:lnTo>
                  <a:lnTo>
                    <a:pt x="9000" y="3194"/>
                  </a:lnTo>
                  <a:lnTo>
                    <a:pt x="9381" y="3013"/>
                  </a:lnTo>
                  <a:lnTo>
                    <a:pt x="9763" y="2833"/>
                  </a:lnTo>
                  <a:lnTo>
                    <a:pt x="10125" y="2632"/>
                  </a:lnTo>
                  <a:lnTo>
                    <a:pt x="10024" y="3114"/>
                  </a:lnTo>
                  <a:lnTo>
                    <a:pt x="9924" y="3656"/>
                  </a:lnTo>
                  <a:lnTo>
                    <a:pt x="9843" y="4219"/>
                  </a:lnTo>
                  <a:lnTo>
                    <a:pt x="9803" y="4781"/>
                  </a:lnTo>
                  <a:lnTo>
                    <a:pt x="9803" y="5062"/>
                  </a:lnTo>
                  <a:lnTo>
                    <a:pt x="9823" y="5323"/>
                  </a:lnTo>
                  <a:lnTo>
                    <a:pt x="9843" y="5564"/>
                  </a:lnTo>
                  <a:lnTo>
                    <a:pt x="9904" y="5806"/>
                  </a:lnTo>
                  <a:lnTo>
                    <a:pt x="9964" y="6026"/>
                  </a:lnTo>
                  <a:lnTo>
                    <a:pt x="10044" y="6207"/>
                  </a:lnTo>
                  <a:lnTo>
                    <a:pt x="10165" y="6388"/>
                  </a:lnTo>
                  <a:lnTo>
                    <a:pt x="10285" y="6529"/>
                  </a:lnTo>
                  <a:lnTo>
                    <a:pt x="10506" y="6669"/>
                  </a:lnTo>
                  <a:lnTo>
                    <a:pt x="10727" y="6770"/>
                  </a:lnTo>
                  <a:lnTo>
                    <a:pt x="10948" y="6850"/>
                  </a:lnTo>
                  <a:lnTo>
                    <a:pt x="11149" y="6870"/>
                  </a:lnTo>
                  <a:lnTo>
                    <a:pt x="11370" y="6870"/>
                  </a:lnTo>
                  <a:lnTo>
                    <a:pt x="11591" y="6830"/>
                  </a:lnTo>
                  <a:lnTo>
                    <a:pt x="11792" y="6770"/>
                  </a:lnTo>
                  <a:lnTo>
                    <a:pt x="11993" y="6709"/>
                  </a:lnTo>
                  <a:lnTo>
                    <a:pt x="11993" y="6709"/>
                  </a:lnTo>
                  <a:lnTo>
                    <a:pt x="9100" y="22337"/>
                  </a:lnTo>
                  <a:lnTo>
                    <a:pt x="9100" y="22398"/>
                  </a:lnTo>
                  <a:lnTo>
                    <a:pt x="9120" y="22458"/>
                  </a:lnTo>
                  <a:lnTo>
                    <a:pt x="9140" y="22518"/>
                  </a:lnTo>
                  <a:lnTo>
                    <a:pt x="9160" y="22578"/>
                  </a:lnTo>
                  <a:lnTo>
                    <a:pt x="9201" y="22619"/>
                  </a:lnTo>
                  <a:lnTo>
                    <a:pt x="9261" y="22659"/>
                  </a:lnTo>
                  <a:lnTo>
                    <a:pt x="9301" y="22699"/>
                  </a:lnTo>
                  <a:lnTo>
                    <a:pt x="9381" y="22719"/>
                  </a:lnTo>
                  <a:lnTo>
                    <a:pt x="9502" y="22719"/>
                  </a:lnTo>
                  <a:lnTo>
                    <a:pt x="9562" y="22699"/>
                  </a:lnTo>
                  <a:lnTo>
                    <a:pt x="9622" y="22659"/>
                  </a:lnTo>
                  <a:lnTo>
                    <a:pt x="9663" y="22619"/>
                  </a:lnTo>
                  <a:lnTo>
                    <a:pt x="9703" y="22578"/>
                  </a:lnTo>
                  <a:lnTo>
                    <a:pt x="9743" y="22518"/>
                  </a:lnTo>
                  <a:lnTo>
                    <a:pt x="9763" y="22458"/>
                  </a:lnTo>
                  <a:lnTo>
                    <a:pt x="12776" y="6067"/>
                  </a:lnTo>
                  <a:lnTo>
                    <a:pt x="12776" y="5966"/>
                  </a:lnTo>
                  <a:lnTo>
                    <a:pt x="12756" y="5866"/>
                  </a:lnTo>
                  <a:lnTo>
                    <a:pt x="12696" y="5785"/>
                  </a:lnTo>
                  <a:lnTo>
                    <a:pt x="12615" y="5725"/>
                  </a:lnTo>
                  <a:lnTo>
                    <a:pt x="12515" y="5685"/>
                  </a:lnTo>
                  <a:lnTo>
                    <a:pt x="12415" y="5685"/>
                  </a:lnTo>
                  <a:lnTo>
                    <a:pt x="12314" y="5705"/>
                  </a:lnTo>
                  <a:lnTo>
                    <a:pt x="12234" y="5765"/>
                  </a:lnTo>
                  <a:lnTo>
                    <a:pt x="12073" y="5906"/>
                  </a:lnTo>
                  <a:lnTo>
                    <a:pt x="11912" y="6006"/>
                  </a:lnTo>
                  <a:lnTo>
                    <a:pt x="11691" y="6107"/>
                  </a:lnTo>
                  <a:lnTo>
                    <a:pt x="11470" y="6187"/>
                  </a:lnTo>
                  <a:lnTo>
                    <a:pt x="11350" y="6207"/>
                  </a:lnTo>
                  <a:lnTo>
                    <a:pt x="11229" y="6207"/>
                  </a:lnTo>
                  <a:lnTo>
                    <a:pt x="11089" y="6187"/>
                  </a:lnTo>
                  <a:lnTo>
                    <a:pt x="10968" y="6167"/>
                  </a:lnTo>
                  <a:lnTo>
                    <a:pt x="10848" y="6107"/>
                  </a:lnTo>
                  <a:lnTo>
                    <a:pt x="10707" y="6006"/>
                  </a:lnTo>
                  <a:lnTo>
                    <a:pt x="10627" y="5906"/>
                  </a:lnTo>
                  <a:lnTo>
                    <a:pt x="10566" y="5785"/>
                  </a:lnTo>
                  <a:lnTo>
                    <a:pt x="10526" y="5605"/>
                  </a:lnTo>
                  <a:lnTo>
                    <a:pt x="10486" y="5404"/>
                  </a:lnTo>
                  <a:lnTo>
                    <a:pt x="10466" y="5183"/>
                  </a:lnTo>
                  <a:lnTo>
                    <a:pt x="10466" y="4942"/>
                  </a:lnTo>
                  <a:lnTo>
                    <a:pt x="10506" y="4379"/>
                  </a:lnTo>
                  <a:lnTo>
                    <a:pt x="10587" y="3777"/>
                  </a:lnTo>
                  <a:lnTo>
                    <a:pt x="10687" y="3174"/>
                  </a:lnTo>
                  <a:lnTo>
                    <a:pt x="10808" y="2592"/>
                  </a:lnTo>
                  <a:lnTo>
                    <a:pt x="10948" y="2029"/>
                  </a:lnTo>
                  <a:lnTo>
                    <a:pt x="10968" y="1929"/>
                  </a:lnTo>
                  <a:lnTo>
                    <a:pt x="10948" y="1848"/>
                  </a:lnTo>
                  <a:lnTo>
                    <a:pt x="10908" y="1748"/>
                  </a:lnTo>
                  <a:lnTo>
                    <a:pt x="10828" y="1688"/>
                  </a:lnTo>
                  <a:lnTo>
                    <a:pt x="10747" y="1627"/>
                  </a:lnTo>
                  <a:lnTo>
                    <a:pt x="10647" y="1607"/>
                  </a:lnTo>
                  <a:lnTo>
                    <a:pt x="10546" y="1627"/>
                  </a:lnTo>
                  <a:lnTo>
                    <a:pt x="10466" y="1668"/>
                  </a:lnTo>
                  <a:lnTo>
                    <a:pt x="10024" y="1929"/>
                  </a:lnTo>
                  <a:lnTo>
                    <a:pt x="9582" y="2150"/>
                  </a:lnTo>
                  <a:lnTo>
                    <a:pt x="9160" y="2371"/>
                  </a:lnTo>
                  <a:lnTo>
                    <a:pt x="8779" y="2551"/>
                  </a:lnTo>
                  <a:lnTo>
                    <a:pt x="8437" y="2692"/>
                  </a:lnTo>
                  <a:lnTo>
                    <a:pt x="8136" y="2792"/>
                  </a:lnTo>
                  <a:lnTo>
                    <a:pt x="7915" y="2853"/>
                  </a:lnTo>
                  <a:lnTo>
                    <a:pt x="7835" y="2853"/>
                  </a:lnTo>
                  <a:lnTo>
                    <a:pt x="7774" y="2833"/>
                  </a:lnTo>
                  <a:lnTo>
                    <a:pt x="7714" y="2792"/>
                  </a:lnTo>
                  <a:lnTo>
                    <a:pt x="7634" y="2712"/>
                  </a:lnTo>
                  <a:lnTo>
                    <a:pt x="7473" y="2511"/>
                  </a:lnTo>
                  <a:lnTo>
                    <a:pt x="7332" y="2230"/>
                  </a:lnTo>
                  <a:lnTo>
                    <a:pt x="7192" y="1889"/>
                  </a:lnTo>
                  <a:lnTo>
                    <a:pt x="7051" y="1527"/>
                  </a:lnTo>
                  <a:lnTo>
                    <a:pt x="6951" y="1125"/>
                  </a:lnTo>
                  <a:lnTo>
                    <a:pt x="6850" y="703"/>
                  </a:lnTo>
                  <a:lnTo>
                    <a:pt x="6810" y="302"/>
                  </a:lnTo>
                  <a:lnTo>
                    <a:pt x="6770" y="181"/>
                  </a:lnTo>
                  <a:lnTo>
                    <a:pt x="6690" y="101"/>
                  </a:lnTo>
                  <a:lnTo>
                    <a:pt x="6589" y="20"/>
                  </a:lnTo>
                  <a:lnTo>
                    <a:pt x="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4284121" y="4709217"/>
              <a:ext cx="576905" cy="78567"/>
            </a:xfrm>
            <a:custGeom>
              <a:avLst/>
              <a:gdLst/>
              <a:ahLst/>
              <a:cxnLst/>
              <a:rect l="l" t="t" r="r" b="b"/>
              <a:pathLst>
                <a:path w="20068" h="2733" extrusionOk="0">
                  <a:moveTo>
                    <a:pt x="161" y="1"/>
                  </a:moveTo>
                  <a:lnTo>
                    <a:pt x="101" y="21"/>
                  </a:lnTo>
                  <a:lnTo>
                    <a:pt x="40" y="41"/>
                  </a:lnTo>
                  <a:lnTo>
                    <a:pt x="0" y="101"/>
                  </a:lnTo>
                  <a:lnTo>
                    <a:pt x="0" y="161"/>
                  </a:lnTo>
                  <a:lnTo>
                    <a:pt x="0" y="2572"/>
                  </a:lnTo>
                  <a:lnTo>
                    <a:pt x="0" y="2632"/>
                  </a:lnTo>
                  <a:lnTo>
                    <a:pt x="40" y="2692"/>
                  </a:lnTo>
                  <a:lnTo>
                    <a:pt x="101" y="2733"/>
                  </a:lnTo>
                  <a:lnTo>
                    <a:pt x="19967" y="2733"/>
                  </a:lnTo>
                  <a:lnTo>
                    <a:pt x="20007" y="2692"/>
                  </a:lnTo>
                  <a:lnTo>
                    <a:pt x="20047" y="2632"/>
                  </a:lnTo>
                  <a:lnTo>
                    <a:pt x="20067" y="2572"/>
                  </a:lnTo>
                  <a:lnTo>
                    <a:pt x="20067" y="161"/>
                  </a:lnTo>
                  <a:lnTo>
                    <a:pt x="20047" y="101"/>
                  </a:lnTo>
                  <a:lnTo>
                    <a:pt x="20007" y="4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4284121" y="4787756"/>
              <a:ext cx="576905" cy="79142"/>
            </a:xfrm>
            <a:custGeom>
              <a:avLst/>
              <a:gdLst/>
              <a:ahLst/>
              <a:cxnLst/>
              <a:rect l="l" t="t" r="r" b="b"/>
              <a:pathLst>
                <a:path w="20068" h="2753" extrusionOk="0">
                  <a:moveTo>
                    <a:pt x="161" y="1"/>
                  </a:moveTo>
                  <a:lnTo>
                    <a:pt x="101" y="21"/>
                  </a:lnTo>
                  <a:lnTo>
                    <a:pt x="40" y="61"/>
                  </a:lnTo>
                  <a:lnTo>
                    <a:pt x="0" y="101"/>
                  </a:lnTo>
                  <a:lnTo>
                    <a:pt x="0" y="181"/>
                  </a:lnTo>
                  <a:lnTo>
                    <a:pt x="0" y="2592"/>
                  </a:lnTo>
                  <a:lnTo>
                    <a:pt x="0" y="2652"/>
                  </a:lnTo>
                  <a:lnTo>
                    <a:pt x="40" y="2712"/>
                  </a:lnTo>
                  <a:lnTo>
                    <a:pt x="101" y="2732"/>
                  </a:lnTo>
                  <a:lnTo>
                    <a:pt x="161" y="2752"/>
                  </a:lnTo>
                  <a:lnTo>
                    <a:pt x="19907" y="2752"/>
                  </a:lnTo>
                  <a:lnTo>
                    <a:pt x="19967" y="2732"/>
                  </a:lnTo>
                  <a:lnTo>
                    <a:pt x="20007" y="2712"/>
                  </a:lnTo>
                  <a:lnTo>
                    <a:pt x="20047" y="2652"/>
                  </a:lnTo>
                  <a:lnTo>
                    <a:pt x="20067" y="2592"/>
                  </a:lnTo>
                  <a:lnTo>
                    <a:pt x="20067" y="181"/>
                  </a:lnTo>
                  <a:lnTo>
                    <a:pt x="20047" y="101"/>
                  </a:lnTo>
                  <a:lnTo>
                    <a:pt x="20007" y="6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4284121" y="4866869"/>
              <a:ext cx="576905" cy="78567"/>
            </a:xfrm>
            <a:custGeom>
              <a:avLst/>
              <a:gdLst/>
              <a:ahLst/>
              <a:cxnLst/>
              <a:rect l="l" t="t" r="r" b="b"/>
              <a:pathLst>
                <a:path w="20068" h="2733" extrusionOk="0">
                  <a:moveTo>
                    <a:pt x="161" y="0"/>
                  </a:moveTo>
                  <a:lnTo>
                    <a:pt x="101" y="21"/>
                  </a:lnTo>
                  <a:lnTo>
                    <a:pt x="40" y="41"/>
                  </a:lnTo>
                  <a:lnTo>
                    <a:pt x="0" y="101"/>
                  </a:lnTo>
                  <a:lnTo>
                    <a:pt x="0" y="161"/>
                  </a:lnTo>
                  <a:lnTo>
                    <a:pt x="0" y="2572"/>
                  </a:lnTo>
                  <a:lnTo>
                    <a:pt x="0" y="2632"/>
                  </a:lnTo>
                  <a:lnTo>
                    <a:pt x="40" y="2692"/>
                  </a:lnTo>
                  <a:lnTo>
                    <a:pt x="101" y="2732"/>
                  </a:lnTo>
                  <a:lnTo>
                    <a:pt x="19967" y="2732"/>
                  </a:lnTo>
                  <a:lnTo>
                    <a:pt x="20007" y="2692"/>
                  </a:lnTo>
                  <a:lnTo>
                    <a:pt x="20047" y="2632"/>
                  </a:lnTo>
                  <a:lnTo>
                    <a:pt x="20067" y="2572"/>
                  </a:lnTo>
                  <a:lnTo>
                    <a:pt x="20067" y="161"/>
                  </a:lnTo>
                  <a:lnTo>
                    <a:pt x="20047" y="101"/>
                  </a:lnTo>
                  <a:lnTo>
                    <a:pt x="20007" y="41"/>
                  </a:lnTo>
                  <a:lnTo>
                    <a:pt x="19967" y="21"/>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4284121" y="4945408"/>
              <a:ext cx="576905" cy="79142"/>
            </a:xfrm>
            <a:custGeom>
              <a:avLst/>
              <a:gdLst/>
              <a:ahLst/>
              <a:cxnLst/>
              <a:rect l="l" t="t" r="r" b="b"/>
              <a:pathLst>
                <a:path w="20068" h="2753" extrusionOk="0">
                  <a:moveTo>
                    <a:pt x="161" y="0"/>
                  </a:moveTo>
                  <a:lnTo>
                    <a:pt x="101" y="20"/>
                  </a:lnTo>
                  <a:lnTo>
                    <a:pt x="40" y="61"/>
                  </a:lnTo>
                  <a:lnTo>
                    <a:pt x="0" y="101"/>
                  </a:lnTo>
                  <a:lnTo>
                    <a:pt x="0" y="181"/>
                  </a:lnTo>
                  <a:lnTo>
                    <a:pt x="0" y="2592"/>
                  </a:lnTo>
                  <a:lnTo>
                    <a:pt x="0" y="2652"/>
                  </a:lnTo>
                  <a:lnTo>
                    <a:pt x="40" y="2692"/>
                  </a:lnTo>
                  <a:lnTo>
                    <a:pt x="101" y="2732"/>
                  </a:lnTo>
                  <a:lnTo>
                    <a:pt x="161" y="2752"/>
                  </a:lnTo>
                  <a:lnTo>
                    <a:pt x="19907" y="2752"/>
                  </a:lnTo>
                  <a:lnTo>
                    <a:pt x="19967" y="2732"/>
                  </a:lnTo>
                  <a:lnTo>
                    <a:pt x="20007" y="2692"/>
                  </a:lnTo>
                  <a:lnTo>
                    <a:pt x="20047" y="2652"/>
                  </a:lnTo>
                  <a:lnTo>
                    <a:pt x="20067" y="2592"/>
                  </a:lnTo>
                  <a:lnTo>
                    <a:pt x="20067" y="181"/>
                  </a:lnTo>
                  <a:lnTo>
                    <a:pt x="20047" y="101"/>
                  </a:lnTo>
                  <a:lnTo>
                    <a:pt x="20007" y="61"/>
                  </a:lnTo>
                  <a:lnTo>
                    <a:pt x="19967" y="20"/>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4322815" y="4778528"/>
              <a:ext cx="498367" cy="19088"/>
            </a:xfrm>
            <a:custGeom>
              <a:avLst/>
              <a:gdLst/>
              <a:ahLst/>
              <a:cxnLst/>
              <a:rect l="l" t="t" r="r" b="b"/>
              <a:pathLst>
                <a:path w="17336" h="664" extrusionOk="0">
                  <a:moveTo>
                    <a:pt x="261" y="0"/>
                  </a:moveTo>
                  <a:lnTo>
                    <a:pt x="201" y="20"/>
                  </a:lnTo>
                  <a:lnTo>
                    <a:pt x="141" y="60"/>
                  </a:lnTo>
                  <a:lnTo>
                    <a:pt x="101" y="101"/>
                  </a:lnTo>
                  <a:lnTo>
                    <a:pt x="60" y="141"/>
                  </a:lnTo>
                  <a:lnTo>
                    <a:pt x="20" y="201"/>
                  </a:lnTo>
                  <a:lnTo>
                    <a:pt x="0" y="261"/>
                  </a:lnTo>
                  <a:lnTo>
                    <a:pt x="0" y="322"/>
                  </a:lnTo>
                  <a:lnTo>
                    <a:pt x="0" y="402"/>
                  </a:lnTo>
                  <a:lnTo>
                    <a:pt x="20" y="462"/>
                  </a:lnTo>
                  <a:lnTo>
                    <a:pt x="60" y="522"/>
                  </a:lnTo>
                  <a:lnTo>
                    <a:pt x="101" y="563"/>
                  </a:lnTo>
                  <a:lnTo>
                    <a:pt x="141" y="603"/>
                  </a:lnTo>
                  <a:lnTo>
                    <a:pt x="201" y="643"/>
                  </a:lnTo>
                  <a:lnTo>
                    <a:pt x="261" y="663"/>
                  </a:lnTo>
                  <a:lnTo>
                    <a:pt x="17074" y="663"/>
                  </a:lnTo>
                  <a:lnTo>
                    <a:pt x="17134" y="643"/>
                  </a:lnTo>
                  <a:lnTo>
                    <a:pt x="17195" y="603"/>
                  </a:lnTo>
                  <a:lnTo>
                    <a:pt x="17235" y="563"/>
                  </a:lnTo>
                  <a:lnTo>
                    <a:pt x="17275" y="522"/>
                  </a:lnTo>
                  <a:lnTo>
                    <a:pt x="17315" y="462"/>
                  </a:lnTo>
                  <a:lnTo>
                    <a:pt x="17335" y="402"/>
                  </a:lnTo>
                  <a:lnTo>
                    <a:pt x="17335" y="322"/>
                  </a:lnTo>
                  <a:lnTo>
                    <a:pt x="17335" y="261"/>
                  </a:lnTo>
                  <a:lnTo>
                    <a:pt x="17315" y="201"/>
                  </a:lnTo>
                  <a:lnTo>
                    <a:pt x="17275" y="141"/>
                  </a:lnTo>
                  <a:lnTo>
                    <a:pt x="17235" y="101"/>
                  </a:lnTo>
                  <a:lnTo>
                    <a:pt x="17195" y="60"/>
                  </a:lnTo>
                  <a:lnTo>
                    <a:pt x="17134" y="20"/>
                  </a:lnTo>
                  <a:lnTo>
                    <a:pt x="1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4322815" y="4857066"/>
              <a:ext cx="498367" cy="19060"/>
            </a:xfrm>
            <a:custGeom>
              <a:avLst/>
              <a:gdLst/>
              <a:ahLst/>
              <a:cxnLst/>
              <a:rect l="l" t="t" r="r" b="b"/>
              <a:pathLst>
                <a:path w="17336" h="663" extrusionOk="0">
                  <a:moveTo>
                    <a:pt x="322" y="0"/>
                  </a:moveTo>
                  <a:lnTo>
                    <a:pt x="261" y="20"/>
                  </a:lnTo>
                  <a:lnTo>
                    <a:pt x="201" y="40"/>
                  </a:lnTo>
                  <a:lnTo>
                    <a:pt x="141" y="60"/>
                  </a:lnTo>
                  <a:lnTo>
                    <a:pt x="101" y="100"/>
                  </a:lnTo>
                  <a:lnTo>
                    <a:pt x="60" y="161"/>
                  </a:lnTo>
                  <a:lnTo>
                    <a:pt x="20" y="201"/>
                  </a:lnTo>
                  <a:lnTo>
                    <a:pt x="0" y="281"/>
                  </a:lnTo>
                  <a:lnTo>
                    <a:pt x="0" y="341"/>
                  </a:lnTo>
                  <a:lnTo>
                    <a:pt x="0" y="402"/>
                  </a:lnTo>
                  <a:lnTo>
                    <a:pt x="20" y="462"/>
                  </a:lnTo>
                  <a:lnTo>
                    <a:pt x="60" y="522"/>
                  </a:lnTo>
                  <a:lnTo>
                    <a:pt x="101" y="583"/>
                  </a:lnTo>
                  <a:lnTo>
                    <a:pt x="141" y="623"/>
                  </a:lnTo>
                  <a:lnTo>
                    <a:pt x="201" y="643"/>
                  </a:lnTo>
                  <a:lnTo>
                    <a:pt x="261" y="663"/>
                  </a:lnTo>
                  <a:lnTo>
                    <a:pt x="17074" y="663"/>
                  </a:lnTo>
                  <a:lnTo>
                    <a:pt x="17134" y="643"/>
                  </a:lnTo>
                  <a:lnTo>
                    <a:pt x="17195" y="623"/>
                  </a:lnTo>
                  <a:lnTo>
                    <a:pt x="17235" y="583"/>
                  </a:lnTo>
                  <a:lnTo>
                    <a:pt x="17275" y="522"/>
                  </a:lnTo>
                  <a:lnTo>
                    <a:pt x="17315" y="462"/>
                  </a:lnTo>
                  <a:lnTo>
                    <a:pt x="17335" y="402"/>
                  </a:lnTo>
                  <a:lnTo>
                    <a:pt x="17335" y="341"/>
                  </a:lnTo>
                  <a:lnTo>
                    <a:pt x="17335" y="281"/>
                  </a:lnTo>
                  <a:lnTo>
                    <a:pt x="17315" y="201"/>
                  </a:lnTo>
                  <a:lnTo>
                    <a:pt x="17275" y="161"/>
                  </a:lnTo>
                  <a:lnTo>
                    <a:pt x="17235" y="100"/>
                  </a:lnTo>
                  <a:lnTo>
                    <a:pt x="17195" y="60"/>
                  </a:lnTo>
                  <a:lnTo>
                    <a:pt x="17134" y="40"/>
                  </a:lnTo>
                  <a:lnTo>
                    <a:pt x="17074" y="20"/>
                  </a:lnTo>
                  <a:lnTo>
                    <a:pt x="17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4322815" y="4936151"/>
              <a:ext cx="498367" cy="19088"/>
            </a:xfrm>
            <a:custGeom>
              <a:avLst/>
              <a:gdLst/>
              <a:ahLst/>
              <a:cxnLst/>
              <a:rect l="l" t="t" r="r" b="b"/>
              <a:pathLst>
                <a:path w="17336" h="664" extrusionOk="0">
                  <a:moveTo>
                    <a:pt x="261" y="1"/>
                  </a:moveTo>
                  <a:lnTo>
                    <a:pt x="201" y="21"/>
                  </a:lnTo>
                  <a:lnTo>
                    <a:pt x="141" y="61"/>
                  </a:lnTo>
                  <a:lnTo>
                    <a:pt x="101" y="101"/>
                  </a:lnTo>
                  <a:lnTo>
                    <a:pt x="60" y="142"/>
                  </a:lnTo>
                  <a:lnTo>
                    <a:pt x="20" y="202"/>
                  </a:lnTo>
                  <a:lnTo>
                    <a:pt x="0" y="262"/>
                  </a:lnTo>
                  <a:lnTo>
                    <a:pt x="0" y="322"/>
                  </a:lnTo>
                  <a:lnTo>
                    <a:pt x="0" y="403"/>
                  </a:lnTo>
                  <a:lnTo>
                    <a:pt x="20" y="463"/>
                  </a:lnTo>
                  <a:lnTo>
                    <a:pt x="60" y="523"/>
                  </a:lnTo>
                  <a:lnTo>
                    <a:pt x="101" y="563"/>
                  </a:lnTo>
                  <a:lnTo>
                    <a:pt x="141" y="604"/>
                  </a:lnTo>
                  <a:lnTo>
                    <a:pt x="201" y="644"/>
                  </a:lnTo>
                  <a:lnTo>
                    <a:pt x="261" y="664"/>
                  </a:lnTo>
                  <a:lnTo>
                    <a:pt x="17074" y="664"/>
                  </a:lnTo>
                  <a:lnTo>
                    <a:pt x="17134" y="644"/>
                  </a:lnTo>
                  <a:lnTo>
                    <a:pt x="17195" y="604"/>
                  </a:lnTo>
                  <a:lnTo>
                    <a:pt x="17235" y="563"/>
                  </a:lnTo>
                  <a:lnTo>
                    <a:pt x="17275" y="523"/>
                  </a:lnTo>
                  <a:lnTo>
                    <a:pt x="17315" y="463"/>
                  </a:lnTo>
                  <a:lnTo>
                    <a:pt x="17335" y="403"/>
                  </a:lnTo>
                  <a:lnTo>
                    <a:pt x="17335" y="322"/>
                  </a:lnTo>
                  <a:lnTo>
                    <a:pt x="17335" y="262"/>
                  </a:lnTo>
                  <a:lnTo>
                    <a:pt x="17315" y="202"/>
                  </a:lnTo>
                  <a:lnTo>
                    <a:pt x="17275" y="142"/>
                  </a:lnTo>
                  <a:lnTo>
                    <a:pt x="17235" y="101"/>
                  </a:lnTo>
                  <a:lnTo>
                    <a:pt x="17195" y="61"/>
                  </a:lnTo>
                  <a:lnTo>
                    <a:pt x="17134" y="21"/>
                  </a:lnTo>
                  <a:lnTo>
                    <a:pt x="1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TextBox 145">
            <a:extLst>
              <a:ext uri="{FF2B5EF4-FFF2-40B4-BE49-F238E27FC236}">
                <a16:creationId xmlns:a16="http://schemas.microsoft.com/office/drawing/2014/main" id="{3DEA46D8-2CDE-EF78-BEB1-45EB0FBA5809}"/>
              </a:ext>
            </a:extLst>
          </p:cNvPr>
          <p:cNvSpPr txBox="1"/>
          <p:nvPr/>
        </p:nvSpPr>
        <p:spPr>
          <a:xfrm>
            <a:off x="8633725" y="4772403"/>
            <a:ext cx="417498" cy="307777"/>
          </a:xfrm>
          <a:prstGeom prst="rect">
            <a:avLst/>
          </a:prstGeom>
          <a:noFill/>
        </p:spPr>
        <p:txBody>
          <a:bodyPr wrap="square" rtlCol="0">
            <a:spAutoFit/>
          </a:bodyPr>
          <a:lstStyle/>
          <a:p>
            <a:r>
              <a:rPr lang="en-US"/>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960630-F830-3499-18B6-2ABDD12B77E3}"/>
              </a:ext>
            </a:extLst>
          </p:cNvPr>
          <p:cNvSpPr>
            <a:spLocks noGrp="1"/>
          </p:cNvSpPr>
          <p:nvPr>
            <p:ph type="title"/>
          </p:nvPr>
        </p:nvSpPr>
        <p:spPr/>
        <p:txBody>
          <a:bodyPr/>
          <a:lstStyle/>
          <a:p>
            <a:r>
              <a:rPr lang="en-US"/>
              <a:t>Result</a:t>
            </a:r>
          </a:p>
        </p:txBody>
      </p:sp>
      <p:sp>
        <p:nvSpPr>
          <p:cNvPr id="7" name="TextBox 6">
            <a:extLst>
              <a:ext uri="{FF2B5EF4-FFF2-40B4-BE49-F238E27FC236}">
                <a16:creationId xmlns:a16="http://schemas.microsoft.com/office/drawing/2014/main" id="{5A96286D-702B-BBC1-B85E-C81B662F4FA7}"/>
              </a:ext>
            </a:extLst>
          </p:cNvPr>
          <p:cNvSpPr txBox="1"/>
          <p:nvPr/>
        </p:nvSpPr>
        <p:spPr>
          <a:xfrm>
            <a:off x="1070811" y="1227221"/>
            <a:ext cx="7353189" cy="671915"/>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effectLst/>
                <a:latin typeface="Barlow Medium" panose="00000600000000000000" pitchFamily="2" charset="0"/>
                <a:ea typeface="Calibri" panose="020F0502020204030204" pitchFamily="34" charset="0"/>
                <a:cs typeface="Times New Roman" panose="02020603050405020304" pitchFamily="18" charset="0"/>
              </a:rPr>
              <a:t>Tấm ảnh có màu nền thỏa mãn chroma key với màu sắc sáng, rõ nét sẽ mang lại kết quả tốt</a:t>
            </a:r>
          </a:p>
        </p:txBody>
      </p:sp>
      <p:pic>
        <p:nvPicPr>
          <p:cNvPr id="9" name="Picture 8" descr="A picture containing text, sky, monitor, display&#10;&#10;Description automatically generated">
            <a:extLst>
              <a:ext uri="{FF2B5EF4-FFF2-40B4-BE49-F238E27FC236}">
                <a16:creationId xmlns:a16="http://schemas.microsoft.com/office/drawing/2014/main" id="{EB7D0DF6-D571-CB01-5F40-DBAF14D154F3}"/>
              </a:ext>
            </a:extLst>
          </p:cNvPr>
          <p:cNvPicPr>
            <a:picLocks noChangeAspect="1"/>
          </p:cNvPicPr>
          <p:nvPr/>
        </p:nvPicPr>
        <p:blipFill>
          <a:blip r:embed="rId2"/>
          <a:stretch>
            <a:fillRect/>
          </a:stretch>
        </p:blipFill>
        <p:spPr>
          <a:xfrm>
            <a:off x="913733" y="2056509"/>
            <a:ext cx="7510267" cy="1719218"/>
          </a:xfrm>
          <a:prstGeom prst="rect">
            <a:avLst/>
          </a:prstGeom>
        </p:spPr>
      </p:pic>
      <p:sp>
        <p:nvSpPr>
          <p:cNvPr id="6" name="TextBox 5">
            <a:extLst>
              <a:ext uri="{FF2B5EF4-FFF2-40B4-BE49-F238E27FC236}">
                <a16:creationId xmlns:a16="http://schemas.microsoft.com/office/drawing/2014/main" id="{A5F74C15-25EE-EA27-7FA6-64A69781BE55}"/>
              </a:ext>
            </a:extLst>
          </p:cNvPr>
          <p:cNvSpPr txBox="1"/>
          <p:nvPr/>
        </p:nvSpPr>
        <p:spPr>
          <a:xfrm>
            <a:off x="8633725" y="4772403"/>
            <a:ext cx="417498" cy="307777"/>
          </a:xfrm>
          <a:prstGeom prst="rect">
            <a:avLst/>
          </a:prstGeom>
          <a:noFill/>
        </p:spPr>
        <p:txBody>
          <a:bodyPr wrap="square" rtlCol="0">
            <a:spAutoFit/>
          </a:bodyPr>
          <a:lstStyle/>
          <a:p>
            <a:r>
              <a:rPr lang="en-US"/>
              <a:t>17</a:t>
            </a:r>
          </a:p>
        </p:txBody>
      </p:sp>
    </p:spTree>
    <p:extLst>
      <p:ext uri="{BB962C8B-B14F-4D97-AF65-F5344CB8AC3E}">
        <p14:creationId xmlns:p14="http://schemas.microsoft.com/office/powerpoint/2010/main" val="78945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960630-F830-3499-18B6-2ABDD12B77E3}"/>
              </a:ext>
            </a:extLst>
          </p:cNvPr>
          <p:cNvSpPr>
            <a:spLocks noGrp="1"/>
          </p:cNvSpPr>
          <p:nvPr>
            <p:ph type="title"/>
          </p:nvPr>
        </p:nvSpPr>
        <p:spPr/>
        <p:txBody>
          <a:bodyPr/>
          <a:lstStyle/>
          <a:p>
            <a:r>
              <a:rPr lang="en-US"/>
              <a:t>Result</a:t>
            </a:r>
          </a:p>
        </p:txBody>
      </p:sp>
      <p:sp>
        <p:nvSpPr>
          <p:cNvPr id="7" name="TextBox 6">
            <a:extLst>
              <a:ext uri="{FF2B5EF4-FFF2-40B4-BE49-F238E27FC236}">
                <a16:creationId xmlns:a16="http://schemas.microsoft.com/office/drawing/2014/main" id="{5A96286D-702B-BBC1-B85E-C81B662F4FA7}"/>
              </a:ext>
            </a:extLst>
          </p:cNvPr>
          <p:cNvSpPr txBox="1"/>
          <p:nvPr/>
        </p:nvSpPr>
        <p:spPr>
          <a:xfrm>
            <a:off x="1070811" y="1227221"/>
            <a:ext cx="7353189" cy="360804"/>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effectLst/>
                <a:latin typeface="Barlow Medium" panose="00000600000000000000" pitchFamily="2" charset="0"/>
                <a:ea typeface="Calibri" panose="020F0502020204030204" pitchFamily="34" charset="0"/>
                <a:cs typeface="Times New Roman" panose="02020603050405020304" pitchFamily="18" charset="0"/>
              </a:rPr>
              <a:t>Những tấm ảnh có màu nền sáng hơn cũng mang lại hiệu quả khá tốt</a:t>
            </a:r>
          </a:p>
        </p:txBody>
      </p:sp>
      <p:pic>
        <p:nvPicPr>
          <p:cNvPr id="3" name="Picture 2" descr="A picture containing text, monitor, television, screen&#10;&#10;Description automatically generated">
            <a:extLst>
              <a:ext uri="{FF2B5EF4-FFF2-40B4-BE49-F238E27FC236}">
                <a16:creationId xmlns:a16="http://schemas.microsoft.com/office/drawing/2014/main" id="{0501B27D-2D34-1E09-FA04-5A00CDFA8D64}"/>
              </a:ext>
            </a:extLst>
          </p:cNvPr>
          <p:cNvPicPr>
            <a:picLocks noChangeAspect="1"/>
          </p:cNvPicPr>
          <p:nvPr/>
        </p:nvPicPr>
        <p:blipFill>
          <a:blip r:embed="rId2"/>
          <a:stretch>
            <a:fillRect/>
          </a:stretch>
        </p:blipFill>
        <p:spPr>
          <a:xfrm>
            <a:off x="591321" y="1602773"/>
            <a:ext cx="7961357" cy="2761682"/>
          </a:xfrm>
          <a:prstGeom prst="rect">
            <a:avLst/>
          </a:prstGeom>
        </p:spPr>
      </p:pic>
      <p:sp>
        <p:nvSpPr>
          <p:cNvPr id="6" name="TextBox 5">
            <a:extLst>
              <a:ext uri="{FF2B5EF4-FFF2-40B4-BE49-F238E27FC236}">
                <a16:creationId xmlns:a16="http://schemas.microsoft.com/office/drawing/2014/main" id="{4D7C55A9-0FCB-2590-0F66-3F7F5B8A6076}"/>
              </a:ext>
            </a:extLst>
          </p:cNvPr>
          <p:cNvSpPr txBox="1"/>
          <p:nvPr/>
        </p:nvSpPr>
        <p:spPr>
          <a:xfrm>
            <a:off x="8633725" y="4772403"/>
            <a:ext cx="417498" cy="307777"/>
          </a:xfrm>
          <a:prstGeom prst="rect">
            <a:avLst/>
          </a:prstGeom>
          <a:noFill/>
        </p:spPr>
        <p:txBody>
          <a:bodyPr wrap="square" rtlCol="0">
            <a:spAutoFit/>
          </a:bodyPr>
          <a:lstStyle/>
          <a:p>
            <a:r>
              <a:rPr lang="en-US"/>
              <a:t>18</a:t>
            </a:r>
          </a:p>
        </p:txBody>
      </p:sp>
    </p:spTree>
    <p:extLst>
      <p:ext uri="{BB962C8B-B14F-4D97-AF65-F5344CB8AC3E}">
        <p14:creationId xmlns:p14="http://schemas.microsoft.com/office/powerpoint/2010/main" val="55778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7DED-93B5-5AD5-9135-E37D2B6601E7}"/>
              </a:ext>
            </a:extLst>
          </p:cNvPr>
          <p:cNvSpPr>
            <a:spLocks noGrp="1"/>
          </p:cNvSpPr>
          <p:nvPr>
            <p:ph type="title"/>
          </p:nvPr>
        </p:nvSpPr>
        <p:spPr/>
        <p:txBody>
          <a:bodyPr/>
          <a:lstStyle/>
          <a:p>
            <a:r>
              <a:rPr lang="en-US"/>
              <a:t>Result</a:t>
            </a:r>
          </a:p>
        </p:txBody>
      </p:sp>
      <p:sp>
        <p:nvSpPr>
          <p:cNvPr id="3" name="TextBox 2">
            <a:extLst>
              <a:ext uri="{FF2B5EF4-FFF2-40B4-BE49-F238E27FC236}">
                <a16:creationId xmlns:a16="http://schemas.microsoft.com/office/drawing/2014/main" id="{A18FCADC-C8A7-6DDB-9FCD-BC2729640161}"/>
              </a:ext>
            </a:extLst>
          </p:cNvPr>
          <p:cNvSpPr txBox="1"/>
          <p:nvPr/>
        </p:nvSpPr>
        <p:spPr>
          <a:xfrm>
            <a:off x="785195" y="1299578"/>
            <a:ext cx="7573608" cy="360804"/>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effectLst/>
                <a:latin typeface="Barlow Medium" panose="00000600000000000000" pitchFamily="2" charset="0"/>
                <a:ea typeface="Calibri" panose="020F0502020204030204" pitchFamily="34" charset="0"/>
                <a:cs typeface="Times New Roman" panose="02020603050405020304" pitchFamily="18" charset="0"/>
              </a:rPr>
              <a:t>Hay những tấm hình có màu nền tối hơn cũng mang lại hiệu quả khá tốt</a:t>
            </a:r>
          </a:p>
        </p:txBody>
      </p:sp>
      <p:pic>
        <p:nvPicPr>
          <p:cNvPr id="5" name="Picture 4" descr="A person standing on a beach&#10;&#10;Description automatically generated with low confidence">
            <a:extLst>
              <a:ext uri="{FF2B5EF4-FFF2-40B4-BE49-F238E27FC236}">
                <a16:creationId xmlns:a16="http://schemas.microsoft.com/office/drawing/2014/main" id="{E7421F28-E736-CCFE-662E-B9C70414AF9A}"/>
              </a:ext>
            </a:extLst>
          </p:cNvPr>
          <p:cNvPicPr>
            <a:picLocks noChangeAspect="1"/>
          </p:cNvPicPr>
          <p:nvPr/>
        </p:nvPicPr>
        <p:blipFill>
          <a:blip r:embed="rId2"/>
          <a:stretch>
            <a:fillRect/>
          </a:stretch>
        </p:blipFill>
        <p:spPr>
          <a:xfrm>
            <a:off x="533640" y="1890113"/>
            <a:ext cx="8076719" cy="2026166"/>
          </a:xfrm>
          <a:prstGeom prst="rect">
            <a:avLst/>
          </a:prstGeom>
        </p:spPr>
      </p:pic>
      <p:sp>
        <p:nvSpPr>
          <p:cNvPr id="6" name="TextBox 5">
            <a:extLst>
              <a:ext uri="{FF2B5EF4-FFF2-40B4-BE49-F238E27FC236}">
                <a16:creationId xmlns:a16="http://schemas.microsoft.com/office/drawing/2014/main" id="{33064897-33CE-A745-BF4E-90C1C602C2CE}"/>
              </a:ext>
            </a:extLst>
          </p:cNvPr>
          <p:cNvSpPr txBox="1"/>
          <p:nvPr/>
        </p:nvSpPr>
        <p:spPr>
          <a:xfrm>
            <a:off x="8633725" y="4772403"/>
            <a:ext cx="417498" cy="307777"/>
          </a:xfrm>
          <a:prstGeom prst="rect">
            <a:avLst/>
          </a:prstGeom>
          <a:noFill/>
        </p:spPr>
        <p:txBody>
          <a:bodyPr wrap="square" rtlCol="0">
            <a:spAutoFit/>
          </a:bodyPr>
          <a:lstStyle/>
          <a:p>
            <a:r>
              <a:rPr lang="en-US"/>
              <a:t>19</a:t>
            </a:r>
          </a:p>
        </p:txBody>
      </p:sp>
    </p:spTree>
    <p:extLst>
      <p:ext uri="{BB962C8B-B14F-4D97-AF65-F5344CB8AC3E}">
        <p14:creationId xmlns:p14="http://schemas.microsoft.com/office/powerpoint/2010/main" val="383850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32"/>
          <p:cNvSpPr txBox="1">
            <a:spLocks noGrp="1"/>
          </p:cNvSpPr>
          <p:nvPr>
            <p:ph type="title" idx="15"/>
          </p:nvPr>
        </p:nvSpPr>
        <p:spPr>
          <a:xfrm>
            <a:off x="720000" y="615696"/>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83" name="Google Shape;1683;p32"/>
          <p:cNvSpPr txBox="1">
            <a:spLocks noGrp="1"/>
          </p:cNvSpPr>
          <p:nvPr>
            <p:ph type="title"/>
          </p:nvPr>
        </p:nvSpPr>
        <p:spPr>
          <a:xfrm>
            <a:off x="1910659" y="1597411"/>
            <a:ext cx="230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Introduction</a:t>
            </a:r>
            <a:endParaRPr dirty="0"/>
          </a:p>
        </p:txBody>
      </p:sp>
      <p:sp>
        <p:nvSpPr>
          <p:cNvPr id="1685" name="Google Shape;1685;p32"/>
          <p:cNvSpPr txBox="1">
            <a:spLocks noGrp="1"/>
          </p:cNvSpPr>
          <p:nvPr>
            <p:ph type="title" idx="2"/>
          </p:nvPr>
        </p:nvSpPr>
        <p:spPr>
          <a:xfrm>
            <a:off x="5880416" y="1473407"/>
            <a:ext cx="256335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Idea</a:t>
            </a:r>
            <a:r>
              <a:rPr lang="vi-VN" dirty="0"/>
              <a:t> &amp; </a:t>
            </a:r>
            <a:r>
              <a:rPr lang="vi-VN" dirty="0" err="1"/>
              <a:t>Process</a:t>
            </a:r>
            <a:endParaRPr dirty="0"/>
          </a:p>
        </p:txBody>
      </p:sp>
      <p:sp>
        <p:nvSpPr>
          <p:cNvPr id="1687" name="Google Shape;1687;p32"/>
          <p:cNvSpPr txBox="1">
            <a:spLocks noGrp="1"/>
          </p:cNvSpPr>
          <p:nvPr>
            <p:ph type="title" idx="4"/>
          </p:nvPr>
        </p:nvSpPr>
        <p:spPr>
          <a:xfrm>
            <a:off x="1910648" y="3234995"/>
            <a:ext cx="2725646"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Result</a:t>
            </a:r>
            <a:endParaRPr dirty="0"/>
          </a:p>
        </p:txBody>
      </p:sp>
      <p:sp>
        <p:nvSpPr>
          <p:cNvPr id="1688" name="Google Shape;1688;p32"/>
          <p:cNvSpPr txBox="1">
            <a:spLocks noGrp="1"/>
          </p:cNvSpPr>
          <p:nvPr>
            <p:ph type="title" idx="6"/>
          </p:nvPr>
        </p:nvSpPr>
        <p:spPr>
          <a:xfrm>
            <a:off x="5921452" y="3237998"/>
            <a:ext cx="230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Conclusion</a:t>
            </a:r>
            <a:endParaRPr dirty="0"/>
          </a:p>
        </p:txBody>
      </p:sp>
      <p:sp>
        <p:nvSpPr>
          <p:cNvPr id="1690" name="Google Shape;1690;p32"/>
          <p:cNvSpPr txBox="1">
            <a:spLocks noGrp="1"/>
          </p:cNvSpPr>
          <p:nvPr>
            <p:ph type="title" idx="8"/>
          </p:nvPr>
        </p:nvSpPr>
        <p:spPr>
          <a:xfrm>
            <a:off x="917048" y="1615308"/>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91" name="Google Shape;1691;p32"/>
          <p:cNvSpPr txBox="1">
            <a:spLocks noGrp="1"/>
          </p:cNvSpPr>
          <p:nvPr>
            <p:ph type="title" idx="9"/>
          </p:nvPr>
        </p:nvSpPr>
        <p:spPr>
          <a:xfrm>
            <a:off x="917059" y="3259686"/>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692" name="Google Shape;1692;p32"/>
          <p:cNvSpPr txBox="1">
            <a:spLocks noGrp="1"/>
          </p:cNvSpPr>
          <p:nvPr>
            <p:ph type="title" idx="14"/>
          </p:nvPr>
        </p:nvSpPr>
        <p:spPr>
          <a:xfrm>
            <a:off x="4936823" y="3259686"/>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693" name="Google Shape;1693;p32"/>
          <p:cNvSpPr txBox="1">
            <a:spLocks noGrp="1"/>
          </p:cNvSpPr>
          <p:nvPr>
            <p:ph type="title" idx="13"/>
          </p:nvPr>
        </p:nvSpPr>
        <p:spPr>
          <a:xfrm>
            <a:off x="4932293" y="1615308"/>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1694" name="Google Shape;1694;p32"/>
          <p:cNvGrpSpPr/>
          <p:nvPr/>
        </p:nvGrpSpPr>
        <p:grpSpPr>
          <a:xfrm>
            <a:off x="7941134" y="164670"/>
            <a:ext cx="873325" cy="908226"/>
            <a:chOff x="4505000" y="238125"/>
            <a:chExt cx="1306200" cy="1358400"/>
          </a:xfrm>
        </p:grpSpPr>
        <p:sp>
          <p:nvSpPr>
            <p:cNvPr id="1695" name="Google Shape;1695;p32"/>
            <p:cNvSpPr/>
            <p:nvPr/>
          </p:nvSpPr>
          <p:spPr>
            <a:xfrm>
              <a:off x="5185450" y="238125"/>
              <a:ext cx="625750" cy="1358400"/>
            </a:xfrm>
            <a:custGeom>
              <a:avLst/>
              <a:gdLst/>
              <a:ahLst/>
              <a:cxnLst/>
              <a:rect l="l" t="t" r="r" b="b"/>
              <a:pathLst>
                <a:path w="25030" h="54336" extrusionOk="0">
                  <a:moveTo>
                    <a:pt x="5806" y="0"/>
                  </a:moveTo>
                  <a:lnTo>
                    <a:pt x="5384" y="20"/>
                  </a:lnTo>
                  <a:lnTo>
                    <a:pt x="4982" y="60"/>
                  </a:lnTo>
                  <a:lnTo>
                    <a:pt x="4561" y="100"/>
                  </a:lnTo>
                  <a:lnTo>
                    <a:pt x="4139" y="181"/>
                  </a:lnTo>
                  <a:lnTo>
                    <a:pt x="3737" y="281"/>
                  </a:lnTo>
                  <a:lnTo>
                    <a:pt x="3315" y="402"/>
                  </a:lnTo>
                  <a:lnTo>
                    <a:pt x="2893" y="542"/>
                  </a:lnTo>
                  <a:lnTo>
                    <a:pt x="2472" y="703"/>
                  </a:lnTo>
                  <a:lnTo>
                    <a:pt x="2070" y="864"/>
                  </a:lnTo>
                  <a:lnTo>
                    <a:pt x="1648" y="1065"/>
                  </a:lnTo>
                  <a:lnTo>
                    <a:pt x="1226" y="1286"/>
                  </a:lnTo>
                  <a:lnTo>
                    <a:pt x="824" y="1527"/>
                  </a:lnTo>
                  <a:lnTo>
                    <a:pt x="423" y="1788"/>
                  </a:lnTo>
                  <a:lnTo>
                    <a:pt x="1" y="2069"/>
                  </a:lnTo>
                  <a:lnTo>
                    <a:pt x="1" y="52287"/>
                  </a:lnTo>
                  <a:lnTo>
                    <a:pt x="382" y="52588"/>
                  </a:lnTo>
                  <a:lnTo>
                    <a:pt x="764" y="52850"/>
                  </a:lnTo>
                  <a:lnTo>
                    <a:pt x="1146" y="53091"/>
                  </a:lnTo>
                  <a:lnTo>
                    <a:pt x="1507" y="53312"/>
                  </a:lnTo>
                  <a:lnTo>
                    <a:pt x="1889" y="53512"/>
                  </a:lnTo>
                  <a:lnTo>
                    <a:pt x="2251" y="53673"/>
                  </a:lnTo>
                  <a:lnTo>
                    <a:pt x="2612" y="53834"/>
                  </a:lnTo>
                  <a:lnTo>
                    <a:pt x="2974" y="53974"/>
                  </a:lnTo>
                  <a:lnTo>
                    <a:pt x="3335" y="54075"/>
                  </a:lnTo>
                  <a:lnTo>
                    <a:pt x="3677" y="54175"/>
                  </a:lnTo>
                  <a:lnTo>
                    <a:pt x="4038" y="54236"/>
                  </a:lnTo>
                  <a:lnTo>
                    <a:pt x="4380" y="54296"/>
                  </a:lnTo>
                  <a:lnTo>
                    <a:pt x="4721" y="54316"/>
                  </a:lnTo>
                  <a:lnTo>
                    <a:pt x="5063" y="54336"/>
                  </a:lnTo>
                  <a:lnTo>
                    <a:pt x="5404" y="54336"/>
                  </a:lnTo>
                  <a:lnTo>
                    <a:pt x="5746" y="54316"/>
                  </a:lnTo>
                  <a:lnTo>
                    <a:pt x="6087" y="54256"/>
                  </a:lnTo>
                  <a:lnTo>
                    <a:pt x="6409" y="54195"/>
                  </a:lnTo>
                  <a:lnTo>
                    <a:pt x="6750" y="54135"/>
                  </a:lnTo>
                  <a:lnTo>
                    <a:pt x="7071" y="54035"/>
                  </a:lnTo>
                  <a:lnTo>
                    <a:pt x="7393" y="53914"/>
                  </a:lnTo>
                  <a:lnTo>
                    <a:pt x="7714" y="53794"/>
                  </a:lnTo>
                  <a:lnTo>
                    <a:pt x="8036" y="53653"/>
                  </a:lnTo>
                  <a:lnTo>
                    <a:pt x="8357" y="53492"/>
                  </a:lnTo>
                  <a:lnTo>
                    <a:pt x="8678" y="53312"/>
                  </a:lnTo>
                  <a:lnTo>
                    <a:pt x="9000" y="53131"/>
                  </a:lnTo>
                  <a:lnTo>
                    <a:pt x="9301" y="52910"/>
                  </a:lnTo>
                  <a:lnTo>
                    <a:pt x="9623" y="52709"/>
                  </a:lnTo>
                  <a:lnTo>
                    <a:pt x="10245" y="52227"/>
                  </a:lnTo>
                  <a:lnTo>
                    <a:pt x="10848" y="51684"/>
                  </a:lnTo>
                  <a:lnTo>
                    <a:pt x="11310" y="51705"/>
                  </a:lnTo>
                  <a:lnTo>
                    <a:pt x="11752" y="51705"/>
                  </a:lnTo>
                  <a:lnTo>
                    <a:pt x="12194" y="51684"/>
                  </a:lnTo>
                  <a:lnTo>
                    <a:pt x="12636" y="51624"/>
                  </a:lnTo>
                  <a:lnTo>
                    <a:pt x="13057" y="51544"/>
                  </a:lnTo>
                  <a:lnTo>
                    <a:pt x="13479" y="51463"/>
                  </a:lnTo>
                  <a:lnTo>
                    <a:pt x="13901" y="51343"/>
                  </a:lnTo>
                  <a:lnTo>
                    <a:pt x="14303" y="51202"/>
                  </a:lnTo>
                  <a:lnTo>
                    <a:pt x="14685" y="51042"/>
                  </a:lnTo>
                  <a:lnTo>
                    <a:pt x="15066" y="50881"/>
                  </a:lnTo>
                  <a:lnTo>
                    <a:pt x="15428" y="50680"/>
                  </a:lnTo>
                  <a:lnTo>
                    <a:pt x="15789" y="50459"/>
                  </a:lnTo>
                  <a:lnTo>
                    <a:pt x="16131" y="50238"/>
                  </a:lnTo>
                  <a:lnTo>
                    <a:pt x="16452" y="49997"/>
                  </a:lnTo>
                  <a:lnTo>
                    <a:pt x="16774" y="49716"/>
                  </a:lnTo>
                  <a:lnTo>
                    <a:pt x="17075" y="49435"/>
                  </a:lnTo>
                  <a:lnTo>
                    <a:pt x="17356" y="49153"/>
                  </a:lnTo>
                  <a:lnTo>
                    <a:pt x="17617" y="48832"/>
                  </a:lnTo>
                  <a:lnTo>
                    <a:pt x="17878" y="48511"/>
                  </a:lnTo>
                  <a:lnTo>
                    <a:pt x="18099" y="48169"/>
                  </a:lnTo>
                  <a:lnTo>
                    <a:pt x="18320" y="47808"/>
                  </a:lnTo>
                  <a:lnTo>
                    <a:pt x="18521" y="47446"/>
                  </a:lnTo>
                  <a:lnTo>
                    <a:pt x="18682" y="47064"/>
                  </a:lnTo>
                  <a:lnTo>
                    <a:pt x="18843" y="46683"/>
                  </a:lnTo>
                  <a:lnTo>
                    <a:pt x="18983" y="46281"/>
                  </a:lnTo>
                  <a:lnTo>
                    <a:pt x="19104" y="45859"/>
                  </a:lnTo>
                  <a:lnTo>
                    <a:pt x="19184" y="45437"/>
                  </a:lnTo>
                  <a:lnTo>
                    <a:pt x="19264" y="44995"/>
                  </a:lnTo>
                  <a:lnTo>
                    <a:pt x="19305" y="44553"/>
                  </a:lnTo>
                  <a:lnTo>
                    <a:pt x="19345" y="44112"/>
                  </a:lnTo>
                  <a:lnTo>
                    <a:pt x="19345" y="43650"/>
                  </a:lnTo>
                  <a:lnTo>
                    <a:pt x="19305" y="43188"/>
                  </a:lnTo>
                  <a:lnTo>
                    <a:pt x="19706" y="42947"/>
                  </a:lnTo>
                  <a:lnTo>
                    <a:pt x="20068" y="42705"/>
                  </a:lnTo>
                  <a:lnTo>
                    <a:pt x="20429" y="42444"/>
                  </a:lnTo>
                  <a:lnTo>
                    <a:pt x="20771" y="42183"/>
                  </a:lnTo>
                  <a:lnTo>
                    <a:pt x="21092" y="41882"/>
                  </a:lnTo>
                  <a:lnTo>
                    <a:pt x="21394" y="41601"/>
                  </a:lnTo>
                  <a:lnTo>
                    <a:pt x="21675" y="41279"/>
                  </a:lnTo>
                  <a:lnTo>
                    <a:pt x="21956" y="40958"/>
                  </a:lnTo>
                  <a:lnTo>
                    <a:pt x="22217" y="40616"/>
                  </a:lnTo>
                  <a:lnTo>
                    <a:pt x="22438" y="40275"/>
                  </a:lnTo>
                  <a:lnTo>
                    <a:pt x="22679" y="39913"/>
                  </a:lnTo>
                  <a:lnTo>
                    <a:pt x="22880" y="39552"/>
                  </a:lnTo>
                  <a:lnTo>
                    <a:pt x="23061" y="39170"/>
                  </a:lnTo>
                  <a:lnTo>
                    <a:pt x="23242" y="38788"/>
                  </a:lnTo>
                  <a:lnTo>
                    <a:pt x="23382" y="38387"/>
                  </a:lnTo>
                  <a:lnTo>
                    <a:pt x="23523" y="37985"/>
                  </a:lnTo>
                  <a:lnTo>
                    <a:pt x="23643" y="37563"/>
                  </a:lnTo>
                  <a:lnTo>
                    <a:pt x="23744" y="37141"/>
                  </a:lnTo>
                  <a:lnTo>
                    <a:pt x="23824" y="36699"/>
                  </a:lnTo>
                  <a:lnTo>
                    <a:pt x="23884" y="36278"/>
                  </a:lnTo>
                  <a:lnTo>
                    <a:pt x="23925" y="35836"/>
                  </a:lnTo>
                  <a:lnTo>
                    <a:pt x="23965" y="35374"/>
                  </a:lnTo>
                  <a:lnTo>
                    <a:pt x="23965" y="34912"/>
                  </a:lnTo>
                  <a:lnTo>
                    <a:pt x="23965" y="34450"/>
                  </a:lnTo>
                  <a:lnTo>
                    <a:pt x="23945" y="33988"/>
                  </a:lnTo>
                  <a:lnTo>
                    <a:pt x="23884" y="33526"/>
                  </a:lnTo>
                  <a:lnTo>
                    <a:pt x="23824" y="33043"/>
                  </a:lnTo>
                  <a:lnTo>
                    <a:pt x="23744" y="32561"/>
                  </a:lnTo>
                  <a:lnTo>
                    <a:pt x="23643" y="32079"/>
                  </a:lnTo>
                  <a:lnTo>
                    <a:pt x="23523" y="31577"/>
                  </a:lnTo>
                  <a:lnTo>
                    <a:pt x="23382" y="31095"/>
                  </a:lnTo>
                  <a:lnTo>
                    <a:pt x="23222" y="30593"/>
                  </a:lnTo>
                  <a:lnTo>
                    <a:pt x="23443" y="30211"/>
                  </a:lnTo>
                  <a:lnTo>
                    <a:pt x="23663" y="29830"/>
                  </a:lnTo>
                  <a:lnTo>
                    <a:pt x="23864" y="29428"/>
                  </a:lnTo>
                  <a:lnTo>
                    <a:pt x="24045" y="29026"/>
                  </a:lnTo>
                  <a:lnTo>
                    <a:pt x="24226" y="28624"/>
                  </a:lnTo>
                  <a:lnTo>
                    <a:pt x="24387" y="28223"/>
                  </a:lnTo>
                  <a:lnTo>
                    <a:pt x="24507" y="27821"/>
                  </a:lnTo>
                  <a:lnTo>
                    <a:pt x="24648" y="27399"/>
                  </a:lnTo>
                  <a:lnTo>
                    <a:pt x="24748" y="26977"/>
                  </a:lnTo>
                  <a:lnTo>
                    <a:pt x="24829" y="26575"/>
                  </a:lnTo>
                  <a:lnTo>
                    <a:pt x="24909" y="26154"/>
                  </a:lnTo>
                  <a:lnTo>
                    <a:pt x="24969" y="25732"/>
                  </a:lnTo>
                  <a:lnTo>
                    <a:pt x="25009" y="25310"/>
                  </a:lnTo>
                  <a:lnTo>
                    <a:pt x="25029" y="24888"/>
                  </a:lnTo>
                  <a:lnTo>
                    <a:pt x="25029" y="24466"/>
                  </a:lnTo>
                  <a:lnTo>
                    <a:pt x="25009" y="24044"/>
                  </a:lnTo>
                  <a:lnTo>
                    <a:pt x="24969" y="23623"/>
                  </a:lnTo>
                  <a:lnTo>
                    <a:pt x="24909" y="23201"/>
                  </a:lnTo>
                  <a:lnTo>
                    <a:pt x="24849" y="22779"/>
                  </a:lnTo>
                  <a:lnTo>
                    <a:pt x="24748" y="22357"/>
                  </a:lnTo>
                  <a:lnTo>
                    <a:pt x="24648" y="21935"/>
                  </a:lnTo>
                  <a:lnTo>
                    <a:pt x="24507" y="21534"/>
                  </a:lnTo>
                  <a:lnTo>
                    <a:pt x="24346" y="21112"/>
                  </a:lnTo>
                  <a:lnTo>
                    <a:pt x="24186" y="20710"/>
                  </a:lnTo>
                  <a:lnTo>
                    <a:pt x="23985" y="20308"/>
                  </a:lnTo>
                  <a:lnTo>
                    <a:pt x="23764" y="19906"/>
                  </a:lnTo>
                  <a:lnTo>
                    <a:pt x="23523" y="19525"/>
                  </a:lnTo>
                  <a:lnTo>
                    <a:pt x="23282" y="19143"/>
                  </a:lnTo>
                  <a:lnTo>
                    <a:pt x="23001" y="18741"/>
                  </a:lnTo>
                  <a:lnTo>
                    <a:pt x="22679" y="18380"/>
                  </a:lnTo>
                  <a:lnTo>
                    <a:pt x="22358" y="17998"/>
                  </a:lnTo>
                  <a:lnTo>
                    <a:pt x="22016" y="17637"/>
                  </a:lnTo>
                  <a:lnTo>
                    <a:pt x="22077" y="17074"/>
                  </a:lnTo>
                  <a:lnTo>
                    <a:pt x="22117" y="16512"/>
                  </a:lnTo>
                  <a:lnTo>
                    <a:pt x="22157" y="15949"/>
                  </a:lnTo>
                  <a:lnTo>
                    <a:pt x="22157" y="15387"/>
                  </a:lnTo>
                  <a:lnTo>
                    <a:pt x="22157" y="14804"/>
                  </a:lnTo>
                  <a:lnTo>
                    <a:pt x="22117" y="14242"/>
                  </a:lnTo>
                  <a:lnTo>
                    <a:pt x="22077" y="13679"/>
                  </a:lnTo>
                  <a:lnTo>
                    <a:pt x="21996" y="13117"/>
                  </a:lnTo>
                  <a:lnTo>
                    <a:pt x="21916" y="12555"/>
                  </a:lnTo>
                  <a:lnTo>
                    <a:pt x="21795" y="11992"/>
                  </a:lnTo>
                  <a:lnTo>
                    <a:pt x="21655" y="11450"/>
                  </a:lnTo>
                  <a:lnTo>
                    <a:pt x="21514" y="10887"/>
                  </a:lnTo>
                  <a:lnTo>
                    <a:pt x="21313" y="10365"/>
                  </a:lnTo>
                  <a:lnTo>
                    <a:pt x="21112" y="9843"/>
                  </a:lnTo>
                  <a:lnTo>
                    <a:pt x="20891" y="9320"/>
                  </a:lnTo>
                  <a:lnTo>
                    <a:pt x="20630" y="8818"/>
                  </a:lnTo>
                  <a:lnTo>
                    <a:pt x="20349" y="8336"/>
                  </a:lnTo>
                  <a:lnTo>
                    <a:pt x="20028" y="7874"/>
                  </a:lnTo>
                  <a:lnTo>
                    <a:pt x="19706" y="7412"/>
                  </a:lnTo>
                  <a:lnTo>
                    <a:pt x="19325" y="6970"/>
                  </a:lnTo>
                  <a:lnTo>
                    <a:pt x="18943" y="6548"/>
                  </a:lnTo>
                  <a:lnTo>
                    <a:pt x="18521" y="6147"/>
                  </a:lnTo>
                  <a:lnTo>
                    <a:pt x="18059" y="5765"/>
                  </a:lnTo>
                  <a:lnTo>
                    <a:pt x="17577" y="5403"/>
                  </a:lnTo>
                  <a:lnTo>
                    <a:pt x="17075" y="5062"/>
                  </a:lnTo>
                  <a:lnTo>
                    <a:pt x="16533" y="4761"/>
                  </a:lnTo>
                  <a:lnTo>
                    <a:pt x="15950" y="4479"/>
                  </a:lnTo>
                  <a:lnTo>
                    <a:pt x="15347" y="4218"/>
                  </a:lnTo>
                  <a:lnTo>
                    <a:pt x="14705" y="3977"/>
                  </a:lnTo>
                  <a:lnTo>
                    <a:pt x="14022" y="3776"/>
                  </a:lnTo>
                  <a:lnTo>
                    <a:pt x="13319" y="3616"/>
                  </a:lnTo>
                  <a:lnTo>
                    <a:pt x="12575" y="3475"/>
                  </a:lnTo>
                  <a:lnTo>
                    <a:pt x="12254" y="3093"/>
                  </a:lnTo>
                  <a:lnTo>
                    <a:pt x="11912" y="2732"/>
                  </a:lnTo>
                  <a:lnTo>
                    <a:pt x="11571" y="2390"/>
                  </a:lnTo>
                  <a:lnTo>
                    <a:pt x="11230" y="2089"/>
                  </a:lnTo>
                  <a:lnTo>
                    <a:pt x="10868" y="1788"/>
                  </a:lnTo>
                  <a:lnTo>
                    <a:pt x="10506" y="1527"/>
                  </a:lnTo>
                  <a:lnTo>
                    <a:pt x="10145" y="1286"/>
                  </a:lnTo>
                  <a:lnTo>
                    <a:pt x="9763" y="1045"/>
                  </a:lnTo>
                  <a:lnTo>
                    <a:pt x="9402" y="844"/>
                  </a:lnTo>
                  <a:lnTo>
                    <a:pt x="9000" y="663"/>
                  </a:lnTo>
                  <a:lnTo>
                    <a:pt x="8618" y="502"/>
                  </a:lnTo>
                  <a:lnTo>
                    <a:pt x="8237" y="382"/>
                  </a:lnTo>
                  <a:lnTo>
                    <a:pt x="7835" y="261"/>
                  </a:lnTo>
                  <a:lnTo>
                    <a:pt x="7433" y="161"/>
                  </a:lnTo>
                  <a:lnTo>
                    <a:pt x="7031" y="100"/>
                  </a:lnTo>
                  <a:lnTo>
                    <a:pt x="6630" y="40"/>
                  </a:lnTo>
                  <a:lnTo>
                    <a:pt x="6208" y="20"/>
                  </a:lnTo>
                  <a:lnTo>
                    <a:pt x="5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2"/>
            <p:cNvSpPr/>
            <p:nvPr/>
          </p:nvSpPr>
          <p:spPr>
            <a:xfrm>
              <a:off x="4505000" y="238125"/>
              <a:ext cx="625750" cy="1358400"/>
            </a:xfrm>
            <a:custGeom>
              <a:avLst/>
              <a:gdLst/>
              <a:ahLst/>
              <a:cxnLst/>
              <a:rect l="l" t="t" r="r" b="b"/>
              <a:pathLst>
                <a:path w="25030" h="54336" extrusionOk="0">
                  <a:moveTo>
                    <a:pt x="19224" y="0"/>
                  </a:moveTo>
                  <a:lnTo>
                    <a:pt x="18822" y="20"/>
                  </a:lnTo>
                  <a:lnTo>
                    <a:pt x="18401" y="40"/>
                  </a:lnTo>
                  <a:lnTo>
                    <a:pt x="17999" y="100"/>
                  </a:lnTo>
                  <a:lnTo>
                    <a:pt x="17597" y="161"/>
                  </a:lnTo>
                  <a:lnTo>
                    <a:pt x="17195" y="261"/>
                  </a:lnTo>
                  <a:lnTo>
                    <a:pt x="16794" y="382"/>
                  </a:lnTo>
                  <a:lnTo>
                    <a:pt x="16412" y="502"/>
                  </a:lnTo>
                  <a:lnTo>
                    <a:pt x="16030" y="663"/>
                  </a:lnTo>
                  <a:lnTo>
                    <a:pt x="15649" y="844"/>
                  </a:lnTo>
                  <a:lnTo>
                    <a:pt x="15267" y="1045"/>
                  </a:lnTo>
                  <a:lnTo>
                    <a:pt x="14885" y="1286"/>
                  </a:lnTo>
                  <a:lnTo>
                    <a:pt x="14524" y="1527"/>
                  </a:lnTo>
                  <a:lnTo>
                    <a:pt x="14162" y="1788"/>
                  </a:lnTo>
                  <a:lnTo>
                    <a:pt x="13801" y="2089"/>
                  </a:lnTo>
                  <a:lnTo>
                    <a:pt x="13459" y="2390"/>
                  </a:lnTo>
                  <a:lnTo>
                    <a:pt x="13118" y="2732"/>
                  </a:lnTo>
                  <a:lnTo>
                    <a:pt x="12776" y="3093"/>
                  </a:lnTo>
                  <a:lnTo>
                    <a:pt x="12455" y="3475"/>
                  </a:lnTo>
                  <a:lnTo>
                    <a:pt x="11711" y="3616"/>
                  </a:lnTo>
                  <a:lnTo>
                    <a:pt x="11008" y="3776"/>
                  </a:lnTo>
                  <a:lnTo>
                    <a:pt x="10325" y="3977"/>
                  </a:lnTo>
                  <a:lnTo>
                    <a:pt x="9683" y="4218"/>
                  </a:lnTo>
                  <a:lnTo>
                    <a:pt x="9080" y="4479"/>
                  </a:lnTo>
                  <a:lnTo>
                    <a:pt x="8498" y="4761"/>
                  </a:lnTo>
                  <a:lnTo>
                    <a:pt x="7955" y="5062"/>
                  </a:lnTo>
                  <a:lnTo>
                    <a:pt x="7453" y="5403"/>
                  </a:lnTo>
                  <a:lnTo>
                    <a:pt x="6971" y="5765"/>
                  </a:lnTo>
                  <a:lnTo>
                    <a:pt x="6509" y="6147"/>
                  </a:lnTo>
                  <a:lnTo>
                    <a:pt x="6087" y="6548"/>
                  </a:lnTo>
                  <a:lnTo>
                    <a:pt x="5705" y="6970"/>
                  </a:lnTo>
                  <a:lnTo>
                    <a:pt x="5324" y="7412"/>
                  </a:lnTo>
                  <a:lnTo>
                    <a:pt x="5002" y="7874"/>
                  </a:lnTo>
                  <a:lnTo>
                    <a:pt x="4681" y="8336"/>
                  </a:lnTo>
                  <a:lnTo>
                    <a:pt x="4400" y="8818"/>
                  </a:lnTo>
                  <a:lnTo>
                    <a:pt x="4139" y="9320"/>
                  </a:lnTo>
                  <a:lnTo>
                    <a:pt x="3918" y="9843"/>
                  </a:lnTo>
                  <a:lnTo>
                    <a:pt x="3717" y="10365"/>
                  </a:lnTo>
                  <a:lnTo>
                    <a:pt x="3516" y="10887"/>
                  </a:lnTo>
                  <a:lnTo>
                    <a:pt x="3375" y="11450"/>
                  </a:lnTo>
                  <a:lnTo>
                    <a:pt x="3235" y="11992"/>
                  </a:lnTo>
                  <a:lnTo>
                    <a:pt x="3114" y="12555"/>
                  </a:lnTo>
                  <a:lnTo>
                    <a:pt x="3034" y="13117"/>
                  </a:lnTo>
                  <a:lnTo>
                    <a:pt x="2953" y="13679"/>
                  </a:lnTo>
                  <a:lnTo>
                    <a:pt x="2913" y="14242"/>
                  </a:lnTo>
                  <a:lnTo>
                    <a:pt x="2873" y="14804"/>
                  </a:lnTo>
                  <a:lnTo>
                    <a:pt x="2873" y="15387"/>
                  </a:lnTo>
                  <a:lnTo>
                    <a:pt x="2873" y="15949"/>
                  </a:lnTo>
                  <a:lnTo>
                    <a:pt x="2913" y="16512"/>
                  </a:lnTo>
                  <a:lnTo>
                    <a:pt x="2953" y="17074"/>
                  </a:lnTo>
                  <a:lnTo>
                    <a:pt x="3014" y="17637"/>
                  </a:lnTo>
                  <a:lnTo>
                    <a:pt x="2672" y="17998"/>
                  </a:lnTo>
                  <a:lnTo>
                    <a:pt x="2351" y="18380"/>
                  </a:lnTo>
                  <a:lnTo>
                    <a:pt x="2050" y="18741"/>
                  </a:lnTo>
                  <a:lnTo>
                    <a:pt x="1768" y="19143"/>
                  </a:lnTo>
                  <a:lnTo>
                    <a:pt x="1507" y="19525"/>
                  </a:lnTo>
                  <a:lnTo>
                    <a:pt x="1266" y="19906"/>
                  </a:lnTo>
                  <a:lnTo>
                    <a:pt x="1045" y="20308"/>
                  </a:lnTo>
                  <a:lnTo>
                    <a:pt x="844" y="20710"/>
                  </a:lnTo>
                  <a:lnTo>
                    <a:pt x="684" y="21112"/>
                  </a:lnTo>
                  <a:lnTo>
                    <a:pt x="523" y="21534"/>
                  </a:lnTo>
                  <a:lnTo>
                    <a:pt x="402" y="21935"/>
                  </a:lnTo>
                  <a:lnTo>
                    <a:pt x="282" y="22357"/>
                  </a:lnTo>
                  <a:lnTo>
                    <a:pt x="181" y="22779"/>
                  </a:lnTo>
                  <a:lnTo>
                    <a:pt x="121" y="23201"/>
                  </a:lnTo>
                  <a:lnTo>
                    <a:pt x="61" y="23623"/>
                  </a:lnTo>
                  <a:lnTo>
                    <a:pt x="21" y="24044"/>
                  </a:lnTo>
                  <a:lnTo>
                    <a:pt x="1" y="24466"/>
                  </a:lnTo>
                  <a:lnTo>
                    <a:pt x="1" y="24888"/>
                  </a:lnTo>
                  <a:lnTo>
                    <a:pt x="21" y="25310"/>
                  </a:lnTo>
                  <a:lnTo>
                    <a:pt x="61" y="25732"/>
                  </a:lnTo>
                  <a:lnTo>
                    <a:pt x="121" y="26154"/>
                  </a:lnTo>
                  <a:lnTo>
                    <a:pt x="202" y="26575"/>
                  </a:lnTo>
                  <a:lnTo>
                    <a:pt x="282" y="26977"/>
                  </a:lnTo>
                  <a:lnTo>
                    <a:pt x="382" y="27399"/>
                  </a:lnTo>
                  <a:lnTo>
                    <a:pt x="523" y="27821"/>
                  </a:lnTo>
                  <a:lnTo>
                    <a:pt x="664" y="28223"/>
                  </a:lnTo>
                  <a:lnTo>
                    <a:pt x="804" y="28624"/>
                  </a:lnTo>
                  <a:lnTo>
                    <a:pt x="985" y="29026"/>
                  </a:lnTo>
                  <a:lnTo>
                    <a:pt x="1166" y="29428"/>
                  </a:lnTo>
                  <a:lnTo>
                    <a:pt x="1367" y="29830"/>
                  </a:lnTo>
                  <a:lnTo>
                    <a:pt x="1588" y="30211"/>
                  </a:lnTo>
                  <a:lnTo>
                    <a:pt x="1809" y="30593"/>
                  </a:lnTo>
                  <a:lnTo>
                    <a:pt x="1648" y="31095"/>
                  </a:lnTo>
                  <a:lnTo>
                    <a:pt x="1507" y="31577"/>
                  </a:lnTo>
                  <a:lnTo>
                    <a:pt x="1387" y="32079"/>
                  </a:lnTo>
                  <a:lnTo>
                    <a:pt x="1286" y="32561"/>
                  </a:lnTo>
                  <a:lnTo>
                    <a:pt x="1206" y="33043"/>
                  </a:lnTo>
                  <a:lnTo>
                    <a:pt x="1146" y="33526"/>
                  </a:lnTo>
                  <a:lnTo>
                    <a:pt x="1085" y="33988"/>
                  </a:lnTo>
                  <a:lnTo>
                    <a:pt x="1065" y="34450"/>
                  </a:lnTo>
                  <a:lnTo>
                    <a:pt x="1065" y="34912"/>
                  </a:lnTo>
                  <a:lnTo>
                    <a:pt x="1065" y="35374"/>
                  </a:lnTo>
                  <a:lnTo>
                    <a:pt x="1105" y="35836"/>
                  </a:lnTo>
                  <a:lnTo>
                    <a:pt x="1146" y="36278"/>
                  </a:lnTo>
                  <a:lnTo>
                    <a:pt x="1206" y="36699"/>
                  </a:lnTo>
                  <a:lnTo>
                    <a:pt x="1286" y="37141"/>
                  </a:lnTo>
                  <a:lnTo>
                    <a:pt x="1387" y="37563"/>
                  </a:lnTo>
                  <a:lnTo>
                    <a:pt x="1507" y="37985"/>
                  </a:lnTo>
                  <a:lnTo>
                    <a:pt x="1648" y="38387"/>
                  </a:lnTo>
                  <a:lnTo>
                    <a:pt x="1788" y="38788"/>
                  </a:lnTo>
                  <a:lnTo>
                    <a:pt x="1969" y="39170"/>
                  </a:lnTo>
                  <a:lnTo>
                    <a:pt x="2150" y="39552"/>
                  </a:lnTo>
                  <a:lnTo>
                    <a:pt x="2351" y="39913"/>
                  </a:lnTo>
                  <a:lnTo>
                    <a:pt x="2592" y="40275"/>
                  </a:lnTo>
                  <a:lnTo>
                    <a:pt x="2813" y="40616"/>
                  </a:lnTo>
                  <a:lnTo>
                    <a:pt x="3074" y="40958"/>
                  </a:lnTo>
                  <a:lnTo>
                    <a:pt x="3355" y="41279"/>
                  </a:lnTo>
                  <a:lnTo>
                    <a:pt x="3636" y="41601"/>
                  </a:lnTo>
                  <a:lnTo>
                    <a:pt x="3938" y="41882"/>
                  </a:lnTo>
                  <a:lnTo>
                    <a:pt x="4259" y="42183"/>
                  </a:lnTo>
                  <a:lnTo>
                    <a:pt x="4601" y="42444"/>
                  </a:lnTo>
                  <a:lnTo>
                    <a:pt x="4962" y="42705"/>
                  </a:lnTo>
                  <a:lnTo>
                    <a:pt x="5324" y="42947"/>
                  </a:lnTo>
                  <a:lnTo>
                    <a:pt x="5726" y="43188"/>
                  </a:lnTo>
                  <a:lnTo>
                    <a:pt x="5685" y="43650"/>
                  </a:lnTo>
                  <a:lnTo>
                    <a:pt x="5685" y="44112"/>
                  </a:lnTo>
                  <a:lnTo>
                    <a:pt x="5726" y="44553"/>
                  </a:lnTo>
                  <a:lnTo>
                    <a:pt x="5766" y="44995"/>
                  </a:lnTo>
                  <a:lnTo>
                    <a:pt x="5846" y="45437"/>
                  </a:lnTo>
                  <a:lnTo>
                    <a:pt x="5926" y="45859"/>
                  </a:lnTo>
                  <a:lnTo>
                    <a:pt x="6047" y="46281"/>
                  </a:lnTo>
                  <a:lnTo>
                    <a:pt x="6188" y="46683"/>
                  </a:lnTo>
                  <a:lnTo>
                    <a:pt x="6348" y="47064"/>
                  </a:lnTo>
                  <a:lnTo>
                    <a:pt x="6509" y="47446"/>
                  </a:lnTo>
                  <a:lnTo>
                    <a:pt x="6710" y="47808"/>
                  </a:lnTo>
                  <a:lnTo>
                    <a:pt x="6931" y="48169"/>
                  </a:lnTo>
                  <a:lnTo>
                    <a:pt x="7152" y="48511"/>
                  </a:lnTo>
                  <a:lnTo>
                    <a:pt x="7413" y="48832"/>
                  </a:lnTo>
                  <a:lnTo>
                    <a:pt x="7674" y="49153"/>
                  </a:lnTo>
                  <a:lnTo>
                    <a:pt x="7955" y="49435"/>
                  </a:lnTo>
                  <a:lnTo>
                    <a:pt x="8256" y="49716"/>
                  </a:lnTo>
                  <a:lnTo>
                    <a:pt x="8578" y="49997"/>
                  </a:lnTo>
                  <a:lnTo>
                    <a:pt x="8899" y="50238"/>
                  </a:lnTo>
                  <a:lnTo>
                    <a:pt x="9241" y="50459"/>
                  </a:lnTo>
                  <a:lnTo>
                    <a:pt x="9602" y="50680"/>
                  </a:lnTo>
                  <a:lnTo>
                    <a:pt x="9964" y="50881"/>
                  </a:lnTo>
                  <a:lnTo>
                    <a:pt x="10346" y="51042"/>
                  </a:lnTo>
                  <a:lnTo>
                    <a:pt x="10727" y="51202"/>
                  </a:lnTo>
                  <a:lnTo>
                    <a:pt x="11129" y="51343"/>
                  </a:lnTo>
                  <a:lnTo>
                    <a:pt x="11551" y="51463"/>
                  </a:lnTo>
                  <a:lnTo>
                    <a:pt x="11973" y="51544"/>
                  </a:lnTo>
                  <a:lnTo>
                    <a:pt x="12394" y="51624"/>
                  </a:lnTo>
                  <a:lnTo>
                    <a:pt x="12836" y="51684"/>
                  </a:lnTo>
                  <a:lnTo>
                    <a:pt x="13278" y="51705"/>
                  </a:lnTo>
                  <a:lnTo>
                    <a:pt x="13720" y="51705"/>
                  </a:lnTo>
                  <a:lnTo>
                    <a:pt x="14182" y="51684"/>
                  </a:lnTo>
                  <a:lnTo>
                    <a:pt x="14785" y="52227"/>
                  </a:lnTo>
                  <a:lnTo>
                    <a:pt x="15408" y="52709"/>
                  </a:lnTo>
                  <a:lnTo>
                    <a:pt x="15729" y="52910"/>
                  </a:lnTo>
                  <a:lnTo>
                    <a:pt x="16030" y="53131"/>
                  </a:lnTo>
                  <a:lnTo>
                    <a:pt x="16352" y="53312"/>
                  </a:lnTo>
                  <a:lnTo>
                    <a:pt x="16673" y="53492"/>
                  </a:lnTo>
                  <a:lnTo>
                    <a:pt x="16994" y="53653"/>
                  </a:lnTo>
                  <a:lnTo>
                    <a:pt x="17316" y="53794"/>
                  </a:lnTo>
                  <a:lnTo>
                    <a:pt x="17637" y="53914"/>
                  </a:lnTo>
                  <a:lnTo>
                    <a:pt x="17959" y="54035"/>
                  </a:lnTo>
                  <a:lnTo>
                    <a:pt x="18280" y="54135"/>
                  </a:lnTo>
                  <a:lnTo>
                    <a:pt x="18621" y="54195"/>
                  </a:lnTo>
                  <a:lnTo>
                    <a:pt x="18943" y="54256"/>
                  </a:lnTo>
                  <a:lnTo>
                    <a:pt x="19284" y="54316"/>
                  </a:lnTo>
                  <a:lnTo>
                    <a:pt x="19626" y="54336"/>
                  </a:lnTo>
                  <a:lnTo>
                    <a:pt x="19967" y="54336"/>
                  </a:lnTo>
                  <a:lnTo>
                    <a:pt x="20309" y="54316"/>
                  </a:lnTo>
                  <a:lnTo>
                    <a:pt x="20650" y="54296"/>
                  </a:lnTo>
                  <a:lnTo>
                    <a:pt x="20992" y="54236"/>
                  </a:lnTo>
                  <a:lnTo>
                    <a:pt x="21353" y="54175"/>
                  </a:lnTo>
                  <a:lnTo>
                    <a:pt x="21695" y="54075"/>
                  </a:lnTo>
                  <a:lnTo>
                    <a:pt x="22056" y="53974"/>
                  </a:lnTo>
                  <a:lnTo>
                    <a:pt x="22418" y="53834"/>
                  </a:lnTo>
                  <a:lnTo>
                    <a:pt x="22780" y="53673"/>
                  </a:lnTo>
                  <a:lnTo>
                    <a:pt x="23141" y="53512"/>
                  </a:lnTo>
                  <a:lnTo>
                    <a:pt x="23523" y="53312"/>
                  </a:lnTo>
                  <a:lnTo>
                    <a:pt x="23884" y="53091"/>
                  </a:lnTo>
                  <a:lnTo>
                    <a:pt x="24266" y="52850"/>
                  </a:lnTo>
                  <a:lnTo>
                    <a:pt x="24648" y="52588"/>
                  </a:lnTo>
                  <a:lnTo>
                    <a:pt x="25029" y="52287"/>
                  </a:lnTo>
                  <a:lnTo>
                    <a:pt x="25029" y="2069"/>
                  </a:lnTo>
                  <a:lnTo>
                    <a:pt x="24607" y="1788"/>
                  </a:lnTo>
                  <a:lnTo>
                    <a:pt x="24206" y="1527"/>
                  </a:lnTo>
                  <a:lnTo>
                    <a:pt x="23804" y="1286"/>
                  </a:lnTo>
                  <a:lnTo>
                    <a:pt x="23382" y="1065"/>
                  </a:lnTo>
                  <a:lnTo>
                    <a:pt x="22960" y="864"/>
                  </a:lnTo>
                  <a:lnTo>
                    <a:pt x="22559" y="703"/>
                  </a:lnTo>
                  <a:lnTo>
                    <a:pt x="22137" y="542"/>
                  </a:lnTo>
                  <a:lnTo>
                    <a:pt x="21715" y="402"/>
                  </a:lnTo>
                  <a:lnTo>
                    <a:pt x="21293" y="281"/>
                  </a:lnTo>
                  <a:lnTo>
                    <a:pt x="20891" y="181"/>
                  </a:lnTo>
                  <a:lnTo>
                    <a:pt x="20469" y="100"/>
                  </a:lnTo>
                  <a:lnTo>
                    <a:pt x="20048" y="60"/>
                  </a:lnTo>
                  <a:lnTo>
                    <a:pt x="19646" y="20"/>
                  </a:lnTo>
                  <a:lnTo>
                    <a:pt x="19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2"/>
            <p:cNvSpPr/>
            <p:nvPr/>
          </p:nvSpPr>
          <p:spPr>
            <a:xfrm>
              <a:off x="5416950" y="325500"/>
              <a:ext cx="232050" cy="263150"/>
            </a:xfrm>
            <a:custGeom>
              <a:avLst/>
              <a:gdLst/>
              <a:ahLst/>
              <a:cxnLst/>
              <a:rect l="l" t="t" r="r" b="b"/>
              <a:pathLst>
                <a:path w="9282" h="10526" extrusionOk="0">
                  <a:moveTo>
                    <a:pt x="3637" y="0"/>
                  </a:moveTo>
                  <a:lnTo>
                    <a:pt x="3576" y="20"/>
                  </a:lnTo>
                  <a:lnTo>
                    <a:pt x="3356" y="121"/>
                  </a:lnTo>
                  <a:lnTo>
                    <a:pt x="3114" y="221"/>
                  </a:lnTo>
                  <a:lnTo>
                    <a:pt x="2693" y="442"/>
                  </a:lnTo>
                  <a:lnTo>
                    <a:pt x="2291" y="703"/>
                  </a:lnTo>
                  <a:lnTo>
                    <a:pt x="1909" y="1005"/>
                  </a:lnTo>
                  <a:lnTo>
                    <a:pt x="1568" y="1346"/>
                  </a:lnTo>
                  <a:lnTo>
                    <a:pt x="1246" y="1708"/>
                  </a:lnTo>
                  <a:lnTo>
                    <a:pt x="965" y="2109"/>
                  </a:lnTo>
                  <a:lnTo>
                    <a:pt x="704" y="2531"/>
                  </a:lnTo>
                  <a:lnTo>
                    <a:pt x="483" y="2953"/>
                  </a:lnTo>
                  <a:lnTo>
                    <a:pt x="302" y="3415"/>
                  </a:lnTo>
                  <a:lnTo>
                    <a:pt x="162" y="3877"/>
                  </a:lnTo>
                  <a:lnTo>
                    <a:pt x="61" y="4339"/>
                  </a:lnTo>
                  <a:lnTo>
                    <a:pt x="1" y="4821"/>
                  </a:lnTo>
                  <a:lnTo>
                    <a:pt x="1" y="5323"/>
                  </a:lnTo>
                  <a:lnTo>
                    <a:pt x="21" y="5805"/>
                  </a:lnTo>
                  <a:lnTo>
                    <a:pt x="61" y="6046"/>
                  </a:lnTo>
                  <a:lnTo>
                    <a:pt x="101" y="6287"/>
                  </a:lnTo>
                  <a:lnTo>
                    <a:pt x="222" y="6729"/>
                  </a:lnTo>
                  <a:lnTo>
                    <a:pt x="383" y="7171"/>
                  </a:lnTo>
                  <a:lnTo>
                    <a:pt x="584" y="7573"/>
                  </a:lnTo>
                  <a:lnTo>
                    <a:pt x="825" y="7975"/>
                  </a:lnTo>
                  <a:lnTo>
                    <a:pt x="1086" y="8336"/>
                  </a:lnTo>
                  <a:lnTo>
                    <a:pt x="1387" y="8698"/>
                  </a:lnTo>
                  <a:lnTo>
                    <a:pt x="1708" y="9019"/>
                  </a:lnTo>
                  <a:lnTo>
                    <a:pt x="2050" y="9321"/>
                  </a:lnTo>
                  <a:lnTo>
                    <a:pt x="2432" y="9582"/>
                  </a:lnTo>
                  <a:lnTo>
                    <a:pt x="2813" y="9823"/>
                  </a:lnTo>
                  <a:lnTo>
                    <a:pt x="3215" y="10044"/>
                  </a:lnTo>
                  <a:lnTo>
                    <a:pt x="3637" y="10204"/>
                  </a:lnTo>
                  <a:lnTo>
                    <a:pt x="4079" y="10345"/>
                  </a:lnTo>
                  <a:lnTo>
                    <a:pt x="4521" y="10446"/>
                  </a:lnTo>
                  <a:lnTo>
                    <a:pt x="4983" y="10506"/>
                  </a:lnTo>
                  <a:lnTo>
                    <a:pt x="5445" y="10526"/>
                  </a:lnTo>
                  <a:lnTo>
                    <a:pt x="5887" y="10506"/>
                  </a:lnTo>
                  <a:lnTo>
                    <a:pt x="6248" y="10466"/>
                  </a:lnTo>
                  <a:lnTo>
                    <a:pt x="6610" y="10385"/>
                  </a:lnTo>
                  <a:lnTo>
                    <a:pt x="6951" y="10285"/>
                  </a:lnTo>
                  <a:lnTo>
                    <a:pt x="7273" y="10164"/>
                  </a:lnTo>
                  <a:lnTo>
                    <a:pt x="7594" y="10024"/>
                  </a:lnTo>
                  <a:lnTo>
                    <a:pt x="7875" y="9843"/>
                  </a:lnTo>
                  <a:lnTo>
                    <a:pt x="8156" y="9662"/>
                  </a:lnTo>
                  <a:lnTo>
                    <a:pt x="8397" y="9441"/>
                  </a:lnTo>
                  <a:lnTo>
                    <a:pt x="8638" y="9160"/>
                  </a:lnTo>
                  <a:lnTo>
                    <a:pt x="8859" y="8859"/>
                  </a:lnTo>
                  <a:lnTo>
                    <a:pt x="9040" y="8537"/>
                  </a:lnTo>
                  <a:lnTo>
                    <a:pt x="9161" y="8196"/>
                  </a:lnTo>
                  <a:lnTo>
                    <a:pt x="9241" y="7854"/>
                  </a:lnTo>
                  <a:lnTo>
                    <a:pt x="9281" y="7493"/>
                  </a:lnTo>
                  <a:lnTo>
                    <a:pt x="9281" y="7312"/>
                  </a:lnTo>
                  <a:lnTo>
                    <a:pt x="9281" y="7151"/>
                  </a:lnTo>
                  <a:lnTo>
                    <a:pt x="9261" y="6970"/>
                  </a:lnTo>
                  <a:lnTo>
                    <a:pt x="9221" y="6810"/>
                  </a:lnTo>
                  <a:lnTo>
                    <a:pt x="9161" y="6609"/>
                  </a:lnTo>
                  <a:lnTo>
                    <a:pt x="9100" y="6448"/>
                  </a:lnTo>
                  <a:lnTo>
                    <a:pt x="9020" y="6267"/>
                  </a:lnTo>
                  <a:lnTo>
                    <a:pt x="8920" y="6107"/>
                  </a:lnTo>
                  <a:lnTo>
                    <a:pt x="8799" y="5946"/>
                  </a:lnTo>
                  <a:lnTo>
                    <a:pt x="8679" y="5805"/>
                  </a:lnTo>
                  <a:lnTo>
                    <a:pt x="8538" y="5665"/>
                  </a:lnTo>
                  <a:lnTo>
                    <a:pt x="8397" y="5544"/>
                  </a:lnTo>
                  <a:lnTo>
                    <a:pt x="8257" y="5444"/>
                  </a:lnTo>
                  <a:lnTo>
                    <a:pt x="8096" y="5343"/>
                  </a:lnTo>
                  <a:lnTo>
                    <a:pt x="7915" y="5263"/>
                  </a:lnTo>
                  <a:lnTo>
                    <a:pt x="7755" y="5203"/>
                  </a:lnTo>
                  <a:lnTo>
                    <a:pt x="7574" y="5143"/>
                  </a:lnTo>
                  <a:lnTo>
                    <a:pt x="7393" y="5122"/>
                  </a:lnTo>
                  <a:lnTo>
                    <a:pt x="7212" y="5102"/>
                  </a:lnTo>
                  <a:lnTo>
                    <a:pt x="7031" y="5102"/>
                  </a:lnTo>
                  <a:lnTo>
                    <a:pt x="6831" y="5143"/>
                  </a:lnTo>
                  <a:lnTo>
                    <a:pt x="6650" y="5183"/>
                  </a:lnTo>
                  <a:lnTo>
                    <a:pt x="6449" y="5263"/>
                  </a:lnTo>
                  <a:lnTo>
                    <a:pt x="6268" y="5343"/>
                  </a:lnTo>
                  <a:lnTo>
                    <a:pt x="6107" y="5464"/>
                  </a:lnTo>
                  <a:lnTo>
                    <a:pt x="5947" y="5584"/>
                  </a:lnTo>
                  <a:lnTo>
                    <a:pt x="5806" y="5725"/>
                  </a:lnTo>
                  <a:lnTo>
                    <a:pt x="5666" y="5886"/>
                  </a:lnTo>
                  <a:lnTo>
                    <a:pt x="5565" y="6067"/>
                  </a:lnTo>
                  <a:lnTo>
                    <a:pt x="5465" y="6227"/>
                  </a:lnTo>
                  <a:lnTo>
                    <a:pt x="5404" y="6408"/>
                  </a:lnTo>
                  <a:lnTo>
                    <a:pt x="5364" y="6569"/>
                  </a:lnTo>
                  <a:lnTo>
                    <a:pt x="5324" y="6749"/>
                  </a:lnTo>
                  <a:lnTo>
                    <a:pt x="5324" y="6930"/>
                  </a:lnTo>
                  <a:lnTo>
                    <a:pt x="5324" y="7111"/>
                  </a:lnTo>
                  <a:lnTo>
                    <a:pt x="5364" y="7292"/>
                  </a:lnTo>
                  <a:lnTo>
                    <a:pt x="5384" y="7352"/>
                  </a:lnTo>
                  <a:lnTo>
                    <a:pt x="5425" y="7412"/>
                  </a:lnTo>
                  <a:lnTo>
                    <a:pt x="5465" y="7453"/>
                  </a:lnTo>
                  <a:lnTo>
                    <a:pt x="5525" y="7493"/>
                  </a:lnTo>
                  <a:lnTo>
                    <a:pt x="5565" y="7513"/>
                  </a:lnTo>
                  <a:lnTo>
                    <a:pt x="5625" y="7533"/>
                  </a:lnTo>
                  <a:lnTo>
                    <a:pt x="5706" y="7533"/>
                  </a:lnTo>
                  <a:lnTo>
                    <a:pt x="5766" y="7513"/>
                  </a:lnTo>
                  <a:lnTo>
                    <a:pt x="5826" y="7493"/>
                  </a:lnTo>
                  <a:lnTo>
                    <a:pt x="5887" y="7473"/>
                  </a:lnTo>
                  <a:lnTo>
                    <a:pt x="5927" y="7432"/>
                  </a:lnTo>
                  <a:lnTo>
                    <a:pt x="5967" y="7372"/>
                  </a:lnTo>
                  <a:lnTo>
                    <a:pt x="5987" y="7312"/>
                  </a:lnTo>
                  <a:lnTo>
                    <a:pt x="6007" y="7252"/>
                  </a:lnTo>
                  <a:lnTo>
                    <a:pt x="6007" y="7191"/>
                  </a:lnTo>
                  <a:lnTo>
                    <a:pt x="6007" y="7131"/>
                  </a:lnTo>
                  <a:lnTo>
                    <a:pt x="5987" y="7031"/>
                  </a:lnTo>
                  <a:lnTo>
                    <a:pt x="5967" y="6910"/>
                  </a:lnTo>
                  <a:lnTo>
                    <a:pt x="5987" y="6810"/>
                  </a:lnTo>
                  <a:lnTo>
                    <a:pt x="6007" y="6709"/>
                  </a:lnTo>
                  <a:lnTo>
                    <a:pt x="6067" y="6488"/>
                  </a:lnTo>
                  <a:lnTo>
                    <a:pt x="6188" y="6287"/>
                  </a:lnTo>
                  <a:lnTo>
                    <a:pt x="6288" y="6167"/>
                  </a:lnTo>
                  <a:lnTo>
                    <a:pt x="6369" y="6067"/>
                  </a:lnTo>
                  <a:lnTo>
                    <a:pt x="6489" y="5986"/>
                  </a:lnTo>
                  <a:lnTo>
                    <a:pt x="6590" y="5906"/>
                  </a:lnTo>
                  <a:lnTo>
                    <a:pt x="6710" y="5846"/>
                  </a:lnTo>
                  <a:lnTo>
                    <a:pt x="6831" y="5805"/>
                  </a:lnTo>
                  <a:lnTo>
                    <a:pt x="6951" y="5785"/>
                  </a:lnTo>
                  <a:lnTo>
                    <a:pt x="7072" y="5765"/>
                  </a:lnTo>
                  <a:lnTo>
                    <a:pt x="7333" y="5765"/>
                  </a:lnTo>
                  <a:lnTo>
                    <a:pt x="7574" y="5825"/>
                  </a:lnTo>
                  <a:lnTo>
                    <a:pt x="7795" y="5926"/>
                  </a:lnTo>
                  <a:lnTo>
                    <a:pt x="8016" y="6087"/>
                  </a:lnTo>
                  <a:lnTo>
                    <a:pt x="8217" y="6267"/>
                  </a:lnTo>
                  <a:lnTo>
                    <a:pt x="8377" y="6468"/>
                  </a:lnTo>
                  <a:lnTo>
                    <a:pt x="8498" y="6709"/>
                  </a:lnTo>
                  <a:lnTo>
                    <a:pt x="8558" y="6830"/>
                  </a:lnTo>
                  <a:lnTo>
                    <a:pt x="8598" y="6970"/>
                  </a:lnTo>
                  <a:lnTo>
                    <a:pt x="8638" y="7211"/>
                  </a:lnTo>
                  <a:lnTo>
                    <a:pt x="8638" y="7493"/>
                  </a:lnTo>
                  <a:lnTo>
                    <a:pt x="8598" y="7754"/>
                  </a:lnTo>
                  <a:lnTo>
                    <a:pt x="8538" y="8015"/>
                  </a:lnTo>
                  <a:lnTo>
                    <a:pt x="8438" y="8276"/>
                  </a:lnTo>
                  <a:lnTo>
                    <a:pt x="8297" y="8517"/>
                  </a:lnTo>
                  <a:lnTo>
                    <a:pt x="8136" y="8758"/>
                  </a:lnTo>
                  <a:lnTo>
                    <a:pt x="7935" y="8979"/>
                  </a:lnTo>
                  <a:lnTo>
                    <a:pt x="7735" y="9160"/>
                  </a:lnTo>
                  <a:lnTo>
                    <a:pt x="7514" y="9321"/>
                  </a:lnTo>
                  <a:lnTo>
                    <a:pt x="7273" y="9461"/>
                  </a:lnTo>
                  <a:lnTo>
                    <a:pt x="7011" y="9582"/>
                  </a:lnTo>
                  <a:lnTo>
                    <a:pt x="6730" y="9682"/>
                  </a:lnTo>
                  <a:lnTo>
                    <a:pt x="6449" y="9763"/>
                  </a:lnTo>
                  <a:lnTo>
                    <a:pt x="6148" y="9823"/>
                  </a:lnTo>
                  <a:lnTo>
                    <a:pt x="5826" y="9863"/>
                  </a:lnTo>
                  <a:lnTo>
                    <a:pt x="5404" y="9883"/>
                  </a:lnTo>
                  <a:lnTo>
                    <a:pt x="4983" y="9863"/>
                  </a:lnTo>
                  <a:lnTo>
                    <a:pt x="4561" y="9783"/>
                  </a:lnTo>
                  <a:lnTo>
                    <a:pt x="4159" y="9682"/>
                  </a:lnTo>
                  <a:lnTo>
                    <a:pt x="3757" y="9542"/>
                  </a:lnTo>
                  <a:lnTo>
                    <a:pt x="3356" y="9361"/>
                  </a:lnTo>
                  <a:lnTo>
                    <a:pt x="2994" y="9160"/>
                  </a:lnTo>
                  <a:lnTo>
                    <a:pt x="2632" y="8919"/>
                  </a:lnTo>
                  <a:lnTo>
                    <a:pt x="2291" y="8638"/>
                  </a:lnTo>
                  <a:lnTo>
                    <a:pt x="1970" y="8356"/>
                  </a:lnTo>
                  <a:lnTo>
                    <a:pt x="1688" y="8035"/>
                  </a:lnTo>
                  <a:lnTo>
                    <a:pt x="1427" y="7694"/>
                  </a:lnTo>
                  <a:lnTo>
                    <a:pt x="1206" y="7332"/>
                  </a:lnTo>
                  <a:lnTo>
                    <a:pt x="1005" y="6950"/>
                  </a:lnTo>
                  <a:lnTo>
                    <a:pt x="865" y="6549"/>
                  </a:lnTo>
                  <a:lnTo>
                    <a:pt x="744" y="6147"/>
                  </a:lnTo>
                  <a:lnTo>
                    <a:pt x="684" y="5725"/>
                  </a:lnTo>
                  <a:lnTo>
                    <a:pt x="644" y="5303"/>
                  </a:lnTo>
                  <a:lnTo>
                    <a:pt x="664" y="4881"/>
                  </a:lnTo>
                  <a:lnTo>
                    <a:pt x="724" y="4460"/>
                  </a:lnTo>
                  <a:lnTo>
                    <a:pt x="804" y="4038"/>
                  </a:lnTo>
                  <a:lnTo>
                    <a:pt x="925" y="3636"/>
                  </a:lnTo>
                  <a:lnTo>
                    <a:pt x="1086" y="3234"/>
                  </a:lnTo>
                  <a:lnTo>
                    <a:pt x="1287" y="2853"/>
                  </a:lnTo>
                  <a:lnTo>
                    <a:pt x="1508" y="2471"/>
                  </a:lnTo>
                  <a:lnTo>
                    <a:pt x="1769" y="2129"/>
                  </a:lnTo>
                  <a:lnTo>
                    <a:pt x="2050" y="1808"/>
                  </a:lnTo>
                  <a:lnTo>
                    <a:pt x="2351" y="1507"/>
                  </a:lnTo>
                  <a:lnTo>
                    <a:pt x="2673" y="1246"/>
                  </a:lnTo>
                  <a:lnTo>
                    <a:pt x="3034" y="1005"/>
                  </a:lnTo>
                  <a:lnTo>
                    <a:pt x="3396" y="804"/>
                  </a:lnTo>
                  <a:lnTo>
                    <a:pt x="3797" y="643"/>
                  </a:lnTo>
                  <a:lnTo>
                    <a:pt x="3858" y="603"/>
                  </a:lnTo>
                  <a:lnTo>
                    <a:pt x="3898" y="563"/>
                  </a:lnTo>
                  <a:lnTo>
                    <a:pt x="3958" y="522"/>
                  </a:lnTo>
                  <a:lnTo>
                    <a:pt x="3978" y="462"/>
                  </a:lnTo>
                  <a:lnTo>
                    <a:pt x="3998" y="402"/>
                  </a:lnTo>
                  <a:lnTo>
                    <a:pt x="4018" y="342"/>
                  </a:lnTo>
                  <a:lnTo>
                    <a:pt x="4018" y="281"/>
                  </a:lnTo>
                  <a:lnTo>
                    <a:pt x="3998" y="221"/>
                  </a:lnTo>
                  <a:lnTo>
                    <a:pt x="3958" y="161"/>
                  </a:lnTo>
                  <a:lnTo>
                    <a:pt x="3938" y="101"/>
                  </a:lnTo>
                  <a:lnTo>
                    <a:pt x="3878" y="60"/>
                  </a:lnTo>
                  <a:lnTo>
                    <a:pt x="3838" y="40"/>
                  </a:lnTo>
                  <a:lnTo>
                    <a:pt x="3777" y="20"/>
                  </a:lnTo>
                  <a:lnTo>
                    <a:pt x="3697"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2"/>
            <p:cNvSpPr/>
            <p:nvPr/>
          </p:nvSpPr>
          <p:spPr>
            <a:xfrm>
              <a:off x="5259275" y="342575"/>
              <a:ext cx="310875" cy="598125"/>
            </a:xfrm>
            <a:custGeom>
              <a:avLst/>
              <a:gdLst/>
              <a:ahLst/>
              <a:cxnLst/>
              <a:rect l="l" t="t" r="r" b="b"/>
              <a:pathLst>
                <a:path w="12435" h="23925" extrusionOk="0">
                  <a:moveTo>
                    <a:pt x="1748" y="0"/>
                  </a:moveTo>
                  <a:lnTo>
                    <a:pt x="1688" y="20"/>
                  </a:lnTo>
                  <a:lnTo>
                    <a:pt x="1648" y="60"/>
                  </a:lnTo>
                  <a:lnTo>
                    <a:pt x="1587" y="101"/>
                  </a:lnTo>
                  <a:lnTo>
                    <a:pt x="1286" y="522"/>
                  </a:lnTo>
                  <a:lnTo>
                    <a:pt x="1025" y="944"/>
                  </a:lnTo>
                  <a:lnTo>
                    <a:pt x="784" y="1386"/>
                  </a:lnTo>
                  <a:lnTo>
                    <a:pt x="563" y="1828"/>
                  </a:lnTo>
                  <a:lnTo>
                    <a:pt x="402" y="2310"/>
                  </a:lnTo>
                  <a:lnTo>
                    <a:pt x="242" y="2792"/>
                  </a:lnTo>
                  <a:lnTo>
                    <a:pt x="141" y="3274"/>
                  </a:lnTo>
                  <a:lnTo>
                    <a:pt x="61" y="3777"/>
                  </a:lnTo>
                  <a:lnTo>
                    <a:pt x="21" y="4259"/>
                  </a:lnTo>
                  <a:lnTo>
                    <a:pt x="1" y="4761"/>
                  </a:lnTo>
                  <a:lnTo>
                    <a:pt x="21" y="5263"/>
                  </a:lnTo>
                  <a:lnTo>
                    <a:pt x="81" y="5765"/>
                  </a:lnTo>
                  <a:lnTo>
                    <a:pt x="181" y="6267"/>
                  </a:lnTo>
                  <a:lnTo>
                    <a:pt x="302" y="6749"/>
                  </a:lnTo>
                  <a:lnTo>
                    <a:pt x="463" y="7232"/>
                  </a:lnTo>
                  <a:lnTo>
                    <a:pt x="663" y="7694"/>
                  </a:lnTo>
                  <a:lnTo>
                    <a:pt x="864" y="8095"/>
                  </a:lnTo>
                  <a:lnTo>
                    <a:pt x="1085" y="8477"/>
                  </a:lnTo>
                  <a:lnTo>
                    <a:pt x="1346" y="8859"/>
                  </a:lnTo>
                  <a:lnTo>
                    <a:pt x="1608" y="9220"/>
                  </a:lnTo>
                  <a:lnTo>
                    <a:pt x="1889" y="9562"/>
                  </a:lnTo>
                  <a:lnTo>
                    <a:pt x="2190" y="9903"/>
                  </a:lnTo>
                  <a:lnTo>
                    <a:pt x="2512" y="10225"/>
                  </a:lnTo>
                  <a:lnTo>
                    <a:pt x="2833" y="10546"/>
                  </a:lnTo>
                  <a:lnTo>
                    <a:pt x="3174" y="10847"/>
                  </a:lnTo>
                  <a:lnTo>
                    <a:pt x="3516" y="11128"/>
                  </a:lnTo>
                  <a:lnTo>
                    <a:pt x="4239" y="11691"/>
                  </a:lnTo>
                  <a:lnTo>
                    <a:pt x="4982" y="12213"/>
                  </a:lnTo>
                  <a:lnTo>
                    <a:pt x="5746" y="12735"/>
                  </a:lnTo>
                  <a:lnTo>
                    <a:pt x="6007" y="12916"/>
                  </a:lnTo>
                  <a:lnTo>
                    <a:pt x="6710" y="13378"/>
                  </a:lnTo>
                  <a:lnTo>
                    <a:pt x="7393" y="13840"/>
                  </a:lnTo>
                  <a:lnTo>
                    <a:pt x="8076" y="14342"/>
                  </a:lnTo>
                  <a:lnTo>
                    <a:pt x="8718" y="14845"/>
                  </a:lnTo>
                  <a:lnTo>
                    <a:pt x="9040" y="15126"/>
                  </a:lnTo>
                  <a:lnTo>
                    <a:pt x="9341" y="15407"/>
                  </a:lnTo>
                  <a:lnTo>
                    <a:pt x="9642" y="15688"/>
                  </a:lnTo>
                  <a:lnTo>
                    <a:pt x="9924" y="15969"/>
                  </a:lnTo>
                  <a:lnTo>
                    <a:pt x="10185" y="16291"/>
                  </a:lnTo>
                  <a:lnTo>
                    <a:pt x="10446" y="16592"/>
                  </a:lnTo>
                  <a:lnTo>
                    <a:pt x="10687" y="16934"/>
                  </a:lnTo>
                  <a:lnTo>
                    <a:pt x="10908" y="17275"/>
                  </a:lnTo>
                  <a:lnTo>
                    <a:pt x="11109" y="17617"/>
                  </a:lnTo>
                  <a:lnTo>
                    <a:pt x="11290" y="17998"/>
                  </a:lnTo>
                  <a:lnTo>
                    <a:pt x="11450" y="18380"/>
                  </a:lnTo>
                  <a:lnTo>
                    <a:pt x="11571" y="18782"/>
                  </a:lnTo>
                  <a:lnTo>
                    <a:pt x="11671" y="19204"/>
                  </a:lnTo>
                  <a:lnTo>
                    <a:pt x="11732" y="19605"/>
                  </a:lnTo>
                  <a:lnTo>
                    <a:pt x="11772" y="20027"/>
                  </a:lnTo>
                  <a:lnTo>
                    <a:pt x="11792" y="20449"/>
                  </a:lnTo>
                  <a:lnTo>
                    <a:pt x="11752" y="20851"/>
                  </a:lnTo>
                  <a:lnTo>
                    <a:pt x="11691" y="21252"/>
                  </a:lnTo>
                  <a:lnTo>
                    <a:pt x="11611" y="21654"/>
                  </a:lnTo>
                  <a:lnTo>
                    <a:pt x="11470" y="22036"/>
                  </a:lnTo>
                  <a:lnTo>
                    <a:pt x="11310" y="22397"/>
                  </a:lnTo>
                  <a:lnTo>
                    <a:pt x="11089" y="22739"/>
                  </a:lnTo>
                  <a:lnTo>
                    <a:pt x="10968" y="22900"/>
                  </a:lnTo>
                  <a:lnTo>
                    <a:pt x="10848" y="23060"/>
                  </a:lnTo>
                  <a:lnTo>
                    <a:pt x="10707" y="23201"/>
                  </a:lnTo>
                  <a:lnTo>
                    <a:pt x="10546" y="23342"/>
                  </a:lnTo>
                  <a:lnTo>
                    <a:pt x="10506" y="23402"/>
                  </a:lnTo>
                  <a:lnTo>
                    <a:pt x="10486" y="23442"/>
                  </a:lnTo>
                  <a:lnTo>
                    <a:pt x="10446" y="23502"/>
                  </a:lnTo>
                  <a:lnTo>
                    <a:pt x="10446" y="23562"/>
                  </a:lnTo>
                  <a:lnTo>
                    <a:pt x="10446" y="23623"/>
                  </a:lnTo>
                  <a:lnTo>
                    <a:pt x="10466" y="23683"/>
                  </a:lnTo>
                  <a:lnTo>
                    <a:pt x="10486" y="23743"/>
                  </a:lnTo>
                  <a:lnTo>
                    <a:pt x="10526" y="23804"/>
                  </a:lnTo>
                  <a:lnTo>
                    <a:pt x="10587" y="23844"/>
                  </a:lnTo>
                  <a:lnTo>
                    <a:pt x="10647" y="23884"/>
                  </a:lnTo>
                  <a:lnTo>
                    <a:pt x="10707" y="23904"/>
                  </a:lnTo>
                  <a:lnTo>
                    <a:pt x="10767" y="23924"/>
                  </a:lnTo>
                  <a:lnTo>
                    <a:pt x="10888" y="23904"/>
                  </a:lnTo>
                  <a:lnTo>
                    <a:pt x="10988" y="23824"/>
                  </a:lnTo>
                  <a:lnTo>
                    <a:pt x="11169" y="23663"/>
                  </a:lnTo>
                  <a:lnTo>
                    <a:pt x="11330" y="23502"/>
                  </a:lnTo>
                  <a:lnTo>
                    <a:pt x="11470" y="23321"/>
                  </a:lnTo>
                  <a:lnTo>
                    <a:pt x="11611" y="23141"/>
                  </a:lnTo>
                  <a:lnTo>
                    <a:pt x="11732" y="22940"/>
                  </a:lnTo>
                  <a:lnTo>
                    <a:pt x="11852" y="22739"/>
                  </a:lnTo>
                  <a:lnTo>
                    <a:pt x="11952" y="22538"/>
                  </a:lnTo>
                  <a:lnTo>
                    <a:pt x="12053" y="22337"/>
                  </a:lnTo>
                  <a:lnTo>
                    <a:pt x="12214" y="21895"/>
                  </a:lnTo>
                  <a:lnTo>
                    <a:pt x="12314" y="21453"/>
                  </a:lnTo>
                  <a:lnTo>
                    <a:pt x="12394" y="20991"/>
                  </a:lnTo>
                  <a:lnTo>
                    <a:pt x="12435" y="20529"/>
                  </a:lnTo>
                  <a:lnTo>
                    <a:pt x="12414" y="20047"/>
                  </a:lnTo>
                  <a:lnTo>
                    <a:pt x="12374" y="19565"/>
                  </a:lnTo>
                  <a:lnTo>
                    <a:pt x="12314" y="19103"/>
                  </a:lnTo>
                  <a:lnTo>
                    <a:pt x="12194" y="18641"/>
                  </a:lnTo>
                  <a:lnTo>
                    <a:pt x="12053" y="18179"/>
                  </a:lnTo>
                  <a:lnTo>
                    <a:pt x="11892" y="17737"/>
                  </a:lnTo>
                  <a:lnTo>
                    <a:pt x="11691" y="17315"/>
                  </a:lnTo>
                  <a:lnTo>
                    <a:pt x="11470" y="16934"/>
                  </a:lnTo>
                  <a:lnTo>
                    <a:pt x="11229" y="16572"/>
                  </a:lnTo>
                  <a:lnTo>
                    <a:pt x="10968" y="16211"/>
                  </a:lnTo>
                  <a:lnTo>
                    <a:pt x="10707" y="15889"/>
                  </a:lnTo>
                  <a:lnTo>
                    <a:pt x="10426" y="15568"/>
                  </a:lnTo>
                  <a:lnTo>
                    <a:pt x="10125" y="15246"/>
                  </a:lnTo>
                  <a:lnTo>
                    <a:pt x="9823" y="14945"/>
                  </a:lnTo>
                  <a:lnTo>
                    <a:pt x="9502" y="14664"/>
                  </a:lnTo>
                  <a:lnTo>
                    <a:pt x="9180" y="14383"/>
                  </a:lnTo>
                  <a:lnTo>
                    <a:pt x="8497" y="13840"/>
                  </a:lnTo>
                  <a:lnTo>
                    <a:pt x="7794" y="13338"/>
                  </a:lnTo>
                  <a:lnTo>
                    <a:pt x="7091" y="12856"/>
                  </a:lnTo>
                  <a:lnTo>
                    <a:pt x="6368" y="12374"/>
                  </a:lnTo>
                  <a:lnTo>
                    <a:pt x="6107" y="12193"/>
                  </a:lnTo>
                  <a:lnTo>
                    <a:pt x="5384" y="11691"/>
                  </a:lnTo>
                  <a:lnTo>
                    <a:pt x="4661" y="11189"/>
                  </a:lnTo>
                  <a:lnTo>
                    <a:pt x="3978" y="10646"/>
                  </a:lnTo>
                  <a:lnTo>
                    <a:pt x="3636" y="10385"/>
                  </a:lnTo>
                  <a:lnTo>
                    <a:pt x="3315" y="10084"/>
                  </a:lnTo>
                  <a:lnTo>
                    <a:pt x="2994" y="9803"/>
                  </a:lnTo>
                  <a:lnTo>
                    <a:pt x="2692" y="9481"/>
                  </a:lnTo>
                  <a:lnTo>
                    <a:pt x="2411" y="9180"/>
                  </a:lnTo>
                  <a:lnTo>
                    <a:pt x="2150" y="8839"/>
                  </a:lnTo>
                  <a:lnTo>
                    <a:pt x="1889" y="8517"/>
                  </a:lnTo>
                  <a:lnTo>
                    <a:pt x="1648" y="8156"/>
                  </a:lnTo>
                  <a:lnTo>
                    <a:pt x="1447" y="7794"/>
                  </a:lnTo>
                  <a:lnTo>
                    <a:pt x="1246" y="7412"/>
                  </a:lnTo>
                  <a:lnTo>
                    <a:pt x="1065" y="6991"/>
                  </a:lnTo>
                  <a:lnTo>
                    <a:pt x="925" y="6549"/>
                  </a:lnTo>
                  <a:lnTo>
                    <a:pt x="804" y="6107"/>
                  </a:lnTo>
                  <a:lnTo>
                    <a:pt x="724" y="5665"/>
                  </a:lnTo>
                  <a:lnTo>
                    <a:pt x="684" y="5223"/>
                  </a:lnTo>
                  <a:lnTo>
                    <a:pt x="663" y="4761"/>
                  </a:lnTo>
                  <a:lnTo>
                    <a:pt x="663" y="4299"/>
                  </a:lnTo>
                  <a:lnTo>
                    <a:pt x="704" y="3857"/>
                  </a:lnTo>
                  <a:lnTo>
                    <a:pt x="784" y="3395"/>
                  </a:lnTo>
                  <a:lnTo>
                    <a:pt x="884" y="2953"/>
                  </a:lnTo>
                  <a:lnTo>
                    <a:pt x="1005" y="2511"/>
                  </a:lnTo>
                  <a:lnTo>
                    <a:pt x="1166" y="2089"/>
                  </a:lnTo>
                  <a:lnTo>
                    <a:pt x="1367" y="1667"/>
                  </a:lnTo>
                  <a:lnTo>
                    <a:pt x="1587" y="1266"/>
                  </a:lnTo>
                  <a:lnTo>
                    <a:pt x="1829" y="884"/>
                  </a:lnTo>
                  <a:lnTo>
                    <a:pt x="2110" y="522"/>
                  </a:lnTo>
                  <a:lnTo>
                    <a:pt x="2130" y="462"/>
                  </a:lnTo>
                  <a:lnTo>
                    <a:pt x="2170" y="402"/>
                  </a:lnTo>
                  <a:lnTo>
                    <a:pt x="2170" y="342"/>
                  </a:lnTo>
                  <a:lnTo>
                    <a:pt x="2170" y="281"/>
                  </a:lnTo>
                  <a:lnTo>
                    <a:pt x="2150" y="221"/>
                  </a:lnTo>
                  <a:lnTo>
                    <a:pt x="2130" y="161"/>
                  </a:lnTo>
                  <a:lnTo>
                    <a:pt x="2110" y="101"/>
                  </a:lnTo>
                  <a:lnTo>
                    <a:pt x="2049" y="60"/>
                  </a:lnTo>
                  <a:lnTo>
                    <a:pt x="1989" y="20"/>
                  </a:lnTo>
                  <a:lnTo>
                    <a:pt x="1929"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2"/>
            <p:cNvSpPr/>
            <p:nvPr/>
          </p:nvSpPr>
          <p:spPr>
            <a:xfrm>
              <a:off x="5625875" y="748825"/>
              <a:ext cx="131600" cy="260650"/>
            </a:xfrm>
            <a:custGeom>
              <a:avLst/>
              <a:gdLst/>
              <a:ahLst/>
              <a:cxnLst/>
              <a:rect l="l" t="t" r="r" b="b"/>
              <a:pathLst>
                <a:path w="5264" h="10426" extrusionOk="0">
                  <a:moveTo>
                    <a:pt x="2310" y="1"/>
                  </a:moveTo>
                  <a:lnTo>
                    <a:pt x="2250" y="21"/>
                  </a:lnTo>
                  <a:lnTo>
                    <a:pt x="2190" y="61"/>
                  </a:lnTo>
                  <a:lnTo>
                    <a:pt x="1868" y="342"/>
                  </a:lnTo>
                  <a:lnTo>
                    <a:pt x="1587" y="644"/>
                  </a:lnTo>
                  <a:lnTo>
                    <a:pt x="1306" y="945"/>
                  </a:lnTo>
                  <a:lnTo>
                    <a:pt x="1065" y="1286"/>
                  </a:lnTo>
                  <a:lnTo>
                    <a:pt x="824" y="1648"/>
                  </a:lnTo>
                  <a:lnTo>
                    <a:pt x="643" y="2009"/>
                  </a:lnTo>
                  <a:lnTo>
                    <a:pt x="462" y="2411"/>
                  </a:lnTo>
                  <a:lnTo>
                    <a:pt x="322" y="2793"/>
                  </a:lnTo>
                  <a:lnTo>
                    <a:pt x="201" y="3195"/>
                  </a:lnTo>
                  <a:lnTo>
                    <a:pt x="101" y="3616"/>
                  </a:lnTo>
                  <a:lnTo>
                    <a:pt x="40" y="4038"/>
                  </a:lnTo>
                  <a:lnTo>
                    <a:pt x="0" y="4460"/>
                  </a:lnTo>
                  <a:lnTo>
                    <a:pt x="0" y="4882"/>
                  </a:lnTo>
                  <a:lnTo>
                    <a:pt x="20" y="5284"/>
                  </a:lnTo>
                  <a:lnTo>
                    <a:pt x="81" y="5705"/>
                  </a:lnTo>
                  <a:lnTo>
                    <a:pt x="161" y="6127"/>
                  </a:lnTo>
                  <a:lnTo>
                    <a:pt x="281" y="6529"/>
                  </a:lnTo>
                  <a:lnTo>
                    <a:pt x="442" y="6911"/>
                  </a:lnTo>
                  <a:lnTo>
                    <a:pt x="623" y="7292"/>
                  </a:lnTo>
                  <a:lnTo>
                    <a:pt x="824" y="7654"/>
                  </a:lnTo>
                  <a:lnTo>
                    <a:pt x="1065" y="8016"/>
                  </a:lnTo>
                  <a:lnTo>
                    <a:pt x="1326" y="8337"/>
                  </a:lnTo>
                  <a:lnTo>
                    <a:pt x="1607" y="8658"/>
                  </a:lnTo>
                  <a:lnTo>
                    <a:pt x="1909" y="8960"/>
                  </a:lnTo>
                  <a:lnTo>
                    <a:pt x="2230" y="9221"/>
                  </a:lnTo>
                  <a:lnTo>
                    <a:pt x="2571" y="9482"/>
                  </a:lnTo>
                  <a:lnTo>
                    <a:pt x="2913" y="9703"/>
                  </a:lnTo>
                  <a:lnTo>
                    <a:pt x="3295" y="9904"/>
                  </a:lnTo>
                  <a:lnTo>
                    <a:pt x="3676" y="10085"/>
                  </a:lnTo>
                  <a:lnTo>
                    <a:pt x="4058" y="10225"/>
                  </a:lnTo>
                  <a:lnTo>
                    <a:pt x="4460" y="10346"/>
                  </a:lnTo>
                  <a:lnTo>
                    <a:pt x="4881" y="10426"/>
                  </a:lnTo>
                  <a:lnTo>
                    <a:pt x="4942" y="10426"/>
                  </a:lnTo>
                  <a:lnTo>
                    <a:pt x="5042" y="10406"/>
                  </a:lnTo>
                  <a:lnTo>
                    <a:pt x="5143" y="10366"/>
                  </a:lnTo>
                  <a:lnTo>
                    <a:pt x="5223" y="10265"/>
                  </a:lnTo>
                  <a:lnTo>
                    <a:pt x="5263" y="10165"/>
                  </a:lnTo>
                  <a:lnTo>
                    <a:pt x="5263" y="10105"/>
                  </a:lnTo>
                  <a:lnTo>
                    <a:pt x="5243" y="10024"/>
                  </a:lnTo>
                  <a:lnTo>
                    <a:pt x="5223" y="9984"/>
                  </a:lnTo>
                  <a:lnTo>
                    <a:pt x="5203" y="9924"/>
                  </a:lnTo>
                  <a:lnTo>
                    <a:pt x="5163" y="9864"/>
                  </a:lnTo>
                  <a:lnTo>
                    <a:pt x="5102" y="9843"/>
                  </a:lnTo>
                  <a:lnTo>
                    <a:pt x="5042" y="9803"/>
                  </a:lnTo>
                  <a:lnTo>
                    <a:pt x="4982" y="9783"/>
                  </a:lnTo>
                  <a:lnTo>
                    <a:pt x="4620" y="9723"/>
                  </a:lnTo>
                  <a:lnTo>
                    <a:pt x="4259" y="9602"/>
                  </a:lnTo>
                  <a:lnTo>
                    <a:pt x="3917" y="9482"/>
                  </a:lnTo>
                  <a:lnTo>
                    <a:pt x="3576" y="9321"/>
                  </a:lnTo>
                  <a:lnTo>
                    <a:pt x="3234" y="9140"/>
                  </a:lnTo>
                  <a:lnTo>
                    <a:pt x="2933" y="8940"/>
                  </a:lnTo>
                  <a:lnTo>
                    <a:pt x="2632" y="8719"/>
                  </a:lnTo>
                  <a:lnTo>
                    <a:pt x="2350" y="8478"/>
                  </a:lnTo>
                  <a:lnTo>
                    <a:pt x="2069" y="8216"/>
                  </a:lnTo>
                  <a:lnTo>
                    <a:pt x="1828" y="7935"/>
                  </a:lnTo>
                  <a:lnTo>
                    <a:pt x="1587" y="7634"/>
                  </a:lnTo>
                  <a:lnTo>
                    <a:pt x="1386" y="7333"/>
                  </a:lnTo>
                  <a:lnTo>
                    <a:pt x="1205" y="6991"/>
                  </a:lnTo>
                  <a:lnTo>
                    <a:pt x="1045" y="6670"/>
                  </a:lnTo>
                  <a:lnTo>
                    <a:pt x="904" y="6308"/>
                  </a:lnTo>
                  <a:lnTo>
                    <a:pt x="804" y="5947"/>
                  </a:lnTo>
                  <a:lnTo>
                    <a:pt x="723" y="5585"/>
                  </a:lnTo>
                  <a:lnTo>
                    <a:pt x="663" y="5223"/>
                  </a:lnTo>
                  <a:lnTo>
                    <a:pt x="643" y="4842"/>
                  </a:lnTo>
                  <a:lnTo>
                    <a:pt x="643" y="4480"/>
                  </a:lnTo>
                  <a:lnTo>
                    <a:pt x="683" y="4099"/>
                  </a:lnTo>
                  <a:lnTo>
                    <a:pt x="743" y="3737"/>
                  </a:lnTo>
                  <a:lnTo>
                    <a:pt x="824" y="3355"/>
                  </a:lnTo>
                  <a:lnTo>
                    <a:pt x="924" y="3014"/>
                  </a:lnTo>
                  <a:lnTo>
                    <a:pt x="1065" y="2652"/>
                  </a:lnTo>
                  <a:lnTo>
                    <a:pt x="1205" y="2311"/>
                  </a:lnTo>
                  <a:lnTo>
                    <a:pt x="1386" y="1989"/>
                  </a:lnTo>
                  <a:lnTo>
                    <a:pt x="1587" y="1668"/>
                  </a:lnTo>
                  <a:lnTo>
                    <a:pt x="1808" y="1367"/>
                  </a:lnTo>
                  <a:lnTo>
                    <a:pt x="2049" y="1085"/>
                  </a:lnTo>
                  <a:lnTo>
                    <a:pt x="2310" y="824"/>
                  </a:lnTo>
                  <a:lnTo>
                    <a:pt x="2591" y="563"/>
                  </a:lnTo>
                  <a:lnTo>
                    <a:pt x="2652" y="523"/>
                  </a:lnTo>
                  <a:lnTo>
                    <a:pt x="2692" y="483"/>
                  </a:lnTo>
                  <a:lnTo>
                    <a:pt x="2712" y="423"/>
                  </a:lnTo>
                  <a:lnTo>
                    <a:pt x="2732" y="362"/>
                  </a:lnTo>
                  <a:lnTo>
                    <a:pt x="2732" y="302"/>
                  </a:lnTo>
                  <a:lnTo>
                    <a:pt x="2712" y="222"/>
                  </a:lnTo>
                  <a:lnTo>
                    <a:pt x="2692" y="161"/>
                  </a:lnTo>
                  <a:lnTo>
                    <a:pt x="2652" y="121"/>
                  </a:lnTo>
                  <a:lnTo>
                    <a:pt x="2612" y="61"/>
                  </a:lnTo>
                  <a:lnTo>
                    <a:pt x="2551" y="41"/>
                  </a:lnTo>
                  <a:lnTo>
                    <a:pt x="249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2"/>
            <p:cNvSpPr/>
            <p:nvPr/>
          </p:nvSpPr>
          <p:spPr>
            <a:xfrm>
              <a:off x="5497300" y="1017000"/>
              <a:ext cx="171775" cy="293800"/>
            </a:xfrm>
            <a:custGeom>
              <a:avLst/>
              <a:gdLst/>
              <a:ahLst/>
              <a:cxnLst/>
              <a:rect l="l" t="t" r="r" b="b"/>
              <a:pathLst>
                <a:path w="6871" h="11752" extrusionOk="0">
                  <a:moveTo>
                    <a:pt x="3838" y="0"/>
                  </a:moveTo>
                  <a:lnTo>
                    <a:pt x="3617" y="20"/>
                  </a:lnTo>
                  <a:lnTo>
                    <a:pt x="3376" y="40"/>
                  </a:lnTo>
                  <a:lnTo>
                    <a:pt x="3155" y="81"/>
                  </a:lnTo>
                  <a:lnTo>
                    <a:pt x="2934" y="141"/>
                  </a:lnTo>
                  <a:lnTo>
                    <a:pt x="2713" y="201"/>
                  </a:lnTo>
                  <a:lnTo>
                    <a:pt x="2512" y="282"/>
                  </a:lnTo>
                  <a:lnTo>
                    <a:pt x="2331" y="382"/>
                  </a:lnTo>
                  <a:lnTo>
                    <a:pt x="2130" y="482"/>
                  </a:lnTo>
                  <a:lnTo>
                    <a:pt x="1949" y="583"/>
                  </a:lnTo>
                  <a:lnTo>
                    <a:pt x="1608" y="844"/>
                  </a:lnTo>
                  <a:lnTo>
                    <a:pt x="1287" y="1145"/>
                  </a:lnTo>
                  <a:lnTo>
                    <a:pt x="985" y="1487"/>
                  </a:lnTo>
                  <a:lnTo>
                    <a:pt x="744" y="1848"/>
                  </a:lnTo>
                  <a:lnTo>
                    <a:pt x="503" y="2250"/>
                  </a:lnTo>
                  <a:lnTo>
                    <a:pt x="322" y="2652"/>
                  </a:lnTo>
                  <a:lnTo>
                    <a:pt x="202" y="3054"/>
                  </a:lnTo>
                  <a:lnTo>
                    <a:pt x="101" y="3435"/>
                  </a:lnTo>
                  <a:lnTo>
                    <a:pt x="41" y="3857"/>
                  </a:lnTo>
                  <a:lnTo>
                    <a:pt x="1" y="4279"/>
                  </a:lnTo>
                  <a:lnTo>
                    <a:pt x="1" y="4701"/>
                  </a:lnTo>
                  <a:lnTo>
                    <a:pt x="21" y="5143"/>
                  </a:lnTo>
                  <a:lnTo>
                    <a:pt x="81" y="5605"/>
                  </a:lnTo>
                  <a:lnTo>
                    <a:pt x="182" y="6047"/>
                  </a:lnTo>
                  <a:lnTo>
                    <a:pt x="322" y="6589"/>
                  </a:lnTo>
                  <a:lnTo>
                    <a:pt x="523" y="7131"/>
                  </a:lnTo>
                  <a:lnTo>
                    <a:pt x="744" y="7633"/>
                  </a:lnTo>
                  <a:lnTo>
                    <a:pt x="1025" y="8136"/>
                  </a:lnTo>
                  <a:lnTo>
                    <a:pt x="1327" y="8598"/>
                  </a:lnTo>
                  <a:lnTo>
                    <a:pt x="1668" y="9040"/>
                  </a:lnTo>
                  <a:lnTo>
                    <a:pt x="2030" y="9461"/>
                  </a:lnTo>
                  <a:lnTo>
                    <a:pt x="2431" y="9863"/>
                  </a:lnTo>
                  <a:lnTo>
                    <a:pt x="2873" y="10225"/>
                  </a:lnTo>
                  <a:lnTo>
                    <a:pt x="3315" y="10546"/>
                  </a:lnTo>
                  <a:lnTo>
                    <a:pt x="3797" y="10847"/>
                  </a:lnTo>
                  <a:lnTo>
                    <a:pt x="4300" y="11109"/>
                  </a:lnTo>
                  <a:lnTo>
                    <a:pt x="4802" y="11329"/>
                  </a:lnTo>
                  <a:lnTo>
                    <a:pt x="5344" y="11510"/>
                  </a:lnTo>
                  <a:lnTo>
                    <a:pt x="5886" y="11651"/>
                  </a:lnTo>
                  <a:lnTo>
                    <a:pt x="6449" y="11751"/>
                  </a:lnTo>
                  <a:lnTo>
                    <a:pt x="6489" y="11751"/>
                  </a:lnTo>
                  <a:lnTo>
                    <a:pt x="6610" y="11731"/>
                  </a:lnTo>
                  <a:lnTo>
                    <a:pt x="6710" y="11671"/>
                  </a:lnTo>
                  <a:lnTo>
                    <a:pt x="6770" y="11591"/>
                  </a:lnTo>
                  <a:lnTo>
                    <a:pt x="6810" y="11470"/>
                  </a:lnTo>
                  <a:lnTo>
                    <a:pt x="6810" y="11410"/>
                  </a:lnTo>
                  <a:lnTo>
                    <a:pt x="6810" y="11329"/>
                  </a:lnTo>
                  <a:lnTo>
                    <a:pt x="6790" y="11289"/>
                  </a:lnTo>
                  <a:lnTo>
                    <a:pt x="6750" y="11229"/>
                  </a:lnTo>
                  <a:lnTo>
                    <a:pt x="6710" y="11189"/>
                  </a:lnTo>
                  <a:lnTo>
                    <a:pt x="6650" y="11149"/>
                  </a:lnTo>
                  <a:lnTo>
                    <a:pt x="6590" y="11109"/>
                  </a:lnTo>
                  <a:lnTo>
                    <a:pt x="6529" y="11109"/>
                  </a:lnTo>
                  <a:lnTo>
                    <a:pt x="6027" y="11008"/>
                  </a:lnTo>
                  <a:lnTo>
                    <a:pt x="5545" y="10888"/>
                  </a:lnTo>
                  <a:lnTo>
                    <a:pt x="5063" y="10707"/>
                  </a:lnTo>
                  <a:lnTo>
                    <a:pt x="4581" y="10506"/>
                  </a:lnTo>
                  <a:lnTo>
                    <a:pt x="4139" y="10265"/>
                  </a:lnTo>
                  <a:lnTo>
                    <a:pt x="3697" y="10004"/>
                  </a:lnTo>
                  <a:lnTo>
                    <a:pt x="3275" y="9702"/>
                  </a:lnTo>
                  <a:lnTo>
                    <a:pt x="2893" y="9361"/>
                  </a:lnTo>
                  <a:lnTo>
                    <a:pt x="2512" y="8999"/>
                  </a:lnTo>
                  <a:lnTo>
                    <a:pt x="2170" y="8618"/>
                  </a:lnTo>
                  <a:lnTo>
                    <a:pt x="1869" y="8216"/>
                  </a:lnTo>
                  <a:lnTo>
                    <a:pt x="1588" y="7774"/>
                  </a:lnTo>
                  <a:lnTo>
                    <a:pt x="1327" y="7332"/>
                  </a:lnTo>
                  <a:lnTo>
                    <a:pt x="1126" y="6870"/>
                  </a:lnTo>
                  <a:lnTo>
                    <a:pt x="945" y="6388"/>
                  </a:lnTo>
                  <a:lnTo>
                    <a:pt x="804" y="5906"/>
                  </a:lnTo>
                  <a:lnTo>
                    <a:pt x="724" y="5504"/>
                  </a:lnTo>
                  <a:lnTo>
                    <a:pt x="684" y="5102"/>
                  </a:lnTo>
                  <a:lnTo>
                    <a:pt x="644" y="4701"/>
                  </a:lnTo>
                  <a:lnTo>
                    <a:pt x="644" y="4319"/>
                  </a:lnTo>
                  <a:lnTo>
                    <a:pt x="684" y="3937"/>
                  </a:lnTo>
                  <a:lnTo>
                    <a:pt x="744" y="3576"/>
                  </a:lnTo>
                  <a:lnTo>
                    <a:pt x="825" y="3234"/>
                  </a:lnTo>
                  <a:lnTo>
                    <a:pt x="945" y="2893"/>
                  </a:lnTo>
                  <a:lnTo>
                    <a:pt x="1086" y="2531"/>
                  </a:lnTo>
                  <a:lnTo>
                    <a:pt x="1287" y="2210"/>
                  </a:lnTo>
                  <a:lnTo>
                    <a:pt x="1507" y="1888"/>
                  </a:lnTo>
                  <a:lnTo>
                    <a:pt x="1749" y="1607"/>
                  </a:lnTo>
                  <a:lnTo>
                    <a:pt x="2010" y="1366"/>
                  </a:lnTo>
                  <a:lnTo>
                    <a:pt x="2291" y="1145"/>
                  </a:lnTo>
                  <a:lnTo>
                    <a:pt x="2612" y="964"/>
                  </a:lnTo>
                  <a:lnTo>
                    <a:pt x="2934" y="824"/>
                  </a:lnTo>
                  <a:lnTo>
                    <a:pt x="3114" y="764"/>
                  </a:lnTo>
                  <a:lnTo>
                    <a:pt x="3295" y="723"/>
                  </a:lnTo>
                  <a:lnTo>
                    <a:pt x="3476" y="683"/>
                  </a:lnTo>
                  <a:lnTo>
                    <a:pt x="3657" y="663"/>
                  </a:lnTo>
                  <a:lnTo>
                    <a:pt x="4018" y="663"/>
                  </a:lnTo>
                  <a:lnTo>
                    <a:pt x="4380" y="703"/>
                  </a:lnTo>
                  <a:lnTo>
                    <a:pt x="4721" y="804"/>
                  </a:lnTo>
                  <a:lnTo>
                    <a:pt x="4882" y="864"/>
                  </a:lnTo>
                  <a:lnTo>
                    <a:pt x="5043" y="944"/>
                  </a:lnTo>
                  <a:lnTo>
                    <a:pt x="5204" y="1025"/>
                  </a:lnTo>
                  <a:lnTo>
                    <a:pt x="5344" y="1125"/>
                  </a:lnTo>
                  <a:lnTo>
                    <a:pt x="5485" y="1226"/>
                  </a:lnTo>
                  <a:lnTo>
                    <a:pt x="5605" y="1346"/>
                  </a:lnTo>
                  <a:lnTo>
                    <a:pt x="5726" y="1467"/>
                  </a:lnTo>
                  <a:lnTo>
                    <a:pt x="5846" y="1607"/>
                  </a:lnTo>
                  <a:lnTo>
                    <a:pt x="5927" y="1768"/>
                  </a:lnTo>
                  <a:lnTo>
                    <a:pt x="6007" y="1909"/>
                  </a:lnTo>
                  <a:lnTo>
                    <a:pt x="6087" y="2069"/>
                  </a:lnTo>
                  <a:lnTo>
                    <a:pt x="6128" y="2250"/>
                  </a:lnTo>
                  <a:lnTo>
                    <a:pt x="6188" y="2411"/>
                  </a:lnTo>
                  <a:lnTo>
                    <a:pt x="6208" y="2592"/>
                  </a:lnTo>
                  <a:lnTo>
                    <a:pt x="6228" y="2772"/>
                  </a:lnTo>
                  <a:lnTo>
                    <a:pt x="6228" y="2933"/>
                  </a:lnTo>
                  <a:lnTo>
                    <a:pt x="6208" y="3114"/>
                  </a:lnTo>
                  <a:lnTo>
                    <a:pt x="6168" y="3275"/>
                  </a:lnTo>
                  <a:lnTo>
                    <a:pt x="6128" y="3435"/>
                  </a:lnTo>
                  <a:lnTo>
                    <a:pt x="6067" y="3596"/>
                  </a:lnTo>
                  <a:lnTo>
                    <a:pt x="6007" y="3737"/>
                  </a:lnTo>
                  <a:lnTo>
                    <a:pt x="5907" y="3877"/>
                  </a:lnTo>
                  <a:lnTo>
                    <a:pt x="5806" y="4018"/>
                  </a:lnTo>
                  <a:lnTo>
                    <a:pt x="5686" y="4138"/>
                  </a:lnTo>
                  <a:lnTo>
                    <a:pt x="5545" y="4239"/>
                  </a:lnTo>
                  <a:lnTo>
                    <a:pt x="5404" y="4339"/>
                  </a:lnTo>
                  <a:lnTo>
                    <a:pt x="5244" y="4419"/>
                  </a:lnTo>
                  <a:lnTo>
                    <a:pt x="5083" y="4500"/>
                  </a:lnTo>
                  <a:lnTo>
                    <a:pt x="4902" y="4540"/>
                  </a:lnTo>
                  <a:lnTo>
                    <a:pt x="4721" y="4580"/>
                  </a:lnTo>
                  <a:lnTo>
                    <a:pt x="4380" y="4580"/>
                  </a:lnTo>
                  <a:lnTo>
                    <a:pt x="4219" y="4560"/>
                  </a:lnTo>
                  <a:lnTo>
                    <a:pt x="4079" y="4540"/>
                  </a:lnTo>
                  <a:lnTo>
                    <a:pt x="3918" y="4480"/>
                  </a:lnTo>
                  <a:lnTo>
                    <a:pt x="3777" y="4419"/>
                  </a:lnTo>
                  <a:lnTo>
                    <a:pt x="3657" y="4339"/>
                  </a:lnTo>
                  <a:lnTo>
                    <a:pt x="3536" y="4259"/>
                  </a:lnTo>
                  <a:lnTo>
                    <a:pt x="3476" y="4219"/>
                  </a:lnTo>
                  <a:lnTo>
                    <a:pt x="3436" y="4199"/>
                  </a:lnTo>
                  <a:lnTo>
                    <a:pt x="3355" y="4178"/>
                  </a:lnTo>
                  <a:lnTo>
                    <a:pt x="3295" y="4178"/>
                  </a:lnTo>
                  <a:lnTo>
                    <a:pt x="3235" y="4199"/>
                  </a:lnTo>
                  <a:lnTo>
                    <a:pt x="3175" y="4219"/>
                  </a:lnTo>
                  <a:lnTo>
                    <a:pt x="3135" y="4239"/>
                  </a:lnTo>
                  <a:lnTo>
                    <a:pt x="3074" y="4299"/>
                  </a:lnTo>
                  <a:lnTo>
                    <a:pt x="3034" y="4339"/>
                  </a:lnTo>
                  <a:lnTo>
                    <a:pt x="3014" y="4399"/>
                  </a:lnTo>
                  <a:lnTo>
                    <a:pt x="2994" y="4460"/>
                  </a:lnTo>
                  <a:lnTo>
                    <a:pt x="2994" y="4520"/>
                  </a:lnTo>
                  <a:lnTo>
                    <a:pt x="3014" y="4600"/>
                  </a:lnTo>
                  <a:lnTo>
                    <a:pt x="3034" y="4640"/>
                  </a:lnTo>
                  <a:lnTo>
                    <a:pt x="3074" y="4701"/>
                  </a:lnTo>
                  <a:lnTo>
                    <a:pt x="3114" y="4761"/>
                  </a:lnTo>
                  <a:lnTo>
                    <a:pt x="3295" y="4881"/>
                  </a:lnTo>
                  <a:lnTo>
                    <a:pt x="3476" y="5002"/>
                  </a:lnTo>
                  <a:lnTo>
                    <a:pt x="3677" y="5082"/>
                  </a:lnTo>
                  <a:lnTo>
                    <a:pt x="3878" y="5163"/>
                  </a:lnTo>
                  <a:lnTo>
                    <a:pt x="4099" y="5203"/>
                  </a:lnTo>
                  <a:lnTo>
                    <a:pt x="4340" y="5223"/>
                  </a:lnTo>
                  <a:lnTo>
                    <a:pt x="4561" y="5243"/>
                  </a:lnTo>
                  <a:lnTo>
                    <a:pt x="4802" y="5223"/>
                  </a:lnTo>
                  <a:lnTo>
                    <a:pt x="5043" y="5183"/>
                  </a:lnTo>
                  <a:lnTo>
                    <a:pt x="5284" y="5102"/>
                  </a:lnTo>
                  <a:lnTo>
                    <a:pt x="5525" y="5022"/>
                  </a:lnTo>
                  <a:lnTo>
                    <a:pt x="5746" y="4902"/>
                  </a:lnTo>
                  <a:lnTo>
                    <a:pt x="5947" y="4761"/>
                  </a:lnTo>
                  <a:lnTo>
                    <a:pt x="6128" y="4620"/>
                  </a:lnTo>
                  <a:lnTo>
                    <a:pt x="6288" y="4440"/>
                  </a:lnTo>
                  <a:lnTo>
                    <a:pt x="6449" y="4259"/>
                  </a:lnTo>
                  <a:lnTo>
                    <a:pt x="6569" y="4058"/>
                  </a:lnTo>
                  <a:lnTo>
                    <a:pt x="6670" y="3857"/>
                  </a:lnTo>
                  <a:lnTo>
                    <a:pt x="6750" y="3656"/>
                  </a:lnTo>
                  <a:lnTo>
                    <a:pt x="6810" y="3435"/>
                  </a:lnTo>
                  <a:lnTo>
                    <a:pt x="6851" y="3214"/>
                  </a:lnTo>
                  <a:lnTo>
                    <a:pt x="6871" y="2993"/>
                  </a:lnTo>
                  <a:lnTo>
                    <a:pt x="6871" y="2752"/>
                  </a:lnTo>
                  <a:lnTo>
                    <a:pt x="6851" y="2531"/>
                  </a:lnTo>
                  <a:lnTo>
                    <a:pt x="6831" y="2310"/>
                  </a:lnTo>
                  <a:lnTo>
                    <a:pt x="6770" y="2069"/>
                  </a:lnTo>
                  <a:lnTo>
                    <a:pt x="6690" y="1848"/>
                  </a:lnTo>
                  <a:lnTo>
                    <a:pt x="6610" y="1647"/>
                  </a:lnTo>
                  <a:lnTo>
                    <a:pt x="6509" y="1426"/>
                  </a:lnTo>
                  <a:lnTo>
                    <a:pt x="6369" y="1246"/>
                  </a:lnTo>
                  <a:lnTo>
                    <a:pt x="6228" y="1045"/>
                  </a:lnTo>
                  <a:lnTo>
                    <a:pt x="6067" y="864"/>
                  </a:lnTo>
                  <a:lnTo>
                    <a:pt x="5907" y="723"/>
                  </a:lnTo>
                  <a:lnTo>
                    <a:pt x="5726" y="583"/>
                  </a:lnTo>
                  <a:lnTo>
                    <a:pt x="5545" y="462"/>
                  </a:lnTo>
                  <a:lnTo>
                    <a:pt x="5364" y="362"/>
                  </a:lnTo>
                  <a:lnTo>
                    <a:pt x="5163" y="261"/>
                  </a:lnTo>
                  <a:lnTo>
                    <a:pt x="4942" y="181"/>
                  </a:lnTo>
                  <a:lnTo>
                    <a:pt x="4742" y="121"/>
                  </a:lnTo>
                  <a:lnTo>
                    <a:pt x="4521" y="81"/>
                  </a:lnTo>
                  <a:lnTo>
                    <a:pt x="4300" y="40"/>
                  </a:lnTo>
                  <a:lnTo>
                    <a:pt x="4059" y="20"/>
                  </a:lnTo>
                  <a:lnTo>
                    <a:pt x="383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2"/>
            <p:cNvSpPr/>
            <p:nvPr/>
          </p:nvSpPr>
          <p:spPr>
            <a:xfrm>
              <a:off x="5280375" y="1258550"/>
              <a:ext cx="238550" cy="266675"/>
            </a:xfrm>
            <a:custGeom>
              <a:avLst/>
              <a:gdLst/>
              <a:ahLst/>
              <a:cxnLst/>
              <a:rect l="l" t="t" r="r" b="b"/>
              <a:pathLst>
                <a:path w="9542" h="10667" extrusionOk="0">
                  <a:moveTo>
                    <a:pt x="4018" y="0"/>
                  </a:moveTo>
                  <a:lnTo>
                    <a:pt x="3676" y="40"/>
                  </a:lnTo>
                  <a:lnTo>
                    <a:pt x="3355" y="101"/>
                  </a:lnTo>
                  <a:lnTo>
                    <a:pt x="3013" y="181"/>
                  </a:lnTo>
                  <a:lnTo>
                    <a:pt x="2692" y="281"/>
                  </a:lnTo>
                  <a:lnTo>
                    <a:pt x="2350" y="422"/>
                  </a:lnTo>
                  <a:lnTo>
                    <a:pt x="2049" y="603"/>
                  </a:lnTo>
                  <a:lnTo>
                    <a:pt x="1748" y="804"/>
                  </a:lnTo>
                  <a:lnTo>
                    <a:pt x="1467" y="1025"/>
                  </a:lnTo>
                  <a:lnTo>
                    <a:pt x="1205" y="1266"/>
                  </a:lnTo>
                  <a:lnTo>
                    <a:pt x="964" y="1547"/>
                  </a:lnTo>
                  <a:lnTo>
                    <a:pt x="743" y="1828"/>
                  </a:lnTo>
                  <a:lnTo>
                    <a:pt x="563" y="2130"/>
                  </a:lnTo>
                  <a:lnTo>
                    <a:pt x="402" y="2431"/>
                  </a:lnTo>
                  <a:lnTo>
                    <a:pt x="261" y="2752"/>
                  </a:lnTo>
                  <a:lnTo>
                    <a:pt x="141" y="3094"/>
                  </a:lnTo>
                  <a:lnTo>
                    <a:pt x="61" y="3435"/>
                  </a:lnTo>
                  <a:lnTo>
                    <a:pt x="20" y="3777"/>
                  </a:lnTo>
                  <a:lnTo>
                    <a:pt x="0" y="4118"/>
                  </a:lnTo>
                  <a:lnTo>
                    <a:pt x="20" y="4480"/>
                  </a:lnTo>
                  <a:lnTo>
                    <a:pt x="61" y="4821"/>
                  </a:lnTo>
                  <a:lnTo>
                    <a:pt x="161" y="5163"/>
                  </a:lnTo>
                  <a:lnTo>
                    <a:pt x="281" y="5504"/>
                  </a:lnTo>
                  <a:lnTo>
                    <a:pt x="442" y="5826"/>
                  </a:lnTo>
                  <a:lnTo>
                    <a:pt x="623" y="6127"/>
                  </a:lnTo>
                  <a:lnTo>
                    <a:pt x="844" y="6388"/>
                  </a:lnTo>
                  <a:lnTo>
                    <a:pt x="1065" y="6629"/>
                  </a:lnTo>
                  <a:lnTo>
                    <a:pt x="1326" y="6830"/>
                  </a:lnTo>
                  <a:lnTo>
                    <a:pt x="1607" y="7011"/>
                  </a:lnTo>
                  <a:lnTo>
                    <a:pt x="1788" y="7091"/>
                  </a:lnTo>
                  <a:lnTo>
                    <a:pt x="1949" y="7151"/>
                  </a:lnTo>
                  <a:lnTo>
                    <a:pt x="2130" y="7191"/>
                  </a:lnTo>
                  <a:lnTo>
                    <a:pt x="2310" y="7232"/>
                  </a:lnTo>
                  <a:lnTo>
                    <a:pt x="2491" y="7272"/>
                  </a:lnTo>
                  <a:lnTo>
                    <a:pt x="3033" y="7272"/>
                  </a:lnTo>
                  <a:lnTo>
                    <a:pt x="3214" y="7232"/>
                  </a:lnTo>
                  <a:lnTo>
                    <a:pt x="3395" y="7191"/>
                  </a:lnTo>
                  <a:lnTo>
                    <a:pt x="3556" y="7151"/>
                  </a:lnTo>
                  <a:lnTo>
                    <a:pt x="3716" y="7071"/>
                  </a:lnTo>
                  <a:lnTo>
                    <a:pt x="3877" y="7011"/>
                  </a:lnTo>
                  <a:lnTo>
                    <a:pt x="4018" y="6910"/>
                  </a:lnTo>
                  <a:lnTo>
                    <a:pt x="4158" y="6810"/>
                  </a:lnTo>
                  <a:lnTo>
                    <a:pt x="4299" y="6689"/>
                  </a:lnTo>
                  <a:lnTo>
                    <a:pt x="4440" y="6569"/>
                  </a:lnTo>
                  <a:lnTo>
                    <a:pt x="4540" y="6408"/>
                  </a:lnTo>
                  <a:lnTo>
                    <a:pt x="4640" y="6247"/>
                  </a:lnTo>
                  <a:lnTo>
                    <a:pt x="4741" y="6067"/>
                  </a:lnTo>
                  <a:lnTo>
                    <a:pt x="4801" y="5886"/>
                  </a:lnTo>
                  <a:lnTo>
                    <a:pt x="4861" y="5705"/>
                  </a:lnTo>
                  <a:lnTo>
                    <a:pt x="4881" y="5504"/>
                  </a:lnTo>
                  <a:lnTo>
                    <a:pt x="4902" y="5303"/>
                  </a:lnTo>
                  <a:lnTo>
                    <a:pt x="4902" y="5123"/>
                  </a:lnTo>
                  <a:lnTo>
                    <a:pt x="4881" y="4942"/>
                  </a:lnTo>
                  <a:lnTo>
                    <a:pt x="4841" y="4761"/>
                  </a:lnTo>
                  <a:lnTo>
                    <a:pt x="4781" y="4600"/>
                  </a:lnTo>
                  <a:lnTo>
                    <a:pt x="4721" y="4440"/>
                  </a:lnTo>
                  <a:lnTo>
                    <a:pt x="4640" y="4279"/>
                  </a:lnTo>
                  <a:lnTo>
                    <a:pt x="4540" y="4138"/>
                  </a:lnTo>
                  <a:lnTo>
                    <a:pt x="4419" y="4018"/>
                  </a:lnTo>
                  <a:lnTo>
                    <a:pt x="4379" y="3978"/>
                  </a:lnTo>
                  <a:lnTo>
                    <a:pt x="4319" y="3937"/>
                  </a:lnTo>
                  <a:lnTo>
                    <a:pt x="4259" y="3917"/>
                  </a:lnTo>
                  <a:lnTo>
                    <a:pt x="4138" y="3917"/>
                  </a:lnTo>
                  <a:lnTo>
                    <a:pt x="4078" y="3937"/>
                  </a:lnTo>
                  <a:lnTo>
                    <a:pt x="4018" y="3957"/>
                  </a:lnTo>
                  <a:lnTo>
                    <a:pt x="3957" y="3998"/>
                  </a:lnTo>
                  <a:lnTo>
                    <a:pt x="3917" y="4058"/>
                  </a:lnTo>
                  <a:lnTo>
                    <a:pt x="3877" y="4118"/>
                  </a:lnTo>
                  <a:lnTo>
                    <a:pt x="3877" y="4178"/>
                  </a:lnTo>
                  <a:lnTo>
                    <a:pt x="3857" y="4239"/>
                  </a:lnTo>
                  <a:lnTo>
                    <a:pt x="3857" y="4299"/>
                  </a:lnTo>
                  <a:lnTo>
                    <a:pt x="3877" y="4359"/>
                  </a:lnTo>
                  <a:lnTo>
                    <a:pt x="3917" y="4419"/>
                  </a:lnTo>
                  <a:lnTo>
                    <a:pt x="3957" y="4460"/>
                  </a:lnTo>
                  <a:lnTo>
                    <a:pt x="4078" y="4640"/>
                  </a:lnTo>
                  <a:lnTo>
                    <a:pt x="4178" y="4821"/>
                  </a:lnTo>
                  <a:lnTo>
                    <a:pt x="4239" y="5042"/>
                  </a:lnTo>
                  <a:lnTo>
                    <a:pt x="4239" y="5283"/>
                  </a:lnTo>
                  <a:lnTo>
                    <a:pt x="4239" y="5424"/>
                  </a:lnTo>
                  <a:lnTo>
                    <a:pt x="4219" y="5544"/>
                  </a:lnTo>
                  <a:lnTo>
                    <a:pt x="4178" y="5685"/>
                  </a:lnTo>
                  <a:lnTo>
                    <a:pt x="4138" y="5805"/>
                  </a:lnTo>
                  <a:lnTo>
                    <a:pt x="4078" y="5926"/>
                  </a:lnTo>
                  <a:lnTo>
                    <a:pt x="4018" y="6026"/>
                  </a:lnTo>
                  <a:lnTo>
                    <a:pt x="3937" y="6127"/>
                  </a:lnTo>
                  <a:lnTo>
                    <a:pt x="3857" y="6227"/>
                  </a:lnTo>
                  <a:lnTo>
                    <a:pt x="3656" y="6368"/>
                  </a:lnTo>
                  <a:lnTo>
                    <a:pt x="3435" y="6488"/>
                  </a:lnTo>
                  <a:lnTo>
                    <a:pt x="3194" y="6569"/>
                  </a:lnTo>
                  <a:lnTo>
                    <a:pt x="2953" y="6629"/>
                  </a:lnTo>
                  <a:lnTo>
                    <a:pt x="2692" y="6629"/>
                  </a:lnTo>
                  <a:lnTo>
                    <a:pt x="2431" y="6589"/>
                  </a:lnTo>
                  <a:lnTo>
                    <a:pt x="2170" y="6529"/>
                  </a:lnTo>
                  <a:lnTo>
                    <a:pt x="1909" y="6428"/>
                  </a:lnTo>
                  <a:lnTo>
                    <a:pt x="1708" y="6288"/>
                  </a:lnTo>
                  <a:lnTo>
                    <a:pt x="1487" y="6127"/>
                  </a:lnTo>
                  <a:lnTo>
                    <a:pt x="1306" y="5946"/>
                  </a:lnTo>
                  <a:lnTo>
                    <a:pt x="1145" y="5725"/>
                  </a:lnTo>
                  <a:lnTo>
                    <a:pt x="1005" y="5504"/>
                  </a:lnTo>
                  <a:lnTo>
                    <a:pt x="884" y="5243"/>
                  </a:lnTo>
                  <a:lnTo>
                    <a:pt x="784" y="4982"/>
                  </a:lnTo>
                  <a:lnTo>
                    <a:pt x="703" y="4701"/>
                  </a:lnTo>
                  <a:lnTo>
                    <a:pt x="663" y="4399"/>
                  </a:lnTo>
                  <a:lnTo>
                    <a:pt x="663" y="4118"/>
                  </a:lnTo>
                  <a:lnTo>
                    <a:pt x="663" y="3837"/>
                  </a:lnTo>
                  <a:lnTo>
                    <a:pt x="723" y="3536"/>
                  </a:lnTo>
                  <a:lnTo>
                    <a:pt x="784" y="3254"/>
                  </a:lnTo>
                  <a:lnTo>
                    <a:pt x="884" y="2973"/>
                  </a:lnTo>
                  <a:lnTo>
                    <a:pt x="1005" y="2712"/>
                  </a:lnTo>
                  <a:lnTo>
                    <a:pt x="1125" y="2451"/>
                  </a:lnTo>
                  <a:lnTo>
                    <a:pt x="1286" y="2190"/>
                  </a:lnTo>
                  <a:lnTo>
                    <a:pt x="1487" y="1949"/>
                  </a:lnTo>
                  <a:lnTo>
                    <a:pt x="1688" y="1728"/>
                  </a:lnTo>
                  <a:lnTo>
                    <a:pt x="1888" y="1527"/>
                  </a:lnTo>
                  <a:lnTo>
                    <a:pt x="2130" y="1326"/>
                  </a:lnTo>
                  <a:lnTo>
                    <a:pt x="2391" y="1165"/>
                  </a:lnTo>
                  <a:lnTo>
                    <a:pt x="2652" y="1005"/>
                  </a:lnTo>
                  <a:lnTo>
                    <a:pt x="2933" y="884"/>
                  </a:lnTo>
                  <a:lnTo>
                    <a:pt x="3214" y="804"/>
                  </a:lnTo>
                  <a:lnTo>
                    <a:pt x="3495" y="723"/>
                  </a:lnTo>
                  <a:lnTo>
                    <a:pt x="3777" y="683"/>
                  </a:lnTo>
                  <a:lnTo>
                    <a:pt x="4078" y="663"/>
                  </a:lnTo>
                  <a:lnTo>
                    <a:pt x="4379" y="663"/>
                  </a:lnTo>
                  <a:lnTo>
                    <a:pt x="4681" y="683"/>
                  </a:lnTo>
                  <a:lnTo>
                    <a:pt x="4962" y="703"/>
                  </a:lnTo>
                  <a:lnTo>
                    <a:pt x="5263" y="764"/>
                  </a:lnTo>
                  <a:lnTo>
                    <a:pt x="5564" y="864"/>
                  </a:lnTo>
                  <a:lnTo>
                    <a:pt x="5846" y="964"/>
                  </a:lnTo>
                  <a:lnTo>
                    <a:pt x="6127" y="1085"/>
                  </a:lnTo>
                  <a:lnTo>
                    <a:pt x="6408" y="1205"/>
                  </a:lnTo>
                  <a:lnTo>
                    <a:pt x="6669" y="1366"/>
                  </a:lnTo>
                  <a:lnTo>
                    <a:pt x="6930" y="1547"/>
                  </a:lnTo>
                  <a:lnTo>
                    <a:pt x="7171" y="1748"/>
                  </a:lnTo>
                  <a:lnTo>
                    <a:pt x="7392" y="1969"/>
                  </a:lnTo>
                  <a:lnTo>
                    <a:pt x="7613" y="2170"/>
                  </a:lnTo>
                  <a:lnTo>
                    <a:pt x="7794" y="2411"/>
                  </a:lnTo>
                  <a:lnTo>
                    <a:pt x="7975" y="2652"/>
                  </a:lnTo>
                  <a:lnTo>
                    <a:pt x="8136" y="2893"/>
                  </a:lnTo>
                  <a:lnTo>
                    <a:pt x="8276" y="3174"/>
                  </a:lnTo>
                  <a:lnTo>
                    <a:pt x="8417" y="3435"/>
                  </a:lnTo>
                  <a:lnTo>
                    <a:pt x="8517" y="3716"/>
                  </a:lnTo>
                  <a:lnTo>
                    <a:pt x="8618" y="4018"/>
                  </a:lnTo>
                  <a:lnTo>
                    <a:pt x="8718" y="4299"/>
                  </a:lnTo>
                  <a:lnTo>
                    <a:pt x="8778" y="4600"/>
                  </a:lnTo>
                  <a:lnTo>
                    <a:pt x="8839" y="4922"/>
                  </a:lnTo>
                  <a:lnTo>
                    <a:pt x="8879" y="5223"/>
                  </a:lnTo>
                  <a:lnTo>
                    <a:pt x="8899" y="5544"/>
                  </a:lnTo>
                  <a:lnTo>
                    <a:pt x="8899" y="5866"/>
                  </a:lnTo>
                  <a:lnTo>
                    <a:pt x="8879" y="6187"/>
                  </a:lnTo>
                  <a:lnTo>
                    <a:pt x="8859" y="6509"/>
                  </a:lnTo>
                  <a:lnTo>
                    <a:pt x="8819" y="6790"/>
                  </a:lnTo>
                  <a:lnTo>
                    <a:pt x="8758" y="7051"/>
                  </a:lnTo>
                  <a:lnTo>
                    <a:pt x="8698" y="7332"/>
                  </a:lnTo>
                  <a:lnTo>
                    <a:pt x="8618" y="7593"/>
                  </a:lnTo>
                  <a:lnTo>
                    <a:pt x="8537" y="7834"/>
                  </a:lnTo>
                  <a:lnTo>
                    <a:pt x="8437" y="8095"/>
                  </a:lnTo>
                  <a:lnTo>
                    <a:pt x="8316" y="8336"/>
                  </a:lnTo>
                  <a:lnTo>
                    <a:pt x="8196" y="8557"/>
                  </a:lnTo>
                  <a:lnTo>
                    <a:pt x="8075" y="8778"/>
                  </a:lnTo>
                  <a:lnTo>
                    <a:pt x="7935" y="8999"/>
                  </a:lnTo>
                  <a:lnTo>
                    <a:pt x="7794" y="9200"/>
                  </a:lnTo>
                  <a:lnTo>
                    <a:pt x="7633" y="9401"/>
                  </a:lnTo>
                  <a:lnTo>
                    <a:pt x="7453" y="9582"/>
                  </a:lnTo>
                  <a:lnTo>
                    <a:pt x="7272" y="9763"/>
                  </a:lnTo>
                  <a:lnTo>
                    <a:pt x="7091" y="9923"/>
                  </a:lnTo>
                  <a:lnTo>
                    <a:pt x="6890" y="10084"/>
                  </a:lnTo>
                  <a:lnTo>
                    <a:pt x="6850" y="10124"/>
                  </a:lnTo>
                  <a:lnTo>
                    <a:pt x="6810" y="10164"/>
                  </a:lnTo>
                  <a:lnTo>
                    <a:pt x="6790" y="10225"/>
                  </a:lnTo>
                  <a:lnTo>
                    <a:pt x="6770" y="10285"/>
                  </a:lnTo>
                  <a:lnTo>
                    <a:pt x="6770" y="10345"/>
                  </a:lnTo>
                  <a:lnTo>
                    <a:pt x="6770" y="10405"/>
                  </a:lnTo>
                  <a:lnTo>
                    <a:pt x="6790" y="10466"/>
                  </a:lnTo>
                  <a:lnTo>
                    <a:pt x="6830" y="10526"/>
                  </a:lnTo>
                  <a:lnTo>
                    <a:pt x="6870" y="10586"/>
                  </a:lnTo>
                  <a:lnTo>
                    <a:pt x="6950" y="10626"/>
                  </a:lnTo>
                  <a:lnTo>
                    <a:pt x="7011" y="10646"/>
                  </a:lnTo>
                  <a:lnTo>
                    <a:pt x="7091" y="10667"/>
                  </a:lnTo>
                  <a:lnTo>
                    <a:pt x="7191" y="10646"/>
                  </a:lnTo>
                  <a:lnTo>
                    <a:pt x="7272" y="10606"/>
                  </a:lnTo>
                  <a:lnTo>
                    <a:pt x="7513" y="10426"/>
                  </a:lnTo>
                  <a:lnTo>
                    <a:pt x="7714" y="10245"/>
                  </a:lnTo>
                  <a:lnTo>
                    <a:pt x="7915" y="10044"/>
                  </a:lnTo>
                  <a:lnTo>
                    <a:pt x="8115" y="9843"/>
                  </a:lnTo>
                  <a:lnTo>
                    <a:pt x="8296" y="9622"/>
                  </a:lnTo>
                  <a:lnTo>
                    <a:pt x="8457" y="9381"/>
                  </a:lnTo>
                  <a:lnTo>
                    <a:pt x="8618" y="9140"/>
                  </a:lnTo>
                  <a:lnTo>
                    <a:pt x="8758" y="8879"/>
                  </a:lnTo>
                  <a:lnTo>
                    <a:pt x="8899" y="8618"/>
                  </a:lnTo>
                  <a:lnTo>
                    <a:pt x="9019" y="8357"/>
                  </a:lnTo>
                  <a:lnTo>
                    <a:pt x="9140" y="8075"/>
                  </a:lnTo>
                  <a:lnTo>
                    <a:pt x="9240" y="7794"/>
                  </a:lnTo>
                  <a:lnTo>
                    <a:pt x="9321" y="7493"/>
                  </a:lnTo>
                  <a:lnTo>
                    <a:pt x="9401" y="7212"/>
                  </a:lnTo>
                  <a:lnTo>
                    <a:pt x="9461" y="6890"/>
                  </a:lnTo>
                  <a:lnTo>
                    <a:pt x="9502" y="6589"/>
                  </a:lnTo>
                  <a:lnTo>
                    <a:pt x="9542" y="6227"/>
                  </a:lnTo>
                  <a:lnTo>
                    <a:pt x="9542" y="5866"/>
                  </a:lnTo>
                  <a:lnTo>
                    <a:pt x="9542" y="5524"/>
                  </a:lnTo>
                  <a:lnTo>
                    <a:pt x="9522" y="5163"/>
                  </a:lnTo>
                  <a:lnTo>
                    <a:pt x="9481" y="4821"/>
                  </a:lnTo>
                  <a:lnTo>
                    <a:pt x="9421" y="4460"/>
                  </a:lnTo>
                  <a:lnTo>
                    <a:pt x="9341" y="4138"/>
                  </a:lnTo>
                  <a:lnTo>
                    <a:pt x="9240" y="3797"/>
                  </a:lnTo>
                  <a:lnTo>
                    <a:pt x="9120" y="3475"/>
                  </a:lnTo>
                  <a:lnTo>
                    <a:pt x="8999" y="3154"/>
                  </a:lnTo>
                  <a:lnTo>
                    <a:pt x="8839" y="2853"/>
                  </a:lnTo>
                  <a:lnTo>
                    <a:pt x="8678" y="2551"/>
                  </a:lnTo>
                  <a:lnTo>
                    <a:pt x="8497" y="2270"/>
                  </a:lnTo>
                  <a:lnTo>
                    <a:pt x="8296" y="2009"/>
                  </a:lnTo>
                  <a:lnTo>
                    <a:pt x="8095" y="1748"/>
                  </a:lnTo>
                  <a:lnTo>
                    <a:pt x="7854" y="1507"/>
                  </a:lnTo>
                  <a:lnTo>
                    <a:pt x="7593" y="1246"/>
                  </a:lnTo>
                  <a:lnTo>
                    <a:pt x="7312" y="1025"/>
                  </a:lnTo>
                  <a:lnTo>
                    <a:pt x="7031" y="824"/>
                  </a:lnTo>
                  <a:lnTo>
                    <a:pt x="6729" y="643"/>
                  </a:lnTo>
                  <a:lnTo>
                    <a:pt x="6408" y="482"/>
                  </a:lnTo>
                  <a:lnTo>
                    <a:pt x="6087" y="342"/>
                  </a:lnTo>
                  <a:lnTo>
                    <a:pt x="5745" y="241"/>
                  </a:lnTo>
                  <a:lnTo>
                    <a:pt x="5404" y="141"/>
                  </a:lnTo>
                  <a:lnTo>
                    <a:pt x="5062" y="81"/>
                  </a:lnTo>
                  <a:lnTo>
                    <a:pt x="4721" y="20"/>
                  </a:lnTo>
                  <a:lnTo>
                    <a:pt x="4359"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2"/>
            <p:cNvSpPr/>
            <p:nvPr/>
          </p:nvSpPr>
          <p:spPr>
            <a:xfrm>
              <a:off x="5373775" y="779975"/>
              <a:ext cx="95450" cy="281750"/>
            </a:xfrm>
            <a:custGeom>
              <a:avLst/>
              <a:gdLst/>
              <a:ahLst/>
              <a:cxnLst/>
              <a:rect l="l" t="t" r="r" b="b"/>
              <a:pathLst>
                <a:path w="3818" h="11270" extrusionOk="0">
                  <a:moveTo>
                    <a:pt x="3074" y="0"/>
                  </a:moveTo>
                  <a:lnTo>
                    <a:pt x="3014" y="20"/>
                  </a:lnTo>
                  <a:lnTo>
                    <a:pt x="2953" y="40"/>
                  </a:lnTo>
                  <a:lnTo>
                    <a:pt x="2612" y="281"/>
                  </a:lnTo>
                  <a:lnTo>
                    <a:pt x="2290" y="542"/>
                  </a:lnTo>
                  <a:lnTo>
                    <a:pt x="1969" y="844"/>
                  </a:lnTo>
                  <a:lnTo>
                    <a:pt x="1688" y="1145"/>
                  </a:lnTo>
                  <a:lnTo>
                    <a:pt x="1427" y="1466"/>
                  </a:lnTo>
                  <a:lnTo>
                    <a:pt x="1166" y="1808"/>
                  </a:lnTo>
                  <a:lnTo>
                    <a:pt x="945" y="2149"/>
                  </a:lnTo>
                  <a:lnTo>
                    <a:pt x="744" y="2511"/>
                  </a:lnTo>
                  <a:lnTo>
                    <a:pt x="563" y="2893"/>
                  </a:lnTo>
                  <a:lnTo>
                    <a:pt x="402" y="3294"/>
                  </a:lnTo>
                  <a:lnTo>
                    <a:pt x="262" y="3676"/>
                  </a:lnTo>
                  <a:lnTo>
                    <a:pt x="161" y="4078"/>
                  </a:lnTo>
                  <a:lnTo>
                    <a:pt x="81" y="4500"/>
                  </a:lnTo>
                  <a:lnTo>
                    <a:pt x="21" y="4921"/>
                  </a:lnTo>
                  <a:lnTo>
                    <a:pt x="0" y="5323"/>
                  </a:lnTo>
                  <a:lnTo>
                    <a:pt x="0" y="5745"/>
                  </a:lnTo>
                  <a:lnTo>
                    <a:pt x="21" y="6167"/>
                  </a:lnTo>
                  <a:lnTo>
                    <a:pt x="81" y="6589"/>
                  </a:lnTo>
                  <a:lnTo>
                    <a:pt x="161" y="6990"/>
                  </a:lnTo>
                  <a:lnTo>
                    <a:pt x="282" y="7392"/>
                  </a:lnTo>
                  <a:lnTo>
                    <a:pt x="402" y="7794"/>
                  </a:lnTo>
                  <a:lnTo>
                    <a:pt x="563" y="8176"/>
                  </a:lnTo>
                  <a:lnTo>
                    <a:pt x="764" y="8557"/>
                  </a:lnTo>
                  <a:lnTo>
                    <a:pt x="965" y="8919"/>
                  </a:lnTo>
                  <a:lnTo>
                    <a:pt x="1186" y="9280"/>
                  </a:lnTo>
                  <a:lnTo>
                    <a:pt x="1447" y="9602"/>
                  </a:lnTo>
                  <a:lnTo>
                    <a:pt x="1708" y="9923"/>
                  </a:lnTo>
                  <a:lnTo>
                    <a:pt x="2009" y="10225"/>
                  </a:lnTo>
                  <a:lnTo>
                    <a:pt x="2311" y="10506"/>
                  </a:lnTo>
                  <a:lnTo>
                    <a:pt x="2632" y="10767"/>
                  </a:lnTo>
                  <a:lnTo>
                    <a:pt x="2973" y="11008"/>
                  </a:lnTo>
                  <a:lnTo>
                    <a:pt x="3335" y="11229"/>
                  </a:lnTo>
                  <a:lnTo>
                    <a:pt x="3415" y="11269"/>
                  </a:lnTo>
                  <a:lnTo>
                    <a:pt x="3576" y="11269"/>
                  </a:lnTo>
                  <a:lnTo>
                    <a:pt x="3656" y="11229"/>
                  </a:lnTo>
                  <a:lnTo>
                    <a:pt x="3737" y="11189"/>
                  </a:lnTo>
                  <a:lnTo>
                    <a:pt x="3777" y="11108"/>
                  </a:lnTo>
                  <a:lnTo>
                    <a:pt x="3817" y="11048"/>
                  </a:lnTo>
                  <a:lnTo>
                    <a:pt x="3817" y="10988"/>
                  </a:lnTo>
                  <a:lnTo>
                    <a:pt x="3817" y="10928"/>
                  </a:lnTo>
                  <a:lnTo>
                    <a:pt x="3817" y="10867"/>
                  </a:lnTo>
                  <a:lnTo>
                    <a:pt x="3797" y="10807"/>
                  </a:lnTo>
                  <a:lnTo>
                    <a:pt x="3757" y="10747"/>
                  </a:lnTo>
                  <a:lnTo>
                    <a:pt x="3717" y="10707"/>
                  </a:lnTo>
                  <a:lnTo>
                    <a:pt x="3656" y="10666"/>
                  </a:lnTo>
                  <a:lnTo>
                    <a:pt x="3335" y="10466"/>
                  </a:lnTo>
                  <a:lnTo>
                    <a:pt x="3034" y="10245"/>
                  </a:lnTo>
                  <a:lnTo>
                    <a:pt x="2732" y="10024"/>
                  </a:lnTo>
                  <a:lnTo>
                    <a:pt x="2451" y="9763"/>
                  </a:lnTo>
                  <a:lnTo>
                    <a:pt x="2190" y="9481"/>
                  </a:lnTo>
                  <a:lnTo>
                    <a:pt x="1949" y="9200"/>
                  </a:lnTo>
                  <a:lnTo>
                    <a:pt x="1728" y="8899"/>
                  </a:lnTo>
                  <a:lnTo>
                    <a:pt x="1527" y="8577"/>
                  </a:lnTo>
                  <a:lnTo>
                    <a:pt x="1326" y="8256"/>
                  </a:lnTo>
                  <a:lnTo>
                    <a:pt x="1166" y="7914"/>
                  </a:lnTo>
                  <a:lnTo>
                    <a:pt x="1025" y="7573"/>
                  </a:lnTo>
                  <a:lnTo>
                    <a:pt x="904" y="7211"/>
                  </a:lnTo>
                  <a:lnTo>
                    <a:pt x="804" y="6850"/>
                  </a:lnTo>
                  <a:lnTo>
                    <a:pt x="724" y="6468"/>
                  </a:lnTo>
                  <a:lnTo>
                    <a:pt x="663" y="6107"/>
                  </a:lnTo>
                  <a:lnTo>
                    <a:pt x="643" y="5725"/>
                  </a:lnTo>
                  <a:lnTo>
                    <a:pt x="643" y="5343"/>
                  </a:lnTo>
                  <a:lnTo>
                    <a:pt x="663" y="4982"/>
                  </a:lnTo>
                  <a:lnTo>
                    <a:pt x="724" y="4600"/>
                  </a:lnTo>
                  <a:lnTo>
                    <a:pt x="804" y="4239"/>
                  </a:lnTo>
                  <a:lnTo>
                    <a:pt x="884" y="3857"/>
                  </a:lnTo>
                  <a:lnTo>
                    <a:pt x="1005" y="3515"/>
                  </a:lnTo>
                  <a:lnTo>
                    <a:pt x="1145" y="3154"/>
                  </a:lnTo>
                  <a:lnTo>
                    <a:pt x="1326" y="2812"/>
                  </a:lnTo>
                  <a:lnTo>
                    <a:pt x="1507" y="2491"/>
                  </a:lnTo>
                  <a:lnTo>
                    <a:pt x="1708" y="2170"/>
                  </a:lnTo>
                  <a:lnTo>
                    <a:pt x="1929" y="1868"/>
                  </a:lnTo>
                  <a:lnTo>
                    <a:pt x="2170" y="1587"/>
                  </a:lnTo>
                  <a:lnTo>
                    <a:pt x="2431" y="1306"/>
                  </a:lnTo>
                  <a:lnTo>
                    <a:pt x="2712" y="1045"/>
                  </a:lnTo>
                  <a:lnTo>
                    <a:pt x="2993" y="804"/>
                  </a:lnTo>
                  <a:lnTo>
                    <a:pt x="3315" y="583"/>
                  </a:lnTo>
                  <a:lnTo>
                    <a:pt x="3355" y="542"/>
                  </a:lnTo>
                  <a:lnTo>
                    <a:pt x="3395" y="502"/>
                  </a:lnTo>
                  <a:lnTo>
                    <a:pt x="3435" y="442"/>
                  </a:lnTo>
                  <a:lnTo>
                    <a:pt x="3455" y="382"/>
                  </a:lnTo>
                  <a:lnTo>
                    <a:pt x="3455" y="322"/>
                  </a:lnTo>
                  <a:lnTo>
                    <a:pt x="3455" y="261"/>
                  </a:lnTo>
                  <a:lnTo>
                    <a:pt x="3435" y="201"/>
                  </a:lnTo>
                  <a:lnTo>
                    <a:pt x="3395" y="141"/>
                  </a:lnTo>
                  <a:lnTo>
                    <a:pt x="3355" y="80"/>
                  </a:lnTo>
                  <a:lnTo>
                    <a:pt x="3315" y="40"/>
                  </a:lnTo>
                  <a:lnTo>
                    <a:pt x="3255" y="20"/>
                  </a:lnTo>
                  <a:lnTo>
                    <a:pt x="319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2"/>
            <p:cNvSpPr/>
            <p:nvPr/>
          </p:nvSpPr>
          <p:spPr>
            <a:xfrm>
              <a:off x="5236175" y="636350"/>
              <a:ext cx="136625" cy="194350"/>
            </a:xfrm>
            <a:custGeom>
              <a:avLst/>
              <a:gdLst/>
              <a:ahLst/>
              <a:cxnLst/>
              <a:rect l="l" t="t" r="r" b="b"/>
              <a:pathLst>
                <a:path w="5465" h="7774" extrusionOk="0">
                  <a:moveTo>
                    <a:pt x="965" y="0"/>
                  </a:moveTo>
                  <a:lnTo>
                    <a:pt x="905" y="40"/>
                  </a:lnTo>
                  <a:lnTo>
                    <a:pt x="844" y="60"/>
                  </a:lnTo>
                  <a:lnTo>
                    <a:pt x="804" y="121"/>
                  </a:lnTo>
                  <a:lnTo>
                    <a:pt x="764" y="161"/>
                  </a:lnTo>
                  <a:lnTo>
                    <a:pt x="744" y="221"/>
                  </a:lnTo>
                  <a:lnTo>
                    <a:pt x="744" y="301"/>
                  </a:lnTo>
                  <a:lnTo>
                    <a:pt x="744" y="362"/>
                  </a:lnTo>
                  <a:lnTo>
                    <a:pt x="744" y="422"/>
                  </a:lnTo>
                  <a:lnTo>
                    <a:pt x="784" y="482"/>
                  </a:lnTo>
                  <a:lnTo>
                    <a:pt x="804" y="522"/>
                  </a:lnTo>
                  <a:lnTo>
                    <a:pt x="864" y="583"/>
                  </a:lnTo>
                  <a:lnTo>
                    <a:pt x="905" y="603"/>
                  </a:lnTo>
                  <a:lnTo>
                    <a:pt x="965" y="623"/>
                  </a:lnTo>
                  <a:lnTo>
                    <a:pt x="1407" y="784"/>
                  </a:lnTo>
                  <a:lnTo>
                    <a:pt x="1829" y="944"/>
                  </a:lnTo>
                  <a:lnTo>
                    <a:pt x="2230" y="1105"/>
                  </a:lnTo>
                  <a:lnTo>
                    <a:pt x="2592" y="1306"/>
                  </a:lnTo>
                  <a:lnTo>
                    <a:pt x="2953" y="1527"/>
                  </a:lnTo>
                  <a:lnTo>
                    <a:pt x="3255" y="1748"/>
                  </a:lnTo>
                  <a:lnTo>
                    <a:pt x="3556" y="2009"/>
                  </a:lnTo>
                  <a:lnTo>
                    <a:pt x="3817" y="2270"/>
                  </a:lnTo>
                  <a:lnTo>
                    <a:pt x="4098" y="2591"/>
                  </a:lnTo>
                  <a:lnTo>
                    <a:pt x="4319" y="2933"/>
                  </a:lnTo>
                  <a:lnTo>
                    <a:pt x="4500" y="3294"/>
                  </a:lnTo>
                  <a:lnTo>
                    <a:pt x="4661" y="3676"/>
                  </a:lnTo>
                  <a:lnTo>
                    <a:pt x="4761" y="4058"/>
                  </a:lnTo>
                  <a:lnTo>
                    <a:pt x="4801" y="4439"/>
                  </a:lnTo>
                  <a:lnTo>
                    <a:pt x="4822" y="4640"/>
                  </a:lnTo>
                  <a:lnTo>
                    <a:pt x="4801" y="4821"/>
                  </a:lnTo>
                  <a:lnTo>
                    <a:pt x="4801" y="5002"/>
                  </a:lnTo>
                  <a:lnTo>
                    <a:pt x="4761" y="5183"/>
                  </a:lnTo>
                  <a:lnTo>
                    <a:pt x="4721" y="5384"/>
                  </a:lnTo>
                  <a:lnTo>
                    <a:pt x="4661" y="5564"/>
                  </a:lnTo>
                  <a:lnTo>
                    <a:pt x="4580" y="5765"/>
                  </a:lnTo>
                  <a:lnTo>
                    <a:pt x="4480" y="5926"/>
                  </a:lnTo>
                  <a:lnTo>
                    <a:pt x="4380" y="6087"/>
                  </a:lnTo>
                  <a:lnTo>
                    <a:pt x="4259" y="6247"/>
                  </a:lnTo>
                  <a:lnTo>
                    <a:pt x="4139" y="6408"/>
                  </a:lnTo>
                  <a:lnTo>
                    <a:pt x="3998" y="6529"/>
                  </a:lnTo>
                  <a:lnTo>
                    <a:pt x="3857" y="6669"/>
                  </a:lnTo>
                  <a:lnTo>
                    <a:pt x="3717" y="6770"/>
                  </a:lnTo>
                  <a:lnTo>
                    <a:pt x="3556" y="6870"/>
                  </a:lnTo>
                  <a:lnTo>
                    <a:pt x="3375" y="6950"/>
                  </a:lnTo>
                  <a:lnTo>
                    <a:pt x="3215" y="7031"/>
                  </a:lnTo>
                  <a:lnTo>
                    <a:pt x="3034" y="7071"/>
                  </a:lnTo>
                  <a:lnTo>
                    <a:pt x="2853" y="7111"/>
                  </a:lnTo>
                  <a:lnTo>
                    <a:pt x="2672" y="7131"/>
                  </a:lnTo>
                  <a:lnTo>
                    <a:pt x="2471" y="7111"/>
                  </a:lnTo>
                  <a:lnTo>
                    <a:pt x="2291" y="7091"/>
                  </a:lnTo>
                  <a:lnTo>
                    <a:pt x="2090" y="7051"/>
                  </a:lnTo>
                  <a:lnTo>
                    <a:pt x="1909" y="6970"/>
                  </a:lnTo>
                  <a:lnTo>
                    <a:pt x="1728" y="6890"/>
                  </a:lnTo>
                  <a:lnTo>
                    <a:pt x="1567" y="6790"/>
                  </a:lnTo>
                  <a:lnTo>
                    <a:pt x="1387" y="6649"/>
                  </a:lnTo>
                  <a:lnTo>
                    <a:pt x="1246" y="6508"/>
                  </a:lnTo>
                  <a:lnTo>
                    <a:pt x="1105" y="6348"/>
                  </a:lnTo>
                  <a:lnTo>
                    <a:pt x="965" y="6187"/>
                  </a:lnTo>
                  <a:lnTo>
                    <a:pt x="864" y="6006"/>
                  </a:lnTo>
                  <a:lnTo>
                    <a:pt x="784" y="5825"/>
                  </a:lnTo>
                  <a:lnTo>
                    <a:pt x="724" y="5645"/>
                  </a:lnTo>
                  <a:lnTo>
                    <a:pt x="663" y="5444"/>
                  </a:lnTo>
                  <a:lnTo>
                    <a:pt x="643" y="5263"/>
                  </a:lnTo>
                  <a:lnTo>
                    <a:pt x="643" y="5062"/>
                  </a:lnTo>
                  <a:lnTo>
                    <a:pt x="663" y="4861"/>
                  </a:lnTo>
                  <a:lnTo>
                    <a:pt x="724" y="4660"/>
                  </a:lnTo>
                  <a:lnTo>
                    <a:pt x="784" y="4480"/>
                  </a:lnTo>
                  <a:lnTo>
                    <a:pt x="864" y="4299"/>
                  </a:lnTo>
                  <a:lnTo>
                    <a:pt x="985" y="4158"/>
                  </a:lnTo>
                  <a:lnTo>
                    <a:pt x="1105" y="4018"/>
                  </a:lnTo>
                  <a:lnTo>
                    <a:pt x="1246" y="3897"/>
                  </a:lnTo>
                  <a:lnTo>
                    <a:pt x="1387" y="3797"/>
                  </a:lnTo>
                  <a:lnTo>
                    <a:pt x="1547" y="3736"/>
                  </a:lnTo>
                  <a:lnTo>
                    <a:pt x="1728" y="3716"/>
                  </a:lnTo>
                  <a:lnTo>
                    <a:pt x="1909" y="3716"/>
                  </a:lnTo>
                  <a:lnTo>
                    <a:pt x="2070" y="3736"/>
                  </a:lnTo>
                  <a:lnTo>
                    <a:pt x="2230" y="3797"/>
                  </a:lnTo>
                  <a:lnTo>
                    <a:pt x="2391" y="3877"/>
                  </a:lnTo>
                  <a:lnTo>
                    <a:pt x="2511" y="3977"/>
                  </a:lnTo>
                  <a:lnTo>
                    <a:pt x="2612" y="4098"/>
                  </a:lnTo>
                  <a:lnTo>
                    <a:pt x="2652" y="4158"/>
                  </a:lnTo>
                  <a:lnTo>
                    <a:pt x="2692" y="4198"/>
                  </a:lnTo>
                  <a:lnTo>
                    <a:pt x="2753" y="4239"/>
                  </a:lnTo>
                  <a:lnTo>
                    <a:pt x="2793" y="4259"/>
                  </a:lnTo>
                  <a:lnTo>
                    <a:pt x="2933" y="4259"/>
                  </a:lnTo>
                  <a:lnTo>
                    <a:pt x="2994" y="4239"/>
                  </a:lnTo>
                  <a:lnTo>
                    <a:pt x="3054" y="4218"/>
                  </a:lnTo>
                  <a:lnTo>
                    <a:pt x="3094" y="4178"/>
                  </a:lnTo>
                  <a:lnTo>
                    <a:pt x="3154" y="4138"/>
                  </a:lnTo>
                  <a:lnTo>
                    <a:pt x="3174" y="4078"/>
                  </a:lnTo>
                  <a:lnTo>
                    <a:pt x="3194" y="4018"/>
                  </a:lnTo>
                  <a:lnTo>
                    <a:pt x="3215" y="3957"/>
                  </a:lnTo>
                  <a:lnTo>
                    <a:pt x="3215" y="3897"/>
                  </a:lnTo>
                  <a:lnTo>
                    <a:pt x="3194" y="3837"/>
                  </a:lnTo>
                  <a:lnTo>
                    <a:pt x="3174" y="3777"/>
                  </a:lnTo>
                  <a:lnTo>
                    <a:pt x="3094" y="3656"/>
                  </a:lnTo>
                  <a:lnTo>
                    <a:pt x="2994" y="3536"/>
                  </a:lnTo>
                  <a:lnTo>
                    <a:pt x="2893" y="3435"/>
                  </a:lnTo>
                  <a:lnTo>
                    <a:pt x="2793" y="3355"/>
                  </a:lnTo>
                  <a:lnTo>
                    <a:pt x="2672" y="3274"/>
                  </a:lnTo>
                  <a:lnTo>
                    <a:pt x="2532" y="3214"/>
                  </a:lnTo>
                  <a:lnTo>
                    <a:pt x="2411" y="3154"/>
                  </a:lnTo>
                  <a:lnTo>
                    <a:pt x="2270" y="3114"/>
                  </a:lnTo>
                  <a:lnTo>
                    <a:pt x="2130" y="3074"/>
                  </a:lnTo>
                  <a:lnTo>
                    <a:pt x="1969" y="3053"/>
                  </a:lnTo>
                  <a:lnTo>
                    <a:pt x="1688" y="3053"/>
                  </a:lnTo>
                  <a:lnTo>
                    <a:pt x="1527" y="3074"/>
                  </a:lnTo>
                  <a:lnTo>
                    <a:pt x="1387" y="3114"/>
                  </a:lnTo>
                  <a:lnTo>
                    <a:pt x="1246" y="3154"/>
                  </a:lnTo>
                  <a:lnTo>
                    <a:pt x="1105" y="3214"/>
                  </a:lnTo>
                  <a:lnTo>
                    <a:pt x="864" y="3355"/>
                  </a:lnTo>
                  <a:lnTo>
                    <a:pt x="663" y="3536"/>
                  </a:lnTo>
                  <a:lnTo>
                    <a:pt x="483" y="3716"/>
                  </a:lnTo>
                  <a:lnTo>
                    <a:pt x="322" y="3957"/>
                  </a:lnTo>
                  <a:lnTo>
                    <a:pt x="201" y="4198"/>
                  </a:lnTo>
                  <a:lnTo>
                    <a:pt x="101" y="4460"/>
                  </a:lnTo>
                  <a:lnTo>
                    <a:pt x="41" y="4741"/>
                  </a:lnTo>
                  <a:lnTo>
                    <a:pt x="1" y="5022"/>
                  </a:lnTo>
                  <a:lnTo>
                    <a:pt x="1" y="5283"/>
                  </a:lnTo>
                  <a:lnTo>
                    <a:pt x="21" y="5544"/>
                  </a:lnTo>
                  <a:lnTo>
                    <a:pt x="81" y="5805"/>
                  </a:lnTo>
                  <a:lnTo>
                    <a:pt x="181" y="6046"/>
                  </a:lnTo>
                  <a:lnTo>
                    <a:pt x="282" y="6308"/>
                  </a:lnTo>
                  <a:lnTo>
                    <a:pt x="422" y="6529"/>
                  </a:lnTo>
                  <a:lnTo>
                    <a:pt x="583" y="6749"/>
                  </a:lnTo>
                  <a:lnTo>
                    <a:pt x="784" y="6970"/>
                  </a:lnTo>
                  <a:lnTo>
                    <a:pt x="965" y="7151"/>
                  </a:lnTo>
                  <a:lnTo>
                    <a:pt x="1186" y="7312"/>
                  </a:lnTo>
                  <a:lnTo>
                    <a:pt x="1407" y="7453"/>
                  </a:lnTo>
                  <a:lnTo>
                    <a:pt x="1628" y="7573"/>
                  </a:lnTo>
                  <a:lnTo>
                    <a:pt x="1869" y="7653"/>
                  </a:lnTo>
                  <a:lnTo>
                    <a:pt x="2110" y="7734"/>
                  </a:lnTo>
                  <a:lnTo>
                    <a:pt x="2371" y="7774"/>
                  </a:lnTo>
                  <a:lnTo>
                    <a:pt x="2712" y="7774"/>
                  </a:lnTo>
                  <a:lnTo>
                    <a:pt x="2933" y="7754"/>
                  </a:lnTo>
                  <a:lnTo>
                    <a:pt x="3174" y="7714"/>
                  </a:lnTo>
                  <a:lnTo>
                    <a:pt x="3395" y="7653"/>
                  </a:lnTo>
                  <a:lnTo>
                    <a:pt x="3636" y="7553"/>
                  </a:lnTo>
                  <a:lnTo>
                    <a:pt x="3837" y="7453"/>
                  </a:lnTo>
                  <a:lnTo>
                    <a:pt x="4058" y="7332"/>
                  </a:lnTo>
                  <a:lnTo>
                    <a:pt x="4239" y="7191"/>
                  </a:lnTo>
                  <a:lnTo>
                    <a:pt x="4440" y="7031"/>
                  </a:lnTo>
                  <a:lnTo>
                    <a:pt x="4601" y="6870"/>
                  </a:lnTo>
                  <a:lnTo>
                    <a:pt x="4761" y="6669"/>
                  </a:lnTo>
                  <a:lnTo>
                    <a:pt x="4922" y="6468"/>
                  </a:lnTo>
                  <a:lnTo>
                    <a:pt x="5042" y="6267"/>
                  </a:lnTo>
                  <a:lnTo>
                    <a:pt x="5163" y="6046"/>
                  </a:lnTo>
                  <a:lnTo>
                    <a:pt x="5263" y="5805"/>
                  </a:lnTo>
                  <a:lnTo>
                    <a:pt x="5344" y="5564"/>
                  </a:lnTo>
                  <a:lnTo>
                    <a:pt x="5404" y="5323"/>
                  </a:lnTo>
                  <a:lnTo>
                    <a:pt x="5444" y="5102"/>
                  </a:lnTo>
                  <a:lnTo>
                    <a:pt x="5464" y="4861"/>
                  </a:lnTo>
                  <a:lnTo>
                    <a:pt x="5464" y="4640"/>
                  </a:lnTo>
                  <a:lnTo>
                    <a:pt x="5464" y="4419"/>
                  </a:lnTo>
                  <a:lnTo>
                    <a:pt x="5444" y="4178"/>
                  </a:lnTo>
                  <a:lnTo>
                    <a:pt x="5404" y="3957"/>
                  </a:lnTo>
                  <a:lnTo>
                    <a:pt x="5344" y="3736"/>
                  </a:lnTo>
                  <a:lnTo>
                    <a:pt x="5284" y="3495"/>
                  </a:lnTo>
                  <a:lnTo>
                    <a:pt x="5203" y="3274"/>
                  </a:lnTo>
                  <a:lnTo>
                    <a:pt x="5123" y="3053"/>
                  </a:lnTo>
                  <a:lnTo>
                    <a:pt x="5002" y="2832"/>
                  </a:lnTo>
                  <a:lnTo>
                    <a:pt x="4902" y="2632"/>
                  </a:lnTo>
                  <a:lnTo>
                    <a:pt x="4761" y="2411"/>
                  </a:lnTo>
                  <a:lnTo>
                    <a:pt x="4621" y="2210"/>
                  </a:lnTo>
                  <a:lnTo>
                    <a:pt x="4460" y="2009"/>
                  </a:lnTo>
                  <a:lnTo>
                    <a:pt x="4299" y="1828"/>
                  </a:lnTo>
                  <a:lnTo>
                    <a:pt x="3998" y="1527"/>
                  </a:lnTo>
                  <a:lnTo>
                    <a:pt x="3677" y="1246"/>
                  </a:lnTo>
                  <a:lnTo>
                    <a:pt x="3315" y="984"/>
                  </a:lnTo>
                  <a:lnTo>
                    <a:pt x="2953" y="763"/>
                  </a:lnTo>
                  <a:lnTo>
                    <a:pt x="2532" y="543"/>
                  </a:lnTo>
                  <a:lnTo>
                    <a:pt x="2110" y="342"/>
                  </a:lnTo>
                  <a:lnTo>
                    <a:pt x="1648" y="161"/>
                  </a:lnTo>
                  <a:lnTo>
                    <a:pt x="1146"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5256775" y="983350"/>
              <a:ext cx="224000" cy="275225"/>
            </a:xfrm>
            <a:custGeom>
              <a:avLst/>
              <a:gdLst/>
              <a:ahLst/>
              <a:cxnLst/>
              <a:rect l="l" t="t" r="r" b="b"/>
              <a:pathLst>
                <a:path w="8960" h="11009" extrusionOk="0">
                  <a:moveTo>
                    <a:pt x="1005" y="0"/>
                  </a:moveTo>
                  <a:lnTo>
                    <a:pt x="944" y="21"/>
                  </a:lnTo>
                  <a:lnTo>
                    <a:pt x="884" y="21"/>
                  </a:lnTo>
                  <a:lnTo>
                    <a:pt x="824" y="61"/>
                  </a:lnTo>
                  <a:lnTo>
                    <a:pt x="784" y="101"/>
                  </a:lnTo>
                  <a:lnTo>
                    <a:pt x="743" y="141"/>
                  </a:lnTo>
                  <a:lnTo>
                    <a:pt x="522" y="503"/>
                  </a:lnTo>
                  <a:lnTo>
                    <a:pt x="342" y="884"/>
                  </a:lnTo>
                  <a:lnTo>
                    <a:pt x="181" y="1286"/>
                  </a:lnTo>
                  <a:lnTo>
                    <a:pt x="81" y="1688"/>
                  </a:lnTo>
                  <a:lnTo>
                    <a:pt x="20" y="2090"/>
                  </a:lnTo>
                  <a:lnTo>
                    <a:pt x="0" y="2511"/>
                  </a:lnTo>
                  <a:lnTo>
                    <a:pt x="20" y="2933"/>
                  </a:lnTo>
                  <a:lnTo>
                    <a:pt x="60" y="3355"/>
                  </a:lnTo>
                  <a:lnTo>
                    <a:pt x="161" y="3757"/>
                  </a:lnTo>
                  <a:lnTo>
                    <a:pt x="281" y="4159"/>
                  </a:lnTo>
                  <a:lnTo>
                    <a:pt x="442" y="4540"/>
                  </a:lnTo>
                  <a:lnTo>
                    <a:pt x="623" y="4922"/>
                  </a:lnTo>
                  <a:lnTo>
                    <a:pt x="864" y="5263"/>
                  </a:lnTo>
                  <a:lnTo>
                    <a:pt x="1125" y="5585"/>
                  </a:lnTo>
                  <a:lnTo>
                    <a:pt x="1426" y="5886"/>
                  </a:lnTo>
                  <a:lnTo>
                    <a:pt x="1748" y="6147"/>
                  </a:lnTo>
                  <a:lnTo>
                    <a:pt x="2089" y="6368"/>
                  </a:lnTo>
                  <a:lnTo>
                    <a:pt x="2431" y="6549"/>
                  </a:lnTo>
                  <a:lnTo>
                    <a:pt x="2772" y="6710"/>
                  </a:lnTo>
                  <a:lnTo>
                    <a:pt x="3134" y="6850"/>
                  </a:lnTo>
                  <a:lnTo>
                    <a:pt x="3495" y="6991"/>
                  </a:lnTo>
                  <a:lnTo>
                    <a:pt x="3877" y="7091"/>
                  </a:lnTo>
                  <a:lnTo>
                    <a:pt x="4620" y="7292"/>
                  </a:lnTo>
                  <a:lnTo>
                    <a:pt x="5283" y="7493"/>
                  </a:lnTo>
                  <a:lnTo>
                    <a:pt x="5625" y="7593"/>
                  </a:lnTo>
                  <a:lnTo>
                    <a:pt x="5966" y="7714"/>
                  </a:lnTo>
                  <a:lnTo>
                    <a:pt x="6308" y="7834"/>
                  </a:lnTo>
                  <a:lnTo>
                    <a:pt x="6629" y="7995"/>
                  </a:lnTo>
                  <a:lnTo>
                    <a:pt x="6950" y="8176"/>
                  </a:lnTo>
                  <a:lnTo>
                    <a:pt x="7252" y="8377"/>
                  </a:lnTo>
                  <a:lnTo>
                    <a:pt x="7493" y="8578"/>
                  </a:lnTo>
                  <a:lnTo>
                    <a:pt x="7714" y="8799"/>
                  </a:lnTo>
                  <a:lnTo>
                    <a:pt x="7915" y="9060"/>
                  </a:lnTo>
                  <a:lnTo>
                    <a:pt x="8075" y="9341"/>
                  </a:lnTo>
                  <a:lnTo>
                    <a:pt x="8216" y="9642"/>
                  </a:lnTo>
                  <a:lnTo>
                    <a:pt x="8256" y="9803"/>
                  </a:lnTo>
                  <a:lnTo>
                    <a:pt x="8296" y="9964"/>
                  </a:lnTo>
                  <a:lnTo>
                    <a:pt x="8316" y="10124"/>
                  </a:lnTo>
                  <a:lnTo>
                    <a:pt x="8316" y="10285"/>
                  </a:lnTo>
                  <a:lnTo>
                    <a:pt x="8296" y="10446"/>
                  </a:lnTo>
                  <a:lnTo>
                    <a:pt x="8276" y="10627"/>
                  </a:lnTo>
                  <a:lnTo>
                    <a:pt x="8276" y="10687"/>
                  </a:lnTo>
                  <a:lnTo>
                    <a:pt x="8276" y="10747"/>
                  </a:lnTo>
                  <a:lnTo>
                    <a:pt x="8296" y="10807"/>
                  </a:lnTo>
                  <a:lnTo>
                    <a:pt x="8316" y="10868"/>
                  </a:lnTo>
                  <a:lnTo>
                    <a:pt x="8356" y="10908"/>
                  </a:lnTo>
                  <a:lnTo>
                    <a:pt x="8417" y="10948"/>
                  </a:lnTo>
                  <a:lnTo>
                    <a:pt x="8457" y="10988"/>
                  </a:lnTo>
                  <a:lnTo>
                    <a:pt x="8537" y="11008"/>
                  </a:lnTo>
                  <a:lnTo>
                    <a:pt x="8597" y="11008"/>
                  </a:lnTo>
                  <a:lnTo>
                    <a:pt x="8698" y="10988"/>
                  </a:lnTo>
                  <a:lnTo>
                    <a:pt x="8798" y="10948"/>
                  </a:lnTo>
                  <a:lnTo>
                    <a:pt x="8879" y="10868"/>
                  </a:lnTo>
                  <a:lnTo>
                    <a:pt x="8919" y="10747"/>
                  </a:lnTo>
                  <a:lnTo>
                    <a:pt x="8939" y="10566"/>
                  </a:lnTo>
                  <a:lnTo>
                    <a:pt x="8959" y="10365"/>
                  </a:lnTo>
                  <a:lnTo>
                    <a:pt x="8959" y="10165"/>
                  </a:lnTo>
                  <a:lnTo>
                    <a:pt x="8939" y="9984"/>
                  </a:lnTo>
                  <a:lnTo>
                    <a:pt x="8919" y="9783"/>
                  </a:lnTo>
                  <a:lnTo>
                    <a:pt x="8879" y="9582"/>
                  </a:lnTo>
                  <a:lnTo>
                    <a:pt x="8798" y="9381"/>
                  </a:lnTo>
                  <a:lnTo>
                    <a:pt x="8738" y="9200"/>
                  </a:lnTo>
                  <a:lnTo>
                    <a:pt x="8638" y="9020"/>
                  </a:lnTo>
                  <a:lnTo>
                    <a:pt x="8537" y="8819"/>
                  </a:lnTo>
                  <a:lnTo>
                    <a:pt x="8417" y="8658"/>
                  </a:lnTo>
                  <a:lnTo>
                    <a:pt x="8296" y="8477"/>
                  </a:lnTo>
                  <a:lnTo>
                    <a:pt x="8135" y="8296"/>
                  </a:lnTo>
                  <a:lnTo>
                    <a:pt x="7995" y="8136"/>
                  </a:lnTo>
                  <a:lnTo>
                    <a:pt x="7814" y="7995"/>
                  </a:lnTo>
                  <a:lnTo>
                    <a:pt x="7633" y="7855"/>
                  </a:lnTo>
                  <a:lnTo>
                    <a:pt x="7312" y="7614"/>
                  </a:lnTo>
                  <a:lnTo>
                    <a:pt x="6950" y="7433"/>
                  </a:lnTo>
                  <a:lnTo>
                    <a:pt x="6609" y="7252"/>
                  </a:lnTo>
                  <a:lnTo>
                    <a:pt x="6227" y="7111"/>
                  </a:lnTo>
                  <a:lnTo>
                    <a:pt x="5866" y="6971"/>
                  </a:lnTo>
                  <a:lnTo>
                    <a:pt x="5504" y="6870"/>
                  </a:lnTo>
                  <a:lnTo>
                    <a:pt x="4781" y="6669"/>
                  </a:lnTo>
                  <a:lnTo>
                    <a:pt x="4078" y="6489"/>
                  </a:lnTo>
                  <a:lnTo>
                    <a:pt x="3736" y="6368"/>
                  </a:lnTo>
                  <a:lnTo>
                    <a:pt x="3395" y="6268"/>
                  </a:lnTo>
                  <a:lnTo>
                    <a:pt x="3053" y="6127"/>
                  </a:lnTo>
                  <a:lnTo>
                    <a:pt x="2732" y="5986"/>
                  </a:lnTo>
                  <a:lnTo>
                    <a:pt x="2431" y="5826"/>
                  </a:lnTo>
                  <a:lnTo>
                    <a:pt x="2129" y="5625"/>
                  </a:lnTo>
                  <a:lnTo>
                    <a:pt x="1868" y="5404"/>
                  </a:lnTo>
                  <a:lnTo>
                    <a:pt x="1607" y="5143"/>
                  </a:lnTo>
                  <a:lnTo>
                    <a:pt x="1386" y="4882"/>
                  </a:lnTo>
                  <a:lnTo>
                    <a:pt x="1205" y="4580"/>
                  </a:lnTo>
                  <a:lnTo>
                    <a:pt x="1025" y="4259"/>
                  </a:lnTo>
                  <a:lnTo>
                    <a:pt x="904" y="3938"/>
                  </a:lnTo>
                  <a:lnTo>
                    <a:pt x="784" y="3596"/>
                  </a:lnTo>
                  <a:lnTo>
                    <a:pt x="723" y="3234"/>
                  </a:lnTo>
                  <a:lnTo>
                    <a:pt x="663" y="2893"/>
                  </a:lnTo>
                  <a:lnTo>
                    <a:pt x="663" y="2531"/>
                  </a:lnTo>
                  <a:lnTo>
                    <a:pt x="683" y="2170"/>
                  </a:lnTo>
                  <a:lnTo>
                    <a:pt x="723" y="1828"/>
                  </a:lnTo>
                  <a:lnTo>
                    <a:pt x="824" y="1467"/>
                  </a:lnTo>
                  <a:lnTo>
                    <a:pt x="944" y="1145"/>
                  </a:lnTo>
                  <a:lnTo>
                    <a:pt x="1085" y="824"/>
                  </a:lnTo>
                  <a:lnTo>
                    <a:pt x="1266" y="523"/>
                  </a:lnTo>
                  <a:lnTo>
                    <a:pt x="1306" y="462"/>
                  </a:lnTo>
                  <a:lnTo>
                    <a:pt x="1326" y="402"/>
                  </a:lnTo>
                  <a:lnTo>
                    <a:pt x="1326" y="342"/>
                  </a:lnTo>
                  <a:lnTo>
                    <a:pt x="1326" y="282"/>
                  </a:lnTo>
                  <a:lnTo>
                    <a:pt x="1306" y="221"/>
                  </a:lnTo>
                  <a:lnTo>
                    <a:pt x="1286" y="161"/>
                  </a:lnTo>
                  <a:lnTo>
                    <a:pt x="1246" y="121"/>
                  </a:lnTo>
                  <a:lnTo>
                    <a:pt x="1185" y="61"/>
                  </a:lnTo>
                  <a:lnTo>
                    <a:pt x="1125" y="41"/>
                  </a:lnTo>
                  <a:lnTo>
                    <a:pt x="1065" y="21"/>
                  </a:lnTo>
                  <a:lnTo>
                    <a:pt x="1005"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4667200" y="325500"/>
              <a:ext cx="232050" cy="263150"/>
            </a:xfrm>
            <a:custGeom>
              <a:avLst/>
              <a:gdLst/>
              <a:ahLst/>
              <a:cxnLst/>
              <a:rect l="l" t="t" r="r" b="b"/>
              <a:pathLst>
                <a:path w="9282" h="10526" extrusionOk="0">
                  <a:moveTo>
                    <a:pt x="5585" y="0"/>
                  </a:moveTo>
                  <a:lnTo>
                    <a:pt x="5525" y="20"/>
                  </a:lnTo>
                  <a:lnTo>
                    <a:pt x="5465" y="40"/>
                  </a:lnTo>
                  <a:lnTo>
                    <a:pt x="5404" y="60"/>
                  </a:lnTo>
                  <a:lnTo>
                    <a:pt x="5364" y="101"/>
                  </a:lnTo>
                  <a:lnTo>
                    <a:pt x="5324" y="161"/>
                  </a:lnTo>
                  <a:lnTo>
                    <a:pt x="5284" y="221"/>
                  </a:lnTo>
                  <a:lnTo>
                    <a:pt x="5264" y="281"/>
                  </a:lnTo>
                  <a:lnTo>
                    <a:pt x="5264" y="342"/>
                  </a:lnTo>
                  <a:lnTo>
                    <a:pt x="5284" y="402"/>
                  </a:lnTo>
                  <a:lnTo>
                    <a:pt x="5304" y="462"/>
                  </a:lnTo>
                  <a:lnTo>
                    <a:pt x="5324" y="522"/>
                  </a:lnTo>
                  <a:lnTo>
                    <a:pt x="5384" y="563"/>
                  </a:lnTo>
                  <a:lnTo>
                    <a:pt x="5424" y="603"/>
                  </a:lnTo>
                  <a:lnTo>
                    <a:pt x="5485" y="643"/>
                  </a:lnTo>
                  <a:lnTo>
                    <a:pt x="5886" y="804"/>
                  </a:lnTo>
                  <a:lnTo>
                    <a:pt x="6248" y="1005"/>
                  </a:lnTo>
                  <a:lnTo>
                    <a:pt x="6610" y="1246"/>
                  </a:lnTo>
                  <a:lnTo>
                    <a:pt x="6931" y="1507"/>
                  </a:lnTo>
                  <a:lnTo>
                    <a:pt x="7232" y="1808"/>
                  </a:lnTo>
                  <a:lnTo>
                    <a:pt x="7513" y="2129"/>
                  </a:lnTo>
                  <a:lnTo>
                    <a:pt x="7775" y="2471"/>
                  </a:lnTo>
                  <a:lnTo>
                    <a:pt x="7996" y="2853"/>
                  </a:lnTo>
                  <a:lnTo>
                    <a:pt x="8196" y="3234"/>
                  </a:lnTo>
                  <a:lnTo>
                    <a:pt x="8357" y="3636"/>
                  </a:lnTo>
                  <a:lnTo>
                    <a:pt x="8478" y="4038"/>
                  </a:lnTo>
                  <a:lnTo>
                    <a:pt x="8558" y="4460"/>
                  </a:lnTo>
                  <a:lnTo>
                    <a:pt x="8618" y="4881"/>
                  </a:lnTo>
                  <a:lnTo>
                    <a:pt x="8638" y="5303"/>
                  </a:lnTo>
                  <a:lnTo>
                    <a:pt x="8598" y="5725"/>
                  </a:lnTo>
                  <a:lnTo>
                    <a:pt x="8538" y="6147"/>
                  </a:lnTo>
                  <a:lnTo>
                    <a:pt x="8417" y="6549"/>
                  </a:lnTo>
                  <a:lnTo>
                    <a:pt x="8277" y="6950"/>
                  </a:lnTo>
                  <a:lnTo>
                    <a:pt x="8076" y="7332"/>
                  </a:lnTo>
                  <a:lnTo>
                    <a:pt x="7855" y="7694"/>
                  </a:lnTo>
                  <a:lnTo>
                    <a:pt x="7594" y="8035"/>
                  </a:lnTo>
                  <a:lnTo>
                    <a:pt x="7313" y="8356"/>
                  </a:lnTo>
                  <a:lnTo>
                    <a:pt x="6991" y="8638"/>
                  </a:lnTo>
                  <a:lnTo>
                    <a:pt x="6670" y="8919"/>
                  </a:lnTo>
                  <a:lnTo>
                    <a:pt x="6308" y="9160"/>
                  </a:lnTo>
                  <a:lnTo>
                    <a:pt x="5927" y="9361"/>
                  </a:lnTo>
                  <a:lnTo>
                    <a:pt x="5545" y="9542"/>
                  </a:lnTo>
                  <a:lnTo>
                    <a:pt x="5143" y="9682"/>
                  </a:lnTo>
                  <a:lnTo>
                    <a:pt x="4721" y="9783"/>
                  </a:lnTo>
                  <a:lnTo>
                    <a:pt x="4299" y="9863"/>
                  </a:lnTo>
                  <a:lnTo>
                    <a:pt x="3878" y="9883"/>
                  </a:lnTo>
                  <a:lnTo>
                    <a:pt x="3456" y="9863"/>
                  </a:lnTo>
                  <a:lnTo>
                    <a:pt x="3134" y="9823"/>
                  </a:lnTo>
                  <a:lnTo>
                    <a:pt x="2833" y="9763"/>
                  </a:lnTo>
                  <a:lnTo>
                    <a:pt x="2552" y="9682"/>
                  </a:lnTo>
                  <a:lnTo>
                    <a:pt x="2271" y="9582"/>
                  </a:lnTo>
                  <a:lnTo>
                    <a:pt x="2010" y="9461"/>
                  </a:lnTo>
                  <a:lnTo>
                    <a:pt x="1768" y="9321"/>
                  </a:lnTo>
                  <a:lnTo>
                    <a:pt x="1548" y="9160"/>
                  </a:lnTo>
                  <a:lnTo>
                    <a:pt x="1347" y="8979"/>
                  </a:lnTo>
                  <a:lnTo>
                    <a:pt x="1146" y="8758"/>
                  </a:lnTo>
                  <a:lnTo>
                    <a:pt x="985" y="8517"/>
                  </a:lnTo>
                  <a:lnTo>
                    <a:pt x="844" y="8276"/>
                  </a:lnTo>
                  <a:lnTo>
                    <a:pt x="744" y="8015"/>
                  </a:lnTo>
                  <a:lnTo>
                    <a:pt x="684" y="7754"/>
                  </a:lnTo>
                  <a:lnTo>
                    <a:pt x="644" y="7493"/>
                  </a:lnTo>
                  <a:lnTo>
                    <a:pt x="644" y="7211"/>
                  </a:lnTo>
                  <a:lnTo>
                    <a:pt x="684" y="6970"/>
                  </a:lnTo>
                  <a:lnTo>
                    <a:pt x="724" y="6830"/>
                  </a:lnTo>
                  <a:lnTo>
                    <a:pt x="784" y="6709"/>
                  </a:lnTo>
                  <a:lnTo>
                    <a:pt x="905" y="6468"/>
                  </a:lnTo>
                  <a:lnTo>
                    <a:pt x="1065" y="6267"/>
                  </a:lnTo>
                  <a:lnTo>
                    <a:pt x="1266" y="6087"/>
                  </a:lnTo>
                  <a:lnTo>
                    <a:pt x="1487" y="5946"/>
                  </a:lnTo>
                  <a:lnTo>
                    <a:pt x="1708" y="5825"/>
                  </a:lnTo>
                  <a:lnTo>
                    <a:pt x="1969" y="5765"/>
                  </a:lnTo>
                  <a:lnTo>
                    <a:pt x="2210" y="5765"/>
                  </a:lnTo>
                  <a:lnTo>
                    <a:pt x="2331" y="5785"/>
                  </a:lnTo>
                  <a:lnTo>
                    <a:pt x="2451" y="5805"/>
                  </a:lnTo>
                  <a:lnTo>
                    <a:pt x="2572" y="5846"/>
                  </a:lnTo>
                  <a:lnTo>
                    <a:pt x="2693" y="5906"/>
                  </a:lnTo>
                  <a:lnTo>
                    <a:pt x="2793" y="5986"/>
                  </a:lnTo>
                  <a:lnTo>
                    <a:pt x="2913" y="6067"/>
                  </a:lnTo>
                  <a:lnTo>
                    <a:pt x="2994" y="6167"/>
                  </a:lnTo>
                  <a:lnTo>
                    <a:pt x="3094" y="6287"/>
                  </a:lnTo>
                  <a:lnTo>
                    <a:pt x="3215" y="6488"/>
                  </a:lnTo>
                  <a:lnTo>
                    <a:pt x="3295" y="6709"/>
                  </a:lnTo>
                  <a:lnTo>
                    <a:pt x="3295" y="6810"/>
                  </a:lnTo>
                  <a:lnTo>
                    <a:pt x="3315" y="6910"/>
                  </a:lnTo>
                  <a:lnTo>
                    <a:pt x="3295" y="7031"/>
                  </a:lnTo>
                  <a:lnTo>
                    <a:pt x="3275" y="7131"/>
                  </a:lnTo>
                  <a:lnTo>
                    <a:pt x="3275" y="7191"/>
                  </a:lnTo>
                  <a:lnTo>
                    <a:pt x="3275" y="7252"/>
                  </a:lnTo>
                  <a:lnTo>
                    <a:pt x="3295" y="7312"/>
                  </a:lnTo>
                  <a:lnTo>
                    <a:pt x="3315" y="7372"/>
                  </a:lnTo>
                  <a:lnTo>
                    <a:pt x="3355" y="7432"/>
                  </a:lnTo>
                  <a:lnTo>
                    <a:pt x="3396" y="7473"/>
                  </a:lnTo>
                  <a:lnTo>
                    <a:pt x="3456" y="7493"/>
                  </a:lnTo>
                  <a:lnTo>
                    <a:pt x="3516" y="7513"/>
                  </a:lnTo>
                  <a:lnTo>
                    <a:pt x="3576" y="7533"/>
                  </a:lnTo>
                  <a:lnTo>
                    <a:pt x="3657" y="7533"/>
                  </a:lnTo>
                  <a:lnTo>
                    <a:pt x="3717" y="7513"/>
                  </a:lnTo>
                  <a:lnTo>
                    <a:pt x="3757" y="7493"/>
                  </a:lnTo>
                  <a:lnTo>
                    <a:pt x="3817" y="7453"/>
                  </a:lnTo>
                  <a:lnTo>
                    <a:pt x="3858" y="7412"/>
                  </a:lnTo>
                  <a:lnTo>
                    <a:pt x="3898" y="7352"/>
                  </a:lnTo>
                  <a:lnTo>
                    <a:pt x="3918" y="7292"/>
                  </a:lnTo>
                  <a:lnTo>
                    <a:pt x="3958" y="7111"/>
                  </a:lnTo>
                  <a:lnTo>
                    <a:pt x="3958" y="6930"/>
                  </a:lnTo>
                  <a:lnTo>
                    <a:pt x="3958" y="6749"/>
                  </a:lnTo>
                  <a:lnTo>
                    <a:pt x="3918" y="6569"/>
                  </a:lnTo>
                  <a:lnTo>
                    <a:pt x="3878" y="6408"/>
                  </a:lnTo>
                  <a:lnTo>
                    <a:pt x="3817" y="6227"/>
                  </a:lnTo>
                  <a:lnTo>
                    <a:pt x="3717" y="6067"/>
                  </a:lnTo>
                  <a:lnTo>
                    <a:pt x="3617" y="5886"/>
                  </a:lnTo>
                  <a:lnTo>
                    <a:pt x="3476" y="5725"/>
                  </a:lnTo>
                  <a:lnTo>
                    <a:pt x="3335" y="5584"/>
                  </a:lnTo>
                  <a:lnTo>
                    <a:pt x="3175" y="5464"/>
                  </a:lnTo>
                  <a:lnTo>
                    <a:pt x="3014" y="5343"/>
                  </a:lnTo>
                  <a:lnTo>
                    <a:pt x="2833" y="5263"/>
                  </a:lnTo>
                  <a:lnTo>
                    <a:pt x="2632" y="5183"/>
                  </a:lnTo>
                  <a:lnTo>
                    <a:pt x="2451" y="5143"/>
                  </a:lnTo>
                  <a:lnTo>
                    <a:pt x="2251" y="5102"/>
                  </a:lnTo>
                  <a:lnTo>
                    <a:pt x="2070" y="5102"/>
                  </a:lnTo>
                  <a:lnTo>
                    <a:pt x="1889" y="5122"/>
                  </a:lnTo>
                  <a:lnTo>
                    <a:pt x="1708" y="5163"/>
                  </a:lnTo>
                  <a:lnTo>
                    <a:pt x="1527" y="5203"/>
                  </a:lnTo>
                  <a:lnTo>
                    <a:pt x="1367" y="5263"/>
                  </a:lnTo>
                  <a:lnTo>
                    <a:pt x="1186" y="5343"/>
                  </a:lnTo>
                  <a:lnTo>
                    <a:pt x="1025" y="5444"/>
                  </a:lnTo>
                  <a:lnTo>
                    <a:pt x="885" y="5544"/>
                  </a:lnTo>
                  <a:lnTo>
                    <a:pt x="744" y="5665"/>
                  </a:lnTo>
                  <a:lnTo>
                    <a:pt x="603" y="5805"/>
                  </a:lnTo>
                  <a:lnTo>
                    <a:pt x="483" y="5946"/>
                  </a:lnTo>
                  <a:lnTo>
                    <a:pt x="362" y="6107"/>
                  </a:lnTo>
                  <a:lnTo>
                    <a:pt x="262" y="6267"/>
                  </a:lnTo>
                  <a:lnTo>
                    <a:pt x="182" y="6448"/>
                  </a:lnTo>
                  <a:lnTo>
                    <a:pt x="121" y="6629"/>
                  </a:lnTo>
                  <a:lnTo>
                    <a:pt x="61" y="6810"/>
                  </a:lnTo>
                  <a:lnTo>
                    <a:pt x="21" y="6970"/>
                  </a:lnTo>
                  <a:lnTo>
                    <a:pt x="1" y="7151"/>
                  </a:lnTo>
                  <a:lnTo>
                    <a:pt x="1" y="7312"/>
                  </a:lnTo>
                  <a:lnTo>
                    <a:pt x="1" y="7493"/>
                  </a:lnTo>
                  <a:lnTo>
                    <a:pt x="41" y="7854"/>
                  </a:lnTo>
                  <a:lnTo>
                    <a:pt x="121" y="8196"/>
                  </a:lnTo>
                  <a:lnTo>
                    <a:pt x="262" y="8537"/>
                  </a:lnTo>
                  <a:lnTo>
                    <a:pt x="423" y="8859"/>
                  </a:lnTo>
                  <a:lnTo>
                    <a:pt x="644" y="9160"/>
                  </a:lnTo>
                  <a:lnTo>
                    <a:pt x="885" y="9441"/>
                  </a:lnTo>
                  <a:lnTo>
                    <a:pt x="1126" y="9662"/>
                  </a:lnTo>
                  <a:lnTo>
                    <a:pt x="1407" y="9843"/>
                  </a:lnTo>
                  <a:lnTo>
                    <a:pt x="1688" y="10024"/>
                  </a:lnTo>
                  <a:lnTo>
                    <a:pt x="2010" y="10164"/>
                  </a:lnTo>
                  <a:lnTo>
                    <a:pt x="2331" y="10285"/>
                  </a:lnTo>
                  <a:lnTo>
                    <a:pt x="2672" y="10385"/>
                  </a:lnTo>
                  <a:lnTo>
                    <a:pt x="3034" y="10466"/>
                  </a:lnTo>
                  <a:lnTo>
                    <a:pt x="3396" y="10506"/>
                  </a:lnTo>
                  <a:lnTo>
                    <a:pt x="3837" y="10526"/>
                  </a:lnTo>
                  <a:lnTo>
                    <a:pt x="4299" y="10506"/>
                  </a:lnTo>
                  <a:lnTo>
                    <a:pt x="4761" y="10446"/>
                  </a:lnTo>
                  <a:lnTo>
                    <a:pt x="5203" y="10345"/>
                  </a:lnTo>
                  <a:lnTo>
                    <a:pt x="5645" y="10204"/>
                  </a:lnTo>
                  <a:lnTo>
                    <a:pt x="6067" y="10044"/>
                  </a:lnTo>
                  <a:lnTo>
                    <a:pt x="6469" y="9823"/>
                  </a:lnTo>
                  <a:lnTo>
                    <a:pt x="6871" y="9582"/>
                  </a:lnTo>
                  <a:lnTo>
                    <a:pt x="7232" y="9321"/>
                  </a:lnTo>
                  <a:lnTo>
                    <a:pt x="7574" y="9019"/>
                  </a:lnTo>
                  <a:lnTo>
                    <a:pt x="7895" y="8698"/>
                  </a:lnTo>
                  <a:lnTo>
                    <a:pt x="8196" y="8336"/>
                  </a:lnTo>
                  <a:lnTo>
                    <a:pt x="8458" y="7975"/>
                  </a:lnTo>
                  <a:lnTo>
                    <a:pt x="8699" y="7573"/>
                  </a:lnTo>
                  <a:lnTo>
                    <a:pt x="8899" y="7171"/>
                  </a:lnTo>
                  <a:lnTo>
                    <a:pt x="9060" y="6729"/>
                  </a:lnTo>
                  <a:lnTo>
                    <a:pt x="9181" y="6287"/>
                  </a:lnTo>
                  <a:lnTo>
                    <a:pt x="9221" y="6046"/>
                  </a:lnTo>
                  <a:lnTo>
                    <a:pt x="9261" y="5805"/>
                  </a:lnTo>
                  <a:lnTo>
                    <a:pt x="9281" y="5323"/>
                  </a:lnTo>
                  <a:lnTo>
                    <a:pt x="9281" y="4821"/>
                  </a:lnTo>
                  <a:lnTo>
                    <a:pt x="9221" y="4339"/>
                  </a:lnTo>
                  <a:lnTo>
                    <a:pt x="9120" y="3877"/>
                  </a:lnTo>
                  <a:lnTo>
                    <a:pt x="8980" y="3415"/>
                  </a:lnTo>
                  <a:lnTo>
                    <a:pt x="8799" y="2953"/>
                  </a:lnTo>
                  <a:lnTo>
                    <a:pt x="8578" y="2531"/>
                  </a:lnTo>
                  <a:lnTo>
                    <a:pt x="8337" y="2109"/>
                  </a:lnTo>
                  <a:lnTo>
                    <a:pt x="8036" y="1708"/>
                  </a:lnTo>
                  <a:lnTo>
                    <a:pt x="7714" y="1346"/>
                  </a:lnTo>
                  <a:lnTo>
                    <a:pt x="7373" y="1005"/>
                  </a:lnTo>
                  <a:lnTo>
                    <a:pt x="6991" y="703"/>
                  </a:lnTo>
                  <a:lnTo>
                    <a:pt x="6589" y="442"/>
                  </a:lnTo>
                  <a:lnTo>
                    <a:pt x="6168" y="221"/>
                  </a:lnTo>
                  <a:lnTo>
                    <a:pt x="5927" y="121"/>
                  </a:lnTo>
                  <a:lnTo>
                    <a:pt x="5706" y="20"/>
                  </a:lnTo>
                  <a:lnTo>
                    <a:pt x="5645"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4746550" y="342575"/>
              <a:ext cx="310375" cy="598125"/>
            </a:xfrm>
            <a:custGeom>
              <a:avLst/>
              <a:gdLst/>
              <a:ahLst/>
              <a:cxnLst/>
              <a:rect l="l" t="t" r="r" b="b"/>
              <a:pathLst>
                <a:path w="12415" h="23925" extrusionOk="0">
                  <a:moveTo>
                    <a:pt x="10486" y="0"/>
                  </a:moveTo>
                  <a:lnTo>
                    <a:pt x="10426" y="20"/>
                  </a:lnTo>
                  <a:lnTo>
                    <a:pt x="10366" y="60"/>
                  </a:lnTo>
                  <a:lnTo>
                    <a:pt x="10305" y="101"/>
                  </a:lnTo>
                  <a:lnTo>
                    <a:pt x="10285" y="161"/>
                  </a:lnTo>
                  <a:lnTo>
                    <a:pt x="10265" y="221"/>
                  </a:lnTo>
                  <a:lnTo>
                    <a:pt x="10245" y="281"/>
                  </a:lnTo>
                  <a:lnTo>
                    <a:pt x="10245" y="342"/>
                  </a:lnTo>
                  <a:lnTo>
                    <a:pt x="10245" y="402"/>
                  </a:lnTo>
                  <a:lnTo>
                    <a:pt x="10285" y="462"/>
                  </a:lnTo>
                  <a:lnTo>
                    <a:pt x="10305" y="522"/>
                  </a:lnTo>
                  <a:lnTo>
                    <a:pt x="10587" y="884"/>
                  </a:lnTo>
                  <a:lnTo>
                    <a:pt x="10848" y="1266"/>
                  </a:lnTo>
                  <a:lnTo>
                    <a:pt x="11049" y="1667"/>
                  </a:lnTo>
                  <a:lnTo>
                    <a:pt x="11249" y="2089"/>
                  </a:lnTo>
                  <a:lnTo>
                    <a:pt x="11410" y="2511"/>
                  </a:lnTo>
                  <a:lnTo>
                    <a:pt x="11531" y="2953"/>
                  </a:lnTo>
                  <a:lnTo>
                    <a:pt x="11631" y="3395"/>
                  </a:lnTo>
                  <a:lnTo>
                    <a:pt x="11711" y="3857"/>
                  </a:lnTo>
                  <a:lnTo>
                    <a:pt x="11752" y="4299"/>
                  </a:lnTo>
                  <a:lnTo>
                    <a:pt x="11752" y="4761"/>
                  </a:lnTo>
                  <a:lnTo>
                    <a:pt x="11732" y="5223"/>
                  </a:lnTo>
                  <a:lnTo>
                    <a:pt x="11691" y="5665"/>
                  </a:lnTo>
                  <a:lnTo>
                    <a:pt x="11611" y="6107"/>
                  </a:lnTo>
                  <a:lnTo>
                    <a:pt x="11490" y="6549"/>
                  </a:lnTo>
                  <a:lnTo>
                    <a:pt x="11350" y="6991"/>
                  </a:lnTo>
                  <a:lnTo>
                    <a:pt x="11169" y="7412"/>
                  </a:lnTo>
                  <a:lnTo>
                    <a:pt x="10968" y="7794"/>
                  </a:lnTo>
                  <a:lnTo>
                    <a:pt x="10767" y="8156"/>
                  </a:lnTo>
                  <a:lnTo>
                    <a:pt x="10526" y="8517"/>
                  </a:lnTo>
                  <a:lnTo>
                    <a:pt x="10265" y="8839"/>
                  </a:lnTo>
                  <a:lnTo>
                    <a:pt x="10004" y="9180"/>
                  </a:lnTo>
                  <a:lnTo>
                    <a:pt x="9723" y="9481"/>
                  </a:lnTo>
                  <a:lnTo>
                    <a:pt x="9421" y="9803"/>
                  </a:lnTo>
                  <a:lnTo>
                    <a:pt x="9100" y="10084"/>
                  </a:lnTo>
                  <a:lnTo>
                    <a:pt x="8779" y="10385"/>
                  </a:lnTo>
                  <a:lnTo>
                    <a:pt x="8437" y="10646"/>
                  </a:lnTo>
                  <a:lnTo>
                    <a:pt x="7754" y="11189"/>
                  </a:lnTo>
                  <a:lnTo>
                    <a:pt x="7031" y="11691"/>
                  </a:lnTo>
                  <a:lnTo>
                    <a:pt x="6308" y="12193"/>
                  </a:lnTo>
                  <a:lnTo>
                    <a:pt x="6047" y="12374"/>
                  </a:lnTo>
                  <a:lnTo>
                    <a:pt x="5324" y="12856"/>
                  </a:lnTo>
                  <a:lnTo>
                    <a:pt x="4621" y="13338"/>
                  </a:lnTo>
                  <a:lnTo>
                    <a:pt x="3918" y="13860"/>
                  </a:lnTo>
                  <a:lnTo>
                    <a:pt x="3235" y="14383"/>
                  </a:lnTo>
                  <a:lnTo>
                    <a:pt x="2913" y="14664"/>
                  </a:lnTo>
                  <a:lnTo>
                    <a:pt x="2592" y="14945"/>
                  </a:lnTo>
                  <a:lnTo>
                    <a:pt x="2291" y="15246"/>
                  </a:lnTo>
                  <a:lnTo>
                    <a:pt x="1989" y="15568"/>
                  </a:lnTo>
                  <a:lnTo>
                    <a:pt x="1708" y="15889"/>
                  </a:lnTo>
                  <a:lnTo>
                    <a:pt x="1447" y="16211"/>
                  </a:lnTo>
                  <a:lnTo>
                    <a:pt x="1186" y="16572"/>
                  </a:lnTo>
                  <a:lnTo>
                    <a:pt x="945" y="16934"/>
                  </a:lnTo>
                  <a:lnTo>
                    <a:pt x="724" y="17315"/>
                  </a:lnTo>
                  <a:lnTo>
                    <a:pt x="523" y="17737"/>
                  </a:lnTo>
                  <a:lnTo>
                    <a:pt x="362" y="18179"/>
                  </a:lnTo>
                  <a:lnTo>
                    <a:pt x="222" y="18641"/>
                  </a:lnTo>
                  <a:lnTo>
                    <a:pt x="101" y="19103"/>
                  </a:lnTo>
                  <a:lnTo>
                    <a:pt x="41" y="19565"/>
                  </a:lnTo>
                  <a:lnTo>
                    <a:pt x="1" y="20047"/>
                  </a:lnTo>
                  <a:lnTo>
                    <a:pt x="1" y="20529"/>
                  </a:lnTo>
                  <a:lnTo>
                    <a:pt x="21" y="20991"/>
                  </a:lnTo>
                  <a:lnTo>
                    <a:pt x="101" y="21453"/>
                  </a:lnTo>
                  <a:lnTo>
                    <a:pt x="201" y="21895"/>
                  </a:lnTo>
                  <a:lnTo>
                    <a:pt x="362" y="22337"/>
                  </a:lnTo>
                  <a:lnTo>
                    <a:pt x="463" y="22538"/>
                  </a:lnTo>
                  <a:lnTo>
                    <a:pt x="563" y="22739"/>
                  </a:lnTo>
                  <a:lnTo>
                    <a:pt x="684" y="22940"/>
                  </a:lnTo>
                  <a:lnTo>
                    <a:pt x="804" y="23141"/>
                  </a:lnTo>
                  <a:lnTo>
                    <a:pt x="945" y="23321"/>
                  </a:lnTo>
                  <a:lnTo>
                    <a:pt x="1085" y="23502"/>
                  </a:lnTo>
                  <a:lnTo>
                    <a:pt x="1246" y="23663"/>
                  </a:lnTo>
                  <a:lnTo>
                    <a:pt x="1427" y="23824"/>
                  </a:lnTo>
                  <a:lnTo>
                    <a:pt x="1527" y="23904"/>
                  </a:lnTo>
                  <a:lnTo>
                    <a:pt x="1648" y="23924"/>
                  </a:lnTo>
                  <a:lnTo>
                    <a:pt x="1708" y="23904"/>
                  </a:lnTo>
                  <a:lnTo>
                    <a:pt x="1768" y="23884"/>
                  </a:lnTo>
                  <a:lnTo>
                    <a:pt x="1829" y="23844"/>
                  </a:lnTo>
                  <a:lnTo>
                    <a:pt x="1889" y="23804"/>
                  </a:lnTo>
                  <a:lnTo>
                    <a:pt x="1929" y="23743"/>
                  </a:lnTo>
                  <a:lnTo>
                    <a:pt x="1949" y="23683"/>
                  </a:lnTo>
                  <a:lnTo>
                    <a:pt x="1969" y="23623"/>
                  </a:lnTo>
                  <a:lnTo>
                    <a:pt x="1969" y="23562"/>
                  </a:lnTo>
                  <a:lnTo>
                    <a:pt x="1969" y="23502"/>
                  </a:lnTo>
                  <a:lnTo>
                    <a:pt x="1929" y="23442"/>
                  </a:lnTo>
                  <a:lnTo>
                    <a:pt x="1909" y="23402"/>
                  </a:lnTo>
                  <a:lnTo>
                    <a:pt x="1869" y="23342"/>
                  </a:lnTo>
                  <a:lnTo>
                    <a:pt x="1708" y="23201"/>
                  </a:lnTo>
                  <a:lnTo>
                    <a:pt x="1567" y="23060"/>
                  </a:lnTo>
                  <a:lnTo>
                    <a:pt x="1447" y="22900"/>
                  </a:lnTo>
                  <a:lnTo>
                    <a:pt x="1326" y="22739"/>
                  </a:lnTo>
                  <a:lnTo>
                    <a:pt x="1105" y="22397"/>
                  </a:lnTo>
                  <a:lnTo>
                    <a:pt x="945" y="22036"/>
                  </a:lnTo>
                  <a:lnTo>
                    <a:pt x="804" y="21654"/>
                  </a:lnTo>
                  <a:lnTo>
                    <a:pt x="724" y="21252"/>
                  </a:lnTo>
                  <a:lnTo>
                    <a:pt x="663" y="20851"/>
                  </a:lnTo>
                  <a:lnTo>
                    <a:pt x="643" y="20449"/>
                  </a:lnTo>
                  <a:lnTo>
                    <a:pt x="643" y="20027"/>
                  </a:lnTo>
                  <a:lnTo>
                    <a:pt x="684" y="19605"/>
                  </a:lnTo>
                  <a:lnTo>
                    <a:pt x="744" y="19204"/>
                  </a:lnTo>
                  <a:lnTo>
                    <a:pt x="844" y="18782"/>
                  </a:lnTo>
                  <a:lnTo>
                    <a:pt x="965" y="18380"/>
                  </a:lnTo>
                  <a:lnTo>
                    <a:pt x="1125" y="17998"/>
                  </a:lnTo>
                  <a:lnTo>
                    <a:pt x="1306" y="17617"/>
                  </a:lnTo>
                  <a:lnTo>
                    <a:pt x="1507" y="17275"/>
                  </a:lnTo>
                  <a:lnTo>
                    <a:pt x="1728" y="16934"/>
                  </a:lnTo>
                  <a:lnTo>
                    <a:pt x="1969" y="16592"/>
                  </a:lnTo>
                  <a:lnTo>
                    <a:pt x="2230" y="16291"/>
                  </a:lnTo>
                  <a:lnTo>
                    <a:pt x="2491" y="15969"/>
                  </a:lnTo>
                  <a:lnTo>
                    <a:pt x="2773" y="15688"/>
                  </a:lnTo>
                  <a:lnTo>
                    <a:pt x="3074" y="15407"/>
                  </a:lnTo>
                  <a:lnTo>
                    <a:pt x="3375" y="15126"/>
                  </a:lnTo>
                  <a:lnTo>
                    <a:pt x="3697" y="14865"/>
                  </a:lnTo>
                  <a:lnTo>
                    <a:pt x="4339" y="14342"/>
                  </a:lnTo>
                  <a:lnTo>
                    <a:pt x="5022" y="13860"/>
                  </a:lnTo>
                  <a:lnTo>
                    <a:pt x="5705" y="13378"/>
                  </a:lnTo>
                  <a:lnTo>
                    <a:pt x="6408" y="12916"/>
                  </a:lnTo>
                  <a:lnTo>
                    <a:pt x="6670" y="12735"/>
                  </a:lnTo>
                  <a:lnTo>
                    <a:pt x="7433" y="12213"/>
                  </a:lnTo>
                  <a:lnTo>
                    <a:pt x="8176" y="11691"/>
                  </a:lnTo>
                  <a:lnTo>
                    <a:pt x="8899" y="11128"/>
                  </a:lnTo>
                  <a:lnTo>
                    <a:pt x="9241" y="10847"/>
                  </a:lnTo>
                  <a:lnTo>
                    <a:pt x="9582" y="10546"/>
                  </a:lnTo>
                  <a:lnTo>
                    <a:pt x="9904" y="10225"/>
                  </a:lnTo>
                  <a:lnTo>
                    <a:pt x="10225" y="9903"/>
                  </a:lnTo>
                  <a:lnTo>
                    <a:pt x="10526" y="9562"/>
                  </a:lnTo>
                  <a:lnTo>
                    <a:pt x="10807" y="9220"/>
                  </a:lnTo>
                  <a:lnTo>
                    <a:pt x="11069" y="8859"/>
                  </a:lnTo>
                  <a:lnTo>
                    <a:pt x="11330" y="8477"/>
                  </a:lnTo>
                  <a:lnTo>
                    <a:pt x="11551" y="8095"/>
                  </a:lnTo>
                  <a:lnTo>
                    <a:pt x="11752" y="7694"/>
                  </a:lnTo>
                  <a:lnTo>
                    <a:pt x="11952" y="7232"/>
                  </a:lnTo>
                  <a:lnTo>
                    <a:pt x="12113" y="6749"/>
                  </a:lnTo>
                  <a:lnTo>
                    <a:pt x="12234" y="6267"/>
                  </a:lnTo>
                  <a:lnTo>
                    <a:pt x="12334" y="5765"/>
                  </a:lnTo>
                  <a:lnTo>
                    <a:pt x="12394" y="5263"/>
                  </a:lnTo>
                  <a:lnTo>
                    <a:pt x="12414" y="4761"/>
                  </a:lnTo>
                  <a:lnTo>
                    <a:pt x="12394" y="4259"/>
                  </a:lnTo>
                  <a:lnTo>
                    <a:pt x="12354" y="3777"/>
                  </a:lnTo>
                  <a:lnTo>
                    <a:pt x="12274" y="3274"/>
                  </a:lnTo>
                  <a:lnTo>
                    <a:pt x="12173" y="2792"/>
                  </a:lnTo>
                  <a:lnTo>
                    <a:pt x="12013" y="2310"/>
                  </a:lnTo>
                  <a:lnTo>
                    <a:pt x="11852" y="1828"/>
                  </a:lnTo>
                  <a:lnTo>
                    <a:pt x="11631" y="1386"/>
                  </a:lnTo>
                  <a:lnTo>
                    <a:pt x="11390" y="944"/>
                  </a:lnTo>
                  <a:lnTo>
                    <a:pt x="11129" y="522"/>
                  </a:lnTo>
                  <a:lnTo>
                    <a:pt x="10828" y="101"/>
                  </a:lnTo>
                  <a:lnTo>
                    <a:pt x="10767" y="60"/>
                  </a:lnTo>
                  <a:lnTo>
                    <a:pt x="10727" y="20"/>
                  </a:lnTo>
                  <a:lnTo>
                    <a:pt x="10667"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2"/>
            <p:cNvSpPr/>
            <p:nvPr/>
          </p:nvSpPr>
          <p:spPr>
            <a:xfrm>
              <a:off x="4558725" y="748825"/>
              <a:ext cx="131600" cy="260650"/>
            </a:xfrm>
            <a:custGeom>
              <a:avLst/>
              <a:gdLst/>
              <a:ahLst/>
              <a:cxnLst/>
              <a:rect l="l" t="t" r="r" b="b"/>
              <a:pathLst>
                <a:path w="5264" h="10426" extrusionOk="0">
                  <a:moveTo>
                    <a:pt x="2773" y="1"/>
                  </a:moveTo>
                  <a:lnTo>
                    <a:pt x="2713" y="41"/>
                  </a:lnTo>
                  <a:lnTo>
                    <a:pt x="2652" y="61"/>
                  </a:lnTo>
                  <a:lnTo>
                    <a:pt x="2612" y="121"/>
                  </a:lnTo>
                  <a:lnTo>
                    <a:pt x="2572" y="161"/>
                  </a:lnTo>
                  <a:lnTo>
                    <a:pt x="2552" y="222"/>
                  </a:lnTo>
                  <a:lnTo>
                    <a:pt x="2532" y="302"/>
                  </a:lnTo>
                  <a:lnTo>
                    <a:pt x="2552" y="362"/>
                  </a:lnTo>
                  <a:lnTo>
                    <a:pt x="2552" y="423"/>
                  </a:lnTo>
                  <a:lnTo>
                    <a:pt x="2572" y="483"/>
                  </a:lnTo>
                  <a:lnTo>
                    <a:pt x="2612" y="523"/>
                  </a:lnTo>
                  <a:lnTo>
                    <a:pt x="2673" y="563"/>
                  </a:lnTo>
                  <a:lnTo>
                    <a:pt x="2954" y="824"/>
                  </a:lnTo>
                  <a:lnTo>
                    <a:pt x="3215" y="1085"/>
                  </a:lnTo>
                  <a:lnTo>
                    <a:pt x="3456" y="1367"/>
                  </a:lnTo>
                  <a:lnTo>
                    <a:pt x="3677" y="1668"/>
                  </a:lnTo>
                  <a:lnTo>
                    <a:pt x="3878" y="1989"/>
                  </a:lnTo>
                  <a:lnTo>
                    <a:pt x="4059" y="2311"/>
                  </a:lnTo>
                  <a:lnTo>
                    <a:pt x="4199" y="2652"/>
                  </a:lnTo>
                  <a:lnTo>
                    <a:pt x="4340" y="3014"/>
                  </a:lnTo>
                  <a:lnTo>
                    <a:pt x="4440" y="3355"/>
                  </a:lnTo>
                  <a:lnTo>
                    <a:pt x="4521" y="3737"/>
                  </a:lnTo>
                  <a:lnTo>
                    <a:pt x="4581" y="4099"/>
                  </a:lnTo>
                  <a:lnTo>
                    <a:pt x="4621" y="4480"/>
                  </a:lnTo>
                  <a:lnTo>
                    <a:pt x="4621" y="4842"/>
                  </a:lnTo>
                  <a:lnTo>
                    <a:pt x="4601" y="5223"/>
                  </a:lnTo>
                  <a:lnTo>
                    <a:pt x="4541" y="5585"/>
                  </a:lnTo>
                  <a:lnTo>
                    <a:pt x="4460" y="5947"/>
                  </a:lnTo>
                  <a:lnTo>
                    <a:pt x="4360" y="6308"/>
                  </a:lnTo>
                  <a:lnTo>
                    <a:pt x="4219" y="6670"/>
                  </a:lnTo>
                  <a:lnTo>
                    <a:pt x="4059" y="6991"/>
                  </a:lnTo>
                  <a:lnTo>
                    <a:pt x="3878" y="7333"/>
                  </a:lnTo>
                  <a:lnTo>
                    <a:pt x="3677" y="7634"/>
                  </a:lnTo>
                  <a:lnTo>
                    <a:pt x="3436" y="7935"/>
                  </a:lnTo>
                  <a:lnTo>
                    <a:pt x="3195" y="8216"/>
                  </a:lnTo>
                  <a:lnTo>
                    <a:pt x="2934" y="8478"/>
                  </a:lnTo>
                  <a:lnTo>
                    <a:pt x="2632" y="8719"/>
                  </a:lnTo>
                  <a:lnTo>
                    <a:pt x="2331" y="8940"/>
                  </a:lnTo>
                  <a:lnTo>
                    <a:pt x="2030" y="9140"/>
                  </a:lnTo>
                  <a:lnTo>
                    <a:pt x="1688" y="9321"/>
                  </a:lnTo>
                  <a:lnTo>
                    <a:pt x="1347" y="9482"/>
                  </a:lnTo>
                  <a:lnTo>
                    <a:pt x="1005" y="9602"/>
                  </a:lnTo>
                  <a:lnTo>
                    <a:pt x="644" y="9723"/>
                  </a:lnTo>
                  <a:lnTo>
                    <a:pt x="282" y="9783"/>
                  </a:lnTo>
                  <a:lnTo>
                    <a:pt x="222" y="9803"/>
                  </a:lnTo>
                  <a:lnTo>
                    <a:pt x="162" y="9843"/>
                  </a:lnTo>
                  <a:lnTo>
                    <a:pt x="101" y="9864"/>
                  </a:lnTo>
                  <a:lnTo>
                    <a:pt x="61" y="9924"/>
                  </a:lnTo>
                  <a:lnTo>
                    <a:pt x="41" y="9984"/>
                  </a:lnTo>
                  <a:lnTo>
                    <a:pt x="21" y="10024"/>
                  </a:lnTo>
                  <a:lnTo>
                    <a:pt x="1" y="10105"/>
                  </a:lnTo>
                  <a:lnTo>
                    <a:pt x="21" y="10165"/>
                  </a:lnTo>
                  <a:lnTo>
                    <a:pt x="41" y="10265"/>
                  </a:lnTo>
                  <a:lnTo>
                    <a:pt x="122" y="10366"/>
                  </a:lnTo>
                  <a:lnTo>
                    <a:pt x="222" y="10406"/>
                  </a:lnTo>
                  <a:lnTo>
                    <a:pt x="342" y="10426"/>
                  </a:lnTo>
                  <a:lnTo>
                    <a:pt x="383" y="10426"/>
                  </a:lnTo>
                  <a:lnTo>
                    <a:pt x="804" y="10346"/>
                  </a:lnTo>
                  <a:lnTo>
                    <a:pt x="1206" y="10225"/>
                  </a:lnTo>
                  <a:lnTo>
                    <a:pt x="1588" y="10085"/>
                  </a:lnTo>
                  <a:lnTo>
                    <a:pt x="1970" y="9904"/>
                  </a:lnTo>
                  <a:lnTo>
                    <a:pt x="2351" y="9703"/>
                  </a:lnTo>
                  <a:lnTo>
                    <a:pt x="2693" y="9482"/>
                  </a:lnTo>
                  <a:lnTo>
                    <a:pt x="3034" y="9221"/>
                  </a:lnTo>
                  <a:lnTo>
                    <a:pt x="3356" y="8960"/>
                  </a:lnTo>
                  <a:lnTo>
                    <a:pt x="3657" y="8658"/>
                  </a:lnTo>
                  <a:lnTo>
                    <a:pt x="3938" y="8337"/>
                  </a:lnTo>
                  <a:lnTo>
                    <a:pt x="4199" y="8016"/>
                  </a:lnTo>
                  <a:lnTo>
                    <a:pt x="4440" y="7654"/>
                  </a:lnTo>
                  <a:lnTo>
                    <a:pt x="4641" y="7292"/>
                  </a:lnTo>
                  <a:lnTo>
                    <a:pt x="4822" y="6911"/>
                  </a:lnTo>
                  <a:lnTo>
                    <a:pt x="4983" y="6529"/>
                  </a:lnTo>
                  <a:lnTo>
                    <a:pt x="5103" y="6127"/>
                  </a:lnTo>
                  <a:lnTo>
                    <a:pt x="5183" y="5705"/>
                  </a:lnTo>
                  <a:lnTo>
                    <a:pt x="5244" y="5284"/>
                  </a:lnTo>
                  <a:lnTo>
                    <a:pt x="5264" y="4882"/>
                  </a:lnTo>
                  <a:lnTo>
                    <a:pt x="5264" y="4460"/>
                  </a:lnTo>
                  <a:lnTo>
                    <a:pt x="5224" y="4038"/>
                  </a:lnTo>
                  <a:lnTo>
                    <a:pt x="5163" y="3616"/>
                  </a:lnTo>
                  <a:lnTo>
                    <a:pt x="5083" y="3195"/>
                  </a:lnTo>
                  <a:lnTo>
                    <a:pt x="4963" y="2793"/>
                  </a:lnTo>
                  <a:lnTo>
                    <a:pt x="4802" y="2411"/>
                  </a:lnTo>
                  <a:lnTo>
                    <a:pt x="4621" y="2009"/>
                  </a:lnTo>
                  <a:lnTo>
                    <a:pt x="4440" y="1648"/>
                  </a:lnTo>
                  <a:lnTo>
                    <a:pt x="4199" y="1286"/>
                  </a:lnTo>
                  <a:lnTo>
                    <a:pt x="3958" y="945"/>
                  </a:lnTo>
                  <a:lnTo>
                    <a:pt x="3677" y="644"/>
                  </a:lnTo>
                  <a:lnTo>
                    <a:pt x="3396" y="342"/>
                  </a:lnTo>
                  <a:lnTo>
                    <a:pt x="3074" y="61"/>
                  </a:lnTo>
                  <a:lnTo>
                    <a:pt x="3014" y="21"/>
                  </a:lnTo>
                  <a:lnTo>
                    <a:pt x="295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2"/>
            <p:cNvSpPr/>
            <p:nvPr/>
          </p:nvSpPr>
          <p:spPr>
            <a:xfrm>
              <a:off x="4647125" y="1017000"/>
              <a:ext cx="171775" cy="293800"/>
            </a:xfrm>
            <a:custGeom>
              <a:avLst/>
              <a:gdLst/>
              <a:ahLst/>
              <a:cxnLst/>
              <a:rect l="l" t="t" r="r" b="b"/>
              <a:pathLst>
                <a:path w="6871" h="11752" extrusionOk="0">
                  <a:moveTo>
                    <a:pt x="3033" y="0"/>
                  </a:moveTo>
                  <a:lnTo>
                    <a:pt x="2813" y="20"/>
                  </a:lnTo>
                  <a:lnTo>
                    <a:pt x="2571" y="40"/>
                  </a:lnTo>
                  <a:lnTo>
                    <a:pt x="2351" y="81"/>
                  </a:lnTo>
                  <a:lnTo>
                    <a:pt x="2130" y="121"/>
                  </a:lnTo>
                  <a:lnTo>
                    <a:pt x="1929" y="181"/>
                  </a:lnTo>
                  <a:lnTo>
                    <a:pt x="1708" y="261"/>
                  </a:lnTo>
                  <a:lnTo>
                    <a:pt x="1507" y="362"/>
                  </a:lnTo>
                  <a:lnTo>
                    <a:pt x="1326" y="462"/>
                  </a:lnTo>
                  <a:lnTo>
                    <a:pt x="1145" y="583"/>
                  </a:lnTo>
                  <a:lnTo>
                    <a:pt x="965" y="723"/>
                  </a:lnTo>
                  <a:lnTo>
                    <a:pt x="804" y="884"/>
                  </a:lnTo>
                  <a:lnTo>
                    <a:pt x="643" y="1045"/>
                  </a:lnTo>
                  <a:lnTo>
                    <a:pt x="503" y="1246"/>
                  </a:lnTo>
                  <a:lnTo>
                    <a:pt x="362" y="1426"/>
                  </a:lnTo>
                  <a:lnTo>
                    <a:pt x="261" y="1647"/>
                  </a:lnTo>
                  <a:lnTo>
                    <a:pt x="181" y="1848"/>
                  </a:lnTo>
                  <a:lnTo>
                    <a:pt x="101" y="2069"/>
                  </a:lnTo>
                  <a:lnTo>
                    <a:pt x="41" y="2310"/>
                  </a:lnTo>
                  <a:lnTo>
                    <a:pt x="20" y="2531"/>
                  </a:lnTo>
                  <a:lnTo>
                    <a:pt x="0" y="2752"/>
                  </a:lnTo>
                  <a:lnTo>
                    <a:pt x="0" y="2993"/>
                  </a:lnTo>
                  <a:lnTo>
                    <a:pt x="20" y="3214"/>
                  </a:lnTo>
                  <a:lnTo>
                    <a:pt x="61" y="3435"/>
                  </a:lnTo>
                  <a:lnTo>
                    <a:pt x="121" y="3656"/>
                  </a:lnTo>
                  <a:lnTo>
                    <a:pt x="201" y="3857"/>
                  </a:lnTo>
                  <a:lnTo>
                    <a:pt x="302" y="4058"/>
                  </a:lnTo>
                  <a:lnTo>
                    <a:pt x="422" y="4259"/>
                  </a:lnTo>
                  <a:lnTo>
                    <a:pt x="583" y="4440"/>
                  </a:lnTo>
                  <a:lnTo>
                    <a:pt x="744" y="4620"/>
                  </a:lnTo>
                  <a:lnTo>
                    <a:pt x="924" y="4761"/>
                  </a:lnTo>
                  <a:lnTo>
                    <a:pt x="1125" y="4902"/>
                  </a:lnTo>
                  <a:lnTo>
                    <a:pt x="1346" y="5022"/>
                  </a:lnTo>
                  <a:lnTo>
                    <a:pt x="1587" y="5102"/>
                  </a:lnTo>
                  <a:lnTo>
                    <a:pt x="1828" y="5183"/>
                  </a:lnTo>
                  <a:lnTo>
                    <a:pt x="2069" y="5223"/>
                  </a:lnTo>
                  <a:lnTo>
                    <a:pt x="2310" y="5243"/>
                  </a:lnTo>
                  <a:lnTo>
                    <a:pt x="2531" y="5223"/>
                  </a:lnTo>
                  <a:lnTo>
                    <a:pt x="2772" y="5203"/>
                  </a:lnTo>
                  <a:lnTo>
                    <a:pt x="2993" y="5163"/>
                  </a:lnTo>
                  <a:lnTo>
                    <a:pt x="3194" y="5082"/>
                  </a:lnTo>
                  <a:lnTo>
                    <a:pt x="3395" y="5002"/>
                  </a:lnTo>
                  <a:lnTo>
                    <a:pt x="3576" y="4881"/>
                  </a:lnTo>
                  <a:lnTo>
                    <a:pt x="3757" y="4761"/>
                  </a:lnTo>
                  <a:lnTo>
                    <a:pt x="3797" y="4701"/>
                  </a:lnTo>
                  <a:lnTo>
                    <a:pt x="3837" y="4640"/>
                  </a:lnTo>
                  <a:lnTo>
                    <a:pt x="3857" y="4600"/>
                  </a:lnTo>
                  <a:lnTo>
                    <a:pt x="3877" y="4520"/>
                  </a:lnTo>
                  <a:lnTo>
                    <a:pt x="3877" y="4460"/>
                  </a:lnTo>
                  <a:lnTo>
                    <a:pt x="3857" y="4399"/>
                  </a:lnTo>
                  <a:lnTo>
                    <a:pt x="3837" y="4339"/>
                  </a:lnTo>
                  <a:lnTo>
                    <a:pt x="3797" y="4299"/>
                  </a:lnTo>
                  <a:lnTo>
                    <a:pt x="3737" y="4239"/>
                  </a:lnTo>
                  <a:lnTo>
                    <a:pt x="3696" y="4219"/>
                  </a:lnTo>
                  <a:lnTo>
                    <a:pt x="3636" y="4199"/>
                  </a:lnTo>
                  <a:lnTo>
                    <a:pt x="3576" y="4178"/>
                  </a:lnTo>
                  <a:lnTo>
                    <a:pt x="3516" y="4178"/>
                  </a:lnTo>
                  <a:lnTo>
                    <a:pt x="3435" y="4199"/>
                  </a:lnTo>
                  <a:lnTo>
                    <a:pt x="3395" y="4219"/>
                  </a:lnTo>
                  <a:lnTo>
                    <a:pt x="3335" y="4259"/>
                  </a:lnTo>
                  <a:lnTo>
                    <a:pt x="3214" y="4339"/>
                  </a:lnTo>
                  <a:lnTo>
                    <a:pt x="3094" y="4419"/>
                  </a:lnTo>
                  <a:lnTo>
                    <a:pt x="2953" y="4480"/>
                  </a:lnTo>
                  <a:lnTo>
                    <a:pt x="2792" y="4540"/>
                  </a:lnTo>
                  <a:lnTo>
                    <a:pt x="2652" y="4560"/>
                  </a:lnTo>
                  <a:lnTo>
                    <a:pt x="2491" y="4580"/>
                  </a:lnTo>
                  <a:lnTo>
                    <a:pt x="2150" y="4580"/>
                  </a:lnTo>
                  <a:lnTo>
                    <a:pt x="1969" y="4540"/>
                  </a:lnTo>
                  <a:lnTo>
                    <a:pt x="1788" y="4500"/>
                  </a:lnTo>
                  <a:lnTo>
                    <a:pt x="1627" y="4419"/>
                  </a:lnTo>
                  <a:lnTo>
                    <a:pt x="1467" y="4339"/>
                  </a:lnTo>
                  <a:lnTo>
                    <a:pt x="1326" y="4239"/>
                  </a:lnTo>
                  <a:lnTo>
                    <a:pt x="1185" y="4138"/>
                  </a:lnTo>
                  <a:lnTo>
                    <a:pt x="1065" y="4018"/>
                  </a:lnTo>
                  <a:lnTo>
                    <a:pt x="965" y="3877"/>
                  </a:lnTo>
                  <a:lnTo>
                    <a:pt x="884" y="3737"/>
                  </a:lnTo>
                  <a:lnTo>
                    <a:pt x="804" y="3596"/>
                  </a:lnTo>
                  <a:lnTo>
                    <a:pt x="744" y="3435"/>
                  </a:lnTo>
                  <a:lnTo>
                    <a:pt x="703" y="3275"/>
                  </a:lnTo>
                  <a:lnTo>
                    <a:pt x="663" y="3114"/>
                  </a:lnTo>
                  <a:lnTo>
                    <a:pt x="663" y="2933"/>
                  </a:lnTo>
                  <a:lnTo>
                    <a:pt x="643" y="2772"/>
                  </a:lnTo>
                  <a:lnTo>
                    <a:pt x="663" y="2592"/>
                  </a:lnTo>
                  <a:lnTo>
                    <a:pt x="683" y="2411"/>
                  </a:lnTo>
                  <a:lnTo>
                    <a:pt x="744" y="2250"/>
                  </a:lnTo>
                  <a:lnTo>
                    <a:pt x="784" y="2069"/>
                  </a:lnTo>
                  <a:lnTo>
                    <a:pt x="864" y="1909"/>
                  </a:lnTo>
                  <a:lnTo>
                    <a:pt x="944" y="1768"/>
                  </a:lnTo>
                  <a:lnTo>
                    <a:pt x="1025" y="1607"/>
                  </a:lnTo>
                  <a:lnTo>
                    <a:pt x="1145" y="1467"/>
                  </a:lnTo>
                  <a:lnTo>
                    <a:pt x="1266" y="1346"/>
                  </a:lnTo>
                  <a:lnTo>
                    <a:pt x="1386" y="1226"/>
                  </a:lnTo>
                  <a:lnTo>
                    <a:pt x="1527" y="1125"/>
                  </a:lnTo>
                  <a:lnTo>
                    <a:pt x="1668" y="1025"/>
                  </a:lnTo>
                  <a:lnTo>
                    <a:pt x="1828" y="944"/>
                  </a:lnTo>
                  <a:lnTo>
                    <a:pt x="1989" y="864"/>
                  </a:lnTo>
                  <a:lnTo>
                    <a:pt x="2150" y="804"/>
                  </a:lnTo>
                  <a:lnTo>
                    <a:pt x="2491" y="703"/>
                  </a:lnTo>
                  <a:lnTo>
                    <a:pt x="2853" y="663"/>
                  </a:lnTo>
                  <a:lnTo>
                    <a:pt x="3214" y="663"/>
                  </a:lnTo>
                  <a:lnTo>
                    <a:pt x="3395" y="683"/>
                  </a:lnTo>
                  <a:lnTo>
                    <a:pt x="3576" y="723"/>
                  </a:lnTo>
                  <a:lnTo>
                    <a:pt x="3757" y="764"/>
                  </a:lnTo>
                  <a:lnTo>
                    <a:pt x="3937" y="824"/>
                  </a:lnTo>
                  <a:lnTo>
                    <a:pt x="4259" y="964"/>
                  </a:lnTo>
                  <a:lnTo>
                    <a:pt x="4580" y="1145"/>
                  </a:lnTo>
                  <a:lnTo>
                    <a:pt x="4861" y="1366"/>
                  </a:lnTo>
                  <a:lnTo>
                    <a:pt x="5123" y="1607"/>
                  </a:lnTo>
                  <a:lnTo>
                    <a:pt x="5384" y="1888"/>
                  </a:lnTo>
                  <a:lnTo>
                    <a:pt x="5585" y="2210"/>
                  </a:lnTo>
                  <a:lnTo>
                    <a:pt x="5785" y="2531"/>
                  </a:lnTo>
                  <a:lnTo>
                    <a:pt x="5926" y="2893"/>
                  </a:lnTo>
                  <a:lnTo>
                    <a:pt x="6047" y="3234"/>
                  </a:lnTo>
                  <a:lnTo>
                    <a:pt x="6127" y="3576"/>
                  </a:lnTo>
                  <a:lnTo>
                    <a:pt x="6187" y="3937"/>
                  </a:lnTo>
                  <a:lnTo>
                    <a:pt x="6227" y="4319"/>
                  </a:lnTo>
                  <a:lnTo>
                    <a:pt x="6227" y="4701"/>
                  </a:lnTo>
                  <a:lnTo>
                    <a:pt x="6207" y="5102"/>
                  </a:lnTo>
                  <a:lnTo>
                    <a:pt x="6147" y="5504"/>
                  </a:lnTo>
                  <a:lnTo>
                    <a:pt x="6067" y="5906"/>
                  </a:lnTo>
                  <a:lnTo>
                    <a:pt x="5926" y="6388"/>
                  </a:lnTo>
                  <a:lnTo>
                    <a:pt x="5745" y="6870"/>
                  </a:lnTo>
                  <a:lnTo>
                    <a:pt x="5544" y="7332"/>
                  </a:lnTo>
                  <a:lnTo>
                    <a:pt x="5283" y="7774"/>
                  </a:lnTo>
                  <a:lnTo>
                    <a:pt x="5002" y="8216"/>
                  </a:lnTo>
                  <a:lnTo>
                    <a:pt x="4701" y="8618"/>
                  </a:lnTo>
                  <a:lnTo>
                    <a:pt x="4359" y="8999"/>
                  </a:lnTo>
                  <a:lnTo>
                    <a:pt x="3978" y="9361"/>
                  </a:lnTo>
                  <a:lnTo>
                    <a:pt x="3596" y="9702"/>
                  </a:lnTo>
                  <a:lnTo>
                    <a:pt x="3174" y="10004"/>
                  </a:lnTo>
                  <a:lnTo>
                    <a:pt x="2732" y="10265"/>
                  </a:lnTo>
                  <a:lnTo>
                    <a:pt x="2290" y="10506"/>
                  </a:lnTo>
                  <a:lnTo>
                    <a:pt x="1808" y="10707"/>
                  </a:lnTo>
                  <a:lnTo>
                    <a:pt x="1326" y="10888"/>
                  </a:lnTo>
                  <a:lnTo>
                    <a:pt x="844" y="11008"/>
                  </a:lnTo>
                  <a:lnTo>
                    <a:pt x="342" y="11109"/>
                  </a:lnTo>
                  <a:lnTo>
                    <a:pt x="282" y="11109"/>
                  </a:lnTo>
                  <a:lnTo>
                    <a:pt x="221" y="11149"/>
                  </a:lnTo>
                  <a:lnTo>
                    <a:pt x="161" y="11189"/>
                  </a:lnTo>
                  <a:lnTo>
                    <a:pt x="121" y="11229"/>
                  </a:lnTo>
                  <a:lnTo>
                    <a:pt x="81" y="11289"/>
                  </a:lnTo>
                  <a:lnTo>
                    <a:pt x="61" y="11329"/>
                  </a:lnTo>
                  <a:lnTo>
                    <a:pt x="61" y="11410"/>
                  </a:lnTo>
                  <a:lnTo>
                    <a:pt x="61" y="11470"/>
                  </a:lnTo>
                  <a:lnTo>
                    <a:pt x="101" y="11591"/>
                  </a:lnTo>
                  <a:lnTo>
                    <a:pt x="161" y="11671"/>
                  </a:lnTo>
                  <a:lnTo>
                    <a:pt x="261" y="11731"/>
                  </a:lnTo>
                  <a:lnTo>
                    <a:pt x="382" y="11751"/>
                  </a:lnTo>
                  <a:lnTo>
                    <a:pt x="422" y="11751"/>
                  </a:lnTo>
                  <a:lnTo>
                    <a:pt x="985" y="11651"/>
                  </a:lnTo>
                  <a:lnTo>
                    <a:pt x="1527" y="11510"/>
                  </a:lnTo>
                  <a:lnTo>
                    <a:pt x="2069" y="11329"/>
                  </a:lnTo>
                  <a:lnTo>
                    <a:pt x="2571" y="11109"/>
                  </a:lnTo>
                  <a:lnTo>
                    <a:pt x="3074" y="10847"/>
                  </a:lnTo>
                  <a:lnTo>
                    <a:pt x="3556" y="10546"/>
                  </a:lnTo>
                  <a:lnTo>
                    <a:pt x="3998" y="10225"/>
                  </a:lnTo>
                  <a:lnTo>
                    <a:pt x="4440" y="9863"/>
                  </a:lnTo>
                  <a:lnTo>
                    <a:pt x="4841" y="9461"/>
                  </a:lnTo>
                  <a:lnTo>
                    <a:pt x="5203" y="9040"/>
                  </a:lnTo>
                  <a:lnTo>
                    <a:pt x="5544" y="8598"/>
                  </a:lnTo>
                  <a:lnTo>
                    <a:pt x="5846" y="8136"/>
                  </a:lnTo>
                  <a:lnTo>
                    <a:pt x="6127" y="7633"/>
                  </a:lnTo>
                  <a:lnTo>
                    <a:pt x="6348" y="7131"/>
                  </a:lnTo>
                  <a:lnTo>
                    <a:pt x="6549" y="6589"/>
                  </a:lnTo>
                  <a:lnTo>
                    <a:pt x="6689" y="6047"/>
                  </a:lnTo>
                  <a:lnTo>
                    <a:pt x="6790" y="5585"/>
                  </a:lnTo>
                  <a:lnTo>
                    <a:pt x="6850" y="5143"/>
                  </a:lnTo>
                  <a:lnTo>
                    <a:pt x="6870" y="4701"/>
                  </a:lnTo>
                  <a:lnTo>
                    <a:pt x="6870" y="4279"/>
                  </a:lnTo>
                  <a:lnTo>
                    <a:pt x="6830" y="3857"/>
                  </a:lnTo>
                  <a:lnTo>
                    <a:pt x="6770" y="3435"/>
                  </a:lnTo>
                  <a:lnTo>
                    <a:pt x="6669" y="3054"/>
                  </a:lnTo>
                  <a:lnTo>
                    <a:pt x="6549" y="2652"/>
                  </a:lnTo>
                  <a:lnTo>
                    <a:pt x="6368" y="2250"/>
                  </a:lnTo>
                  <a:lnTo>
                    <a:pt x="6147" y="1848"/>
                  </a:lnTo>
                  <a:lnTo>
                    <a:pt x="5886" y="1487"/>
                  </a:lnTo>
                  <a:lnTo>
                    <a:pt x="5585" y="1145"/>
                  </a:lnTo>
                  <a:lnTo>
                    <a:pt x="5263" y="844"/>
                  </a:lnTo>
                  <a:lnTo>
                    <a:pt x="4922" y="583"/>
                  </a:lnTo>
                  <a:lnTo>
                    <a:pt x="4741" y="482"/>
                  </a:lnTo>
                  <a:lnTo>
                    <a:pt x="4560" y="382"/>
                  </a:lnTo>
                  <a:lnTo>
                    <a:pt x="4359" y="282"/>
                  </a:lnTo>
                  <a:lnTo>
                    <a:pt x="4158" y="201"/>
                  </a:lnTo>
                  <a:lnTo>
                    <a:pt x="3937" y="141"/>
                  </a:lnTo>
                  <a:lnTo>
                    <a:pt x="3716" y="81"/>
                  </a:lnTo>
                  <a:lnTo>
                    <a:pt x="3496" y="40"/>
                  </a:lnTo>
                  <a:lnTo>
                    <a:pt x="3254" y="20"/>
                  </a:lnTo>
                  <a:lnTo>
                    <a:pt x="303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2"/>
            <p:cNvSpPr/>
            <p:nvPr/>
          </p:nvSpPr>
          <p:spPr>
            <a:xfrm>
              <a:off x="4797275" y="1258550"/>
              <a:ext cx="238550" cy="266675"/>
            </a:xfrm>
            <a:custGeom>
              <a:avLst/>
              <a:gdLst/>
              <a:ahLst/>
              <a:cxnLst/>
              <a:rect l="l" t="t" r="r" b="b"/>
              <a:pathLst>
                <a:path w="9542" h="10667" extrusionOk="0">
                  <a:moveTo>
                    <a:pt x="5183" y="0"/>
                  </a:moveTo>
                  <a:lnTo>
                    <a:pt x="4821" y="20"/>
                  </a:lnTo>
                  <a:lnTo>
                    <a:pt x="4480" y="81"/>
                  </a:lnTo>
                  <a:lnTo>
                    <a:pt x="4138" y="141"/>
                  </a:lnTo>
                  <a:lnTo>
                    <a:pt x="3797" y="241"/>
                  </a:lnTo>
                  <a:lnTo>
                    <a:pt x="3475" y="342"/>
                  </a:lnTo>
                  <a:lnTo>
                    <a:pt x="3134" y="482"/>
                  </a:lnTo>
                  <a:lnTo>
                    <a:pt x="2813" y="643"/>
                  </a:lnTo>
                  <a:lnTo>
                    <a:pt x="2511" y="824"/>
                  </a:lnTo>
                  <a:lnTo>
                    <a:pt x="2230" y="1025"/>
                  </a:lnTo>
                  <a:lnTo>
                    <a:pt x="1949" y="1246"/>
                  </a:lnTo>
                  <a:lnTo>
                    <a:pt x="1688" y="1507"/>
                  </a:lnTo>
                  <a:lnTo>
                    <a:pt x="1447" y="1748"/>
                  </a:lnTo>
                  <a:lnTo>
                    <a:pt x="1246" y="2009"/>
                  </a:lnTo>
                  <a:lnTo>
                    <a:pt x="1045" y="2270"/>
                  </a:lnTo>
                  <a:lnTo>
                    <a:pt x="864" y="2551"/>
                  </a:lnTo>
                  <a:lnTo>
                    <a:pt x="703" y="2853"/>
                  </a:lnTo>
                  <a:lnTo>
                    <a:pt x="543" y="3154"/>
                  </a:lnTo>
                  <a:lnTo>
                    <a:pt x="422" y="3475"/>
                  </a:lnTo>
                  <a:lnTo>
                    <a:pt x="302" y="3797"/>
                  </a:lnTo>
                  <a:lnTo>
                    <a:pt x="201" y="4138"/>
                  </a:lnTo>
                  <a:lnTo>
                    <a:pt x="121" y="4460"/>
                  </a:lnTo>
                  <a:lnTo>
                    <a:pt x="61" y="4821"/>
                  </a:lnTo>
                  <a:lnTo>
                    <a:pt x="20" y="5163"/>
                  </a:lnTo>
                  <a:lnTo>
                    <a:pt x="0" y="5524"/>
                  </a:lnTo>
                  <a:lnTo>
                    <a:pt x="0" y="5866"/>
                  </a:lnTo>
                  <a:lnTo>
                    <a:pt x="0" y="6227"/>
                  </a:lnTo>
                  <a:lnTo>
                    <a:pt x="41" y="6589"/>
                  </a:lnTo>
                  <a:lnTo>
                    <a:pt x="81" y="6910"/>
                  </a:lnTo>
                  <a:lnTo>
                    <a:pt x="141" y="7212"/>
                  </a:lnTo>
                  <a:lnTo>
                    <a:pt x="221" y="7513"/>
                  </a:lnTo>
                  <a:lnTo>
                    <a:pt x="302" y="7794"/>
                  </a:lnTo>
                  <a:lnTo>
                    <a:pt x="402" y="8075"/>
                  </a:lnTo>
                  <a:lnTo>
                    <a:pt x="523" y="8357"/>
                  </a:lnTo>
                  <a:lnTo>
                    <a:pt x="643" y="8638"/>
                  </a:lnTo>
                  <a:lnTo>
                    <a:pt x="784" y="8879"/>
                  </a:lnTo>
                  <a:lnTo>
                    <a:pt x="924" y="9140"/>
                  </a:lnTo>
                  <a:lnTo>
                    <a:pt x="1085" y="9381"/>
                  </a:lnTo>
                  <a:lnTo>
                    <a:pt x="1246" y="9622"/>
                  </a:lnTo>
                  <a:lnTo>
                    <a:pt x="1427" y="9843"/>
                  </a:lnTo>
                  <a:lnTo>
                    <a:pt x="1627" y="10044"/>
                  </a:lnTo>
                  <a:lnTo>
                    <a:pt x="1828" y="10245"/>
                  </a:lnTo>
                  <a:lnTo>
                    <a:pt x="2049" y="10426"/>
                  </a:lnTo>
                  <a:lnTo>
                    <a:pt x="2270" y="10606"/>
                  </a:lnTo>
                  <a:lnTo>
                    <a:pt x="2351" y="10646"/>
                  </a:lnTo>
                  <a:lnTo>
                    <a:pt x="2451" y="10667"/>
                  </a:lnTo>
                  <a:lnTo>
                    <a:pt x="2531" y="10646"/>
                  </a:lnTo>
                  <a:lnTo>
                    <a:pt x="2592" y="10626"/>
                  </a:lnTo>
                  <a:lnTo>
                    <a:pt x="2672" y="10586"/>
                  </a:lnTo>
                  <a:lnTo>
                    <a:pt x="2712" y="10526"/>
                  </a:lnTo>
                  <a:lnTo>
                    <a:pt x="2752" y="10466"/>
                  </a:lnTo>
                  <a:lnTo>
                    <a:pt x="2772" y="10405"/>
                  </a:lnTo>
                  <a:lnTo>
                    <a:pt x="2772" y="10345"/>
                  </a:lnTo>
                  <a:lnTo>
                    <a:pt x="2772" y="10285"/>
                  </a:lnTo>
                  <a:lnTo>
                    <a:pt x="2752" y="10225"/>
                  </a:lnTo>
                  <a:lnTo>
                    <a:pt x="2732" y="10164"/>
                  </a:lnTo>
                  <a:lnTo>
                    <a:pt x="2692" y="10124"/>
                  </a:lnTo>
                  <a:lnTo>
                    <a:pt x="2652" y="10084"/>
                  </a:lnTo>
                  <a:lnTo>
                    <a:pt x="2451" y="9923"/>
                  </a:lnTo>
                  <a:lnTo>
                    <a:pt x="2270" y="9763"/>
                  </a:lnTo>
                  <a:lnTo>
                    <a:pt x="2089" y="9582"/>
                  </a:lnTo>
                  <a:lnTo>
                    <a:pt x="1929" y="9401"/>
                  </a:lnTo>
                  <a:lnTo>
                    <a:pt x="1768" y="9200"/>
                  </a:lnTo>
                  <a:lnTo>
                    <a:pt x="1607" y="8999"/>
                  </a:lnTo>
                  <a:lnTo>
                    <a:pt x="1467" y="8778"/>
                  </a:lnTo>
                  <a:lnTo>
                    <a:pt x="1346" y="8557"/>
                  </a:lnTo>
                  <a:lnTo>
                    <a:pt x="1226" y="8336"/>
                  </a:lnTo>
                  <a:lnTo>
                    <a:pt x="1105" y="8095"/>
                  </a:lnTo>
                  <a:lnTo>
                    <a:pt x="1005" y="7834"/>
                  </a:lnTo>
                  <a:lnTo>
                    <a:pt x="924" y="7593"/>
                  </a:lnTo>
                  <a:lnTo>
                    <a:pt x="844" y="7332"/>
                  </a:lnTo>
                  <a:lnTo>
                    <a:pt x="784" y="7051"/>
                  </a:lnTo>
                  <a:lnTo>
                    <a:pt x="724" y="6790"/>
                  </a:lnTo>
                  <a:lnTo>
                    <a:pt x="683" y="6509"/>
                  </a:lnTo>
                  <a:lnTo>
                    <a:pt x="663" y="6187"/>
                  </a:lnTo>
                  <a:lnTo>
                    <a:pt x="643" y="5866"/>
                  </a:lnTo>
                  <a:lnTo>
                    <a:pt x="643" y="5544"/>
                  </a:lnTo>
                  <a:lnTo>
                    <a:pt x="663" y="5223"/>
                  </a:lnTo>
                  <a:lnTo>
                    <a:pt x="703" y="4922"/>
                  </a:lnTo>
                  <a:lnTo>
                    <a:pt x="764" y="4600"/>
                  </a:lnTo>
                  <a:lnTo>
                    <a:pt x="824" y="4299"/>
                  </a:lnTo>
                  <a:lnTo>
                    <a:pt x="924" y="4018"/>
                  </a:lnTo>
                  <a:lnTo>
                    <a:pt x="1025" y="3716"/>
                  </a:lnTo>
                  <a:lnTo>
                    <a:pt x="1125" y="3435"/>
                  </a:lnTo>
                  <a:lnTo>
                    <a:pt x="1266" y="3174"/>
                  </a:lnTo>
                  <a:lnTo>
                    <a:pt x="1407" y="2893"/>
                  </a:lnTo>
                  <a:lnTo>
                    <a:pt x="1567" y="2652"/>
                  </a:lnTo>
                  <a:lnTo>
                    <a:pt x="1748" y="2411"/>
                  </a:lnTo>
                  <a:lnTo>
                    <a:pt x="1929" y="2170"/>
                  </a:lnTo>
                  <a:lnTo>
                    <a:pt x="2150" y="1969"/>
                  </a:lnTo>
                  <a:lnTo>
                    <a:pt x="2371" y="1748"/>
                  </a:lnTo>
                  <a:lnTo>
                    <a:pt x="2612" y="1547"/>
                  </a:lnTo>
                  <a:lnTo>
                    <a:pt x="2873" y="1366"/>
                  </a:lnTo>
                  <a:lnTo>
                    <a:pt x="3134" y="1205"/>
                  </a:lnTo>
                  <a:lnTo>
                    <a:pt x="3415" y="1065"/>
                  </a:lnTo>
                  <a:lnTo>
                    <a:pt x="3696" y="944"/>
                  </a:lnTo>
                  <a:lnTo>
                    <a:pt x="3978" y="844"/>
                  </a:lnTo>
                  <a:lnTo>
                    <a:pt x="4279" y="764"/>
                  </a:lnTo>
                  <a:lnTo>
                    <a:pt x="4580" y="703"/>
                  </a:lnTo>
                  <a:lnTo>
                    <a:pt x="4861" y="683"/>
                  </a:lnTo>
                  <a:lnTo>
                    <a:pt x="5163" y="663"/>
                  </a:lnTo>
                  <a:lnTo>
                    <a:pt x="5464" y="663"/>
                  </a:lnTo>
                  <a:lnTo>
                    <a:pt x="5765" y="683"/>
                  </a:lnTo>
                  <a:lnTo>
                    <a:pt x="6047" y="723"/>
                  </a:lnTo>
                  <a:lnTo>
                    <a:pt x="6348" y="804"/>
                  </a:lnTo>
                  <a:lnTo>
                    <a:pt x="6609" y="884"/>
                  </a:lnTo>
                  <a:lnTo>
                    <a:pt x="6890" y="1005"/>
                  </a:lnTo>
                  <a:lnTo>
                    <a:pt x="7151" y="1165"/>
                  </a:lnTo>
                  <a:lnTo>
                    <a:pt x="7413" y="1326"/>
                  </a:lnTo>
                  <a:lnTo>
                    <a:pt x="7654" y="1527"/>
                  </a:lnTo>
                  <a:lnTo>
                    <a:pt x="7875" y="1728"/>
                  </a:lnTo>
                  <a:lnTo>
                    <a:pt x="8075" y="1949"/>
                  </a:lnTo>
                  <a:lnTo>
                    <a:pt x="8256" y="2190"/>
                  </a:lnTo>
                  <a:lnTo>
                    <a:pt x="8417" y="2451"/>
                  </a:lnTo>
                  <a:lnTo>
                    <a:pt x="8558" y="2712"/>
                  </a:lnTo>
                  <a:lnTo>
                    <a:pt x="8658" y="2973"/>
                  </a:lnTo>
                  <a:lnTo>
                    <a:pt x="8758" y="3254"/>
                  </a:lnTo>
                  <a:lnTo>
                    <a:pt x="8819" y="3536"/>
                  </a:lnTo>
                  <a:lnTo>
                    <a:pt x="8879" y="3837"/>
                  </a:lnTo>
                  <a:lnTo>
                    <a:pt x="8879" y="4118"/>
                  </a:lnTo>
                  <a:lnTo>
                    <a:pt x="8879" y="4399"/>
                  </a:lnTo>
                  <a:lnTo>
                    <a:pt x="8839" y="4701"/>
                  </a:lnTo>
                  <a:lnTo>
                    <a:pt x="8758" y="4982"/>
                  </a:lnTo>
                  <a:lnTo>
                    <a:pt x="8658" y="5243"/>
                  </a:lnTo>
                  <a:lnTo>
                    <a:pt x="8537" y="5504"/>
                  </a:lnTo>
                  <a:lnTo>
                    <a:pt x="8397" y="5725"/>
                  </a:lnTo>
                  <a:lnTo>
                    <a:pt x="8236" y="5946"/>
                  </a:lnTo>
                  <a:lnTo>
                    <a:pt x="8055" y="6127"/>
                  </a:lnTo>
                  <a:lnTo>
                    <a:pt x="7834" y="6288"/>
                  </a:lnTo>
                  <a:lnTo>
                    <a:pt x="7634" y="6428"/>
                  </a:lnTo>
                  <a:lnTo>
                    <a:pt x="7372" y="6529"/>
                  </a:lnTo>
                  <a:lnTo>
                    <a:pt x="7111" y="6589"/>
                  </a:lnTo>
                  <a:lnTo>
                    <a:pt x="6850" y="6629"/>
                  </a:lnTo>
                  <a:lnTo>
                    <a:pt x="6589" y="6629"/>
                  </a:lnTo>
                  <a:lnTo>
                    <a:pt x="6348" y="6569"/>
                  </a:lnTo>
                  <a:lnTo>
                    <a:pt x="6107" y="6488"/>
                  </a:lnTo>
                  <a:lnTo>
                    <a:pt x="5886" y="6368"/>
                  </a:lnTo>
                  <a:lnTo>
                    <a:pt x="5685" y="6227"/>
                  </a:lnTo>
                  <a:lnTo>
                    <a:pt x="5605" y="6127"/>
                  </a:lnTo>
                  <a:lnTo>
                    <a:pt x="5524" y="6026"/>
                  </a:lnTo>
                  <a:lnTo>
                    <a:pt x="5464" y="5926"/>
                  </a:lnTo>
                  <a:lnTo>
                    <a:pt x="5404" y="5805"/>
                  </a:lnTo>
                  <a:lnTo>
                    <a:pt x="5364" y="5685"/>
                  </a:lnTo>
                  <a:lnTo>
                    <a:pt x="5324" y="5544"/>
                  </a:lnTo>
                  <a:lnTo>
                    <a:pt x="5303" y="5424"/>
                  </a:lnTo>
                  <a:lnTo>
                    <a:pt x="5303" y="5283"/>
                  </a:lnTo>
                  <a:lnTo>
                    <a:pt x="5303" y="5042"/>
                  </a:lnTo>
                  <a:lnTo>
                    <a:pt x="5364" y="4821"/>
                  </a:lnTo>
                  <a:lnTo>
                    <a:pt x="5464" y="4640"/>
                  </a:lnTo>
                  <a:lnTo>
                    <a:pt x="5585" y="4460"/>
                  </a:lnTo>
                  <a:lnTo>
                    <a:pt x="5625" y="4419"/>
                  </a:lnTo>
                  <a:lnTo>
                    <a:pt x="5665" y="4359"/>
                  </a:lnTo>
                  <a:lnTo>
                    <a:pt x="5685" y="4299"/>
                  </a:lnTo>
                  <a:lnTo>
                    <a:pt x="5685" y="4239"/>
                  </a:lnTo>
                  <a:lnTo>
                    <a:pt x="5665" y="4178"/>
                  </a:lnTo>
                  <a:lnTo>
                    <a:pt x="5665" y="4118"/>
                  </a:lnTo>
                  <a:lnTo>
                    <a:pt x="5625" y="4058"/>
                  </a:lnTo>
                  <a:lnTo>
                    <a:pt x="5585" y="3998"/>
                  </a:lnTo>
                  <a:lnTo>
                    <a:pt x="5524" y="3957"/>
                  </a:lnTo>
                  <a:lnTo>
                    <a:pt x="5464" y="3937"/>
                  </a:lnTo>
                  <a:lnTo>
                    <a:pt x="5404" y="3917"/>
                  </a:lnTo>
                  <a:lnTo>
                    <a:pt x="5283" y="3917"/>
                  </a:lnTo>
                  <a:lnTo>
                    <a:pt x="5223" y="3937"/>
                  </a:lnTo>
                  <a:lnTo>
                    <a:pt x="5163" y="3978"/>
                  </a:lnTo>
                  <a:lnTo>
                    <a:pt x="5123" y="4018"/>
                  </a:lnTo>
                  <a:lnTo>
                    <a:pt x="5002" y="4138"/>
                  </a:lnTo>
                  <a:lnTo>
                    <a:pt x="4902" y="4279"/>
                  </a:lnTo>
                  <a:lnTo>
                    <a:pt x="4821" y="4440"/>
                  </a:lnTo>
                  <a:lnTo>
                    <a:pt x="4761" y="4600"/>
                  </a:lnTo>
                  <a:lnTo>
                    <a:pt x="4701" y="4761"/>
                  </a:lnTo>
                  <a:lnTo>
                    <a:pt x="4661" y="4942"/>
                  </a:lnTo>
                  <a:lnTo>
                    <a:pt x="4641" y="5123"/>
                  </a:lnTo>
                  <a:lnTo>
                    <a:pt x="4641" y="5303"/>
                  </a:lnTo>
                  <a:lnTo>
                    <a:pt x="4661" y="5504"/>
                  </a:lnTo>
                  <a:lnTo>
                    <a:pt x="4681" y="5705"/>
                  </a:lnTo>
                  <a:lnTo>
                    <a:pt x="4741" y="5886"/>
                  </a:lnTo>
                  <a:lnTo>
                    <a:pt x="4801" y="6067"/>
                  </a:lnTo>
                  <a:lnTo>
                    <a:pt x="4902" y="6247"/>
                  </a:lnTo>
                  <a:lnTo>
                    <a:pt x="5002" y="6408"/>
                  </a:lnTo>
                  <a:lnTo>
                    <a:pt x="5123" y="6569"/>
                  </a:lnTo>
                  <a:lnTo>
                    <a:pt x="5243" y="6689"/>
                  </a:lnTo>
                  <a:lnTo>
                    <a:pt x="5384" y="6810"/>
                  </a:lnTo>
                  <a:lnTo>
                    <a:pt x="5524" y="6910"/>
                  </a:lnTo>
                  <a:lnTo>
                    <a:pt x="5665" y="7011"/>
                  </a:lnTo>
                  <a:lnTo>
                    <a:pt x="5826" y="7071"/>
                  </a:lnTo>
                  <a:lnTo>
                    <a:pt x="5986" y="7151"/>
                  </a:lnTo>
                  <a:lnTo>
                    <a:pt x="6147" y="7191"/>
                  </a:lnTo>
                  <a:lnTo>
                    <a:pt x="6328" y="7232"/>
                  </a:lnTo>
                  <a:lnTo>
                    <a:pt x="6509" y="7272"/>
                  </a:lnTo>
                  <a:lnTo>
                    <a:pt x="7051" y="7272"/>
                  </a:lnTo>
                  <a:lnTo>
                    <a:pt x="7232" y="7232"/>
                  </a:lnTo>
                  <a:lnTo>
                    <a:pt x="7413" y="7191"/>
                  </a:lnTo>
                  <a:lnTo>
                    <a:pt x="7593" y="7151"/>
                  </a:lnTo>
                  <a:lnTo>
                    <a:pt x="7754" y="7091"/>
                  </a:lnTo>
                  <a:lnTo>
                    <a:pt x="7935" y="7011"/>
                  </a:lnTo>
                  <a:lnTo>
                    <a:pt x="8216" y="6830"/>
                  </a:lnTo>
                  <a:lnTo>
                    <a:pt x="8477" y="6629"/>
                  </a:lnTo>
                  <a:lnTo>
                    <a:pt x="8698" y="6388"/>
                  </a:lnTo>
                  <a:lnTo>
                    <a:pt x="8919" y="6127"/>
                  </a:lnTo>
                  <a:lnTo>
                    <a:pt x="9100" y="5826"/>
                  </a:lnTo>
                  <a:lnTo>
                    <a:pt x="9261" y="5504"/>
                  </a:lnTo>
                  <a:lnTo>
                    <a:pt x="9381" y="5163"/>
                  </a:lnTo>
                  <a:lnTo>
                    <a:pt x="9482" y="4821"/>
                  </a:lnTo>
                  <a:lnTo>
                    <a:pt x="9522" y="4480"/>
                  </a:lnTo>
                  <a:lnTo>
                    <a:pt x="9542" y="4118"/>
                  </a:lnTo>
                  <a:lnTo>
                    <a:pt x="9522" y="3777"/>
                  </a:lnTo>
                  <a:lnTo>
                    <a:pt x="9482" y="3435"/>
                  </a:lnTo>
                  <a:lnTo>
                    <a:pt x="9401" y="3094"/>
                  </a:lnTo>
                  <a:lnTo>
                    <a:pt x="9281" y="2752"/>
                  </a:lnTo>
                  <a:lnTo>
                    <a:pt x="9160" y="2431"/>
                  </a:lnTo>
                  <a:lnTo>
                    <a:pt x="8979" y="2130"/>
                  </a:lnTo>
                  <a:lnTo>
                    <a:pt x="8799" y="1828"/>
                  </a:lnTo>
                  <a:lnTo>
                    <a:pt x="8578" y="1547"/>
                  </a:lnTo>
                  <a:lnTo>
                    <a:pt x="8337" y="1286"/>
                  </a:lnTo>
                  <a:lnTo>
                    <a:pt x="8075" y="1025"/>
                  </a:lnTo>
                  <a:lnTo>
                    <a:pt x="7794" y="804"/>
                  </a:lnTo>
                  <a:lnTo>
                    <a:pt x="7493" y="603"/>
                  </a:lnTo>
                  <a:lnTo>
                    <a:pt x="7192" y="422"/>
                  </a:lnTo>
                  <a:lnTo>
                    <a:pt x="6850" y="281"/>
                  </a:lnTo>
                  <a:lnTo>
                    <a:pt x="6529" y="181"/>
                  </a:lnTo>
                  <a:lnTo>
                    <a:pt x="6187" y="101"/>
                  </a:lnTo>
                  <a:lnTo>
                    <a:pt x="5866" y="40"/>
                  </a:lnTo>
                  <a:lnTo>
                    <a:pt x="552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2"/>
            <p:cNvSpPr/>
            <p:nvPr/>
          </p:nvSpPr>
          <p:spPr>
            <a:xfrm>
              <a:off x="4847000" y="779975"/>
              <a:ext cx="95425" cy="281750"/>
            </a:xfrm>
            <a:custGeom>
              <a:avLst/>
              <a:gdLst/>
              <a:ahLst/>
              <a:cxnLst/>
              <a:rect l="l" t="t" r="r" b="b"/>
              <a:pathLst>
                <a:path w="3817" h="11270" extrusionOk="0">
                  <a:moveTo>
                    <a:pt x="623" y="0"/>
                  </a:moveTo>
                  <a:lnTo>
                    <a:pt x="562" y="20"/>
                  </a:lnTo>
                  <a:lnTo>
                    <a:pt x="502" y="40"/>
                  </a:lnTo>
                  <a:lnTo>
                    <a:pt x="462" y="80"/>
                  </a:lnTo>
                  <a:lnTo>
                    <a:pt x="422" y="141"/>
                  </a:lnTo>
                  <a:lnTo>
                    <a:pt x="382" y="201"/>
                  </a:lnTo>
                  <a:lnTo>
                    <a:pt x="362" y="261"/>
                  </a:lnTo>
                  <a:lnTo>
                    <a:pt x="362" y="322"/>
                  </a:lnTo>
                  <a:lnTo>
                    <a:pt x="362" y="382"/>
                  </a:lnTo>
                  <a:lnTo>
                    <a:pt x="382" y="442"/>
                  </a:lnTo>
                  <a:lnTo>
                    <a:pt x="422" y="502"/>
                  </a:lnTo>
                  <a:lnTo>
                    <a:pt x="462" y="542"/>
                  </a:lnTo>
                  <a:lnTo>
                    <a:pt x="502" y="583"/>
                  </a:lnTo>
                  <a:lnTo>
                    <a:pt x="824" y="804"/>
                  </a:lnTo>
                  <a:lnTo>
                    <a:pt x="1105" y="1045"/>
                  </a:lnTo>
                  <a:lnTo>
                    <a:pt x="1386" y="1306"/>
                  </a:lnTo>
                  <a:lnTo>
                    <a:pt x="1647" y="1587"/>
                  </a:lnTo>
                  <a:lnTo>
                    <a:pt x="1888" y="1868"/>
                  </a:lnTo>
                  <a:lnTo>
                    <a:pt x="2109" y="2170"/>
                  </a:lnTo>
                  <a:lnTo>
                    <a:pt x="2310" y="2491"/>
                  </a:lnTo>
                  <a:lnTo>
                    <a:pt x="2491" y="2812"/>
                  </a:lnTo>
                  <a:lnTo>
                    <a:pt x="2672" y="3154"/>
                  </a:lnTo>
                  <a:lnTo>
                    <a:pt x="2812" y="3515"/>
                  </a:lnTo>
                  <a:lnTo>
                    <a:pt x="2933" y="3857"/>
                  </a:lnTo>
                  <a:lnTo>
                    <a:pt x="3033" y="4239"/>
                  </a:lnTo>
                  <a:lnTo>
                    <a:pt x="3093" y="4600"/>
                  </a:lnTo>
                  <a:lnTo>
                    <a:pt x="3154" y="4982"/>
                  </a:lnTo>
                  <a:lnTo>
                    <a:pt x="3174" y="5343"/>
                  </a:lnTo>
                  <a:lnTo>
                    <a:pt x="3174" y="5725"/>
                  </a:lnTo>
                  <a:lnTo>
                    <a:pt x="3154" y="6107"/>
                  </a:lnTo>
                  <a:lnTo>
                    <a:pt x="3093" y="6468"/>
                  </a:lnTo>
                  <a:lnTo>
                    <a:pt x="3013" y="6850"/>
                  </a:lnTo>
                  <a:lnTo>
                    <a:pt x="2913" y="7211"/>
                  </a:lnTo>
                  <a:lnTo>
                    <a:pt x="2792" y="7573"/>
                  </a:lnTo>
                  <a:lnTo>
                    <a:pt x="2652" y="7914"/>
                  </a:lnTo>
                  <a:lnTo>
                    <a:pt x="2491" y="8256"/>
                  </a:lnTo>
                  <a:lnTo>
                    <a:pt x="2290" y="8577"/>
                  </a:lnTo>
                  <a:lnTo>
                    <a:pt x="2089" y="8899"/>
                  </a:lnTo>
                  <a:lnTo>
                    <a:pt x="1868" y="9200"/>
                  </a:lnTo>
                  <a:lnTo>
                    <a:pt x="1627" y="9481"/>
                  </a:lnTo>
                  <a:lnTo>
                    <a:pt x="1366" y="9763"/>
                  </a:lnTo>
                  <a:lnTo>
                    <a:pt x="1085" y="10024"/>
                  </a:lnTo>
                  <a:lnTo>
                    <a:pt x="783" y="10245"/>
                  </a:lnTo>
                  <a:lnTo>
                    <a:pt x="482" y="10466"/>
                  </a:lnTo>
                  <a:lnTo>
                    <a:pt x="161" y="10666"/>
                  </a:lnTo>
                  <a:lnTo>
                    <a:pt x="100" y="10707"/>
                  </a:lnTo>
                  <a:lnTo>
                    <a:pt x="60" y="10747"/>
                  </a:lnTo>
                  <a:lnTo>
                    <a:pt x="20" y="10807"/>
                  </a:lnTo>
                  <a:lnTo>
                    <a:pt x="0" y="10867"/>
                  </a:lnTo>
                  <a:lnTo>
                    <a:pt x="0" y="10928"/>
                  </a:lnTo>
                  <a:lnTo>
                    <a:pt x="0" y="10988"/>
                  </a:lnTo>
                  <a:lnTo>
                    <a:pt x="0" y="11048"/>
                  </a:lnTo>
                  <a:lnTo>
                    <a:pt x="40" y="11108"/>
                  </a:lnTo>
                  <a:lnTo>
                    <a:pt x="80" y="11189"/>
                  </a:lnTo>
                  <a:lnTo>
                    <a:pt x="161" y="11229"/>
                  </a:lnTo>
                  <a:lnTo>
                    <a:pt x="241" y="11269"/>
                  </a:lnTo>
                  <a:lnTo>
                    <a:pt x="402" y="11269"/>
                  </a:lnTo>
                  <a:lnTo>
                    <a:pt x="482" y="11229"/>
                  </a:lnTo>
                  <a:lnTo>
                    <a:pt x="844" y="11008"/>
                  </a:lnTo>
                  <a:lnTo>
                    <a:pt x="1185" y="10767"/>
                  </a:lnTo>
                  <a:lnTo>
                    <a:pt x="1507" y="10506"/>
                  </a:lnTo>
                  <a:lnTo>
                    <a:pt x="1808" y="10225"/>
                  </a:lnTo>
                  <a:lnTo>
                    <a:pt x="2109" y="9923"/>
                  </a:lnTo>
                  <a:lnTo>
                    <a:pt x="2370" y="9602"/>
                  </a:lnTo>
                  <a:lnTo>
                    <a:pt x="2631" y="9280"/>
                  </a:lnTo>
                  <a:lnTo>
                    <a:pt x="2852" y="8919"/>
                  </a:lnTo>
                  <a:lnTo>
                    <a:pt x="3053" y="8557"/>
                  </a:lnTo>
                  <a:lnTo>
                    <a:pt x="3254" y="8176"/>
                  </a:lnTo>
                  <a:lnTo>
                    <a:pt x="3415" y="7794"/>
                  </a:lnTo>
                  <a:lnTo>
                    <a:pt x="3535" y="7392"/>
                  </a:lnTo>
                  <a:lnTo>
                    <a:pt x="3656" y="6990"/>
                  </a:lnTo>
                  <a:lnTo>
                    <a:pt x="3736" y="6589"/>
                  </a:lnTo>
                  <a:lnTo>
                    <a:pt x="3797" y="6167"/>
                  </a:lnTo>
                  <a:lnTo>
                    <a:pt x="3817" y="5745"/>
                  </a:lnTo>
                  <a:lnTo>
                    <a:pt x="3817" y="5323"/>
                  </a:lnTo>
                  <a:lnTo>
                    <a:pt x="3797" y="4921"/>
                  </a:lnTo>
                  <a:lnTo>
                    <a:pt x="3736" y="4500"/>
                  </a:lnTo>
                  <a:lnTo>
                    <a:pt x="3656" y="4078"/>
                  </a:lnTo>
                  <a:lnTo>
                    <a:pt x="3555" y="3676"/>
                  </a:lnTo>
                  <a:lnTo>
                    <a:pt x="3415" y="3294"/>
                  </a:lnTo>
                  <a:lnTo>
                    <a:pt x="3254" y="2893"/>
                  </a:lnTo>
                  <a:lnTo>
                    <a:pt x="3073" y="2511"/>
                  </a:lnTo>
                  <a:lnTo>
                    <a:pt x="2872" y="2149"/>
                  </a:lnTo>
                  <a:lnTo>
                    <a:pt x="2652" y="1808"/>
                  </a:lnTo>
                  <a:lnTo>
                    <a:pt x="2390" y="1466"/>
                  </a:lnTo>
                  <a:lnTo>
                    <a:pt x="2129" y="1145"/>
                  </a:lnTo>
                  <a:lnTo>
                    <a:pt x="1848" y="844"/>
                  </a:lnTo>
                  <a:lnTo>
                    <a:pt x="1527" y="542"/>
                  </a:lnTo>
                  <a:lnTo>
                    <a:pt x="1205" y="281"/>
                  </a:lnTo>
                  <a:lnTo>
                    <a:pt x="864" y="40"/>
                  </a:lnTo>
                  <a:lnTo>
                    <a:pt x="804" y="20"/>
                  </a:lnTo>
                  <a:lnTo>
                    <a:pt x="74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4943400" y="636350"/>
              <a:ext cx="136625" cy="194350"/>
            </a:xfrm>
            <a:custGeom>
              <a:avLst/>
              <a:gdLst/>
              <a:ahLst/>
              <a:cxnLst/>
              <a:rect l="l" t="t" r="r" b="b"/>
              <a:pathLst>
                <a:path w="5465" h="7774" extrusionOk="0">
                  <a:moveTo>
                    <a:pt x="4320" y="0"/>
                  </a:moveTo>
                  <a:lnTo>
                    <a:pt x="3817" y="161"/>
                  </a:lnTo>
                  <a:lnTo>
                    <a:pt x="3355" y="342"/>
                  </a:lnTo>
                  <a:lnTo>
                    <a:pt x="2933" y="543"/>
                  </a:lnTo>
                  <a:lnTo>
                    <a:pt x="2532" y="763"/>
                  </a:lnTo>
                  <a:lnTo>
                    <a:pt x="2150" y="984"/>
                  </a:lnTo>
                  <a:lnTo>
                    <a:pt x="1789" y="1246"/>
                  </a:lnTo>
                  <a:lnTo>
                    <a:pt x="1467" y="1527"/>
                  </a:lnTo>
                  <a:lnTo>
                    <a:pt x="1166" y="1828"/>
                  </a:lnTo>
                  <a:lnTo>
                    <a:pt x="1005" y="2009"/>
                  </a:lnTo>
                  <a:lnTo>
                    <a:pt x="844" y="2210"/>
                  </a:lnTo>
                  <a:lnTo>
                    <a:pt x="704" y="2411"/>
                  </a:lnTo>
                  <a:lnTo>
                    <a:pt x="563" y="2632"/>
                  </a:lnTo>
                  <a:lnTo>
                    <a:pt x="463" y="2832"/>
                  </a:lnTo>
                  <a:lnTo>
                    <a:pt x="342" y="3053"/>
                  </a:lnTo>
                  <a:lnTo>
                    <a:pt x="262" y="3274"/>
                  </a:lnTo>
                  <a:lnTo>
                    <a:pt x="182" y="3495"/>
                  </a:lnTo>
                  <a:lnTo>
                    <a:pt x="121" y="3736"/>
                  </a:lnTo>
                  <a:lnTo>
                    <a:pt x="61" y="3957"/>
                  </a:lnTo>
                  <a:lnTo>
                    <a:pt x="21" y="4178"/>
                  </a:lnTo>
                  <a:lnTo>
                    <a:pt x="1" y="4419"/>
                  </a:lnTo>
                  <a:lnTo>
                    <a:pt x="1" y="4640"/>
                  </a:lnTo>
                  <a:lnTo>
                    <a:pt x="1" y="4861"/>
                  </a:lnTo>
                  <a:lnTo>
                    <a:pt x="21" y="5102"/>
                  </a:lnTo>
                  <a:lnTo>
                    <a:pt x="61" y="5323"/>
                  </a:lnTo>
                  <a:lnTo>
                    <a:pt x="121" y="5564"/>
                  </a:lnTo>
                  <a:lnTo>
                    <a:pt x="202" y="5805"/>
                  </a:lnTo>
                  <a:lnTo>
                    <a:pt x="302" y="6046"/>
                  </a:lnTo>
                  <a:lnTo>
                    <a:pt x="423" y="6267"/>
                  </a:lnTo>
                  <a:lnTo>
                    <a:pt x="543" y="6468"/>
                  </a:lnTo>
                  <a:lnTo>
                    <a:pt x="704" y="6669"/>
                  </a:lnTo>
                  <a:lnTo>
                    <a:pt x="865" y="6870"/>
                  </a:lnTo>
                  <a:lnTo>
                    <a:pt x="1025" y="7031"/>
                  </a:lnTo>
                  <a:lnTo>
                    <a:pt x="1226" y="7191"/>
                  </a:lnTo>
                  <a:lnTo>
                    <a:pt x="1427" y="7332"/>
                  </a:lnTo>
                  <a:lnTo>
                    <a:pt x="1628" y="7453"/>
                  </a:lnTo>
                  <a:lnTo>
                    <a:pt x="1849" y="7553"/>
                  </a:lnTo>
                  <a:lnTo>
                    <a:pt x="2070" y="7653"/>
                  </a:lnTo>
                  <a:lnTo>
                    <a:pt x="2291" y="7714"/>
                  </a:lnTo>
                  <a:lnTo>
                    <a:pt x="2532" y="7754"/>
                  </a:lnTo>
                  <a:lnTo>
                    <a:pt x="2753" y="7774"/>
                  </a:lnTo>
                  <a:lnTo>
                    <a:pt x="3094" y="7774"/>
                  </a:lnTo>
                  <a:lnTo>
                    <a:pt x="3355" y="7734"/>
                  </a:lnTo>
                  <a:lnTo>
                    <a:pt x="3596" y="7653"/>
                  </a:lnTo>
                  <a:lnTo>
                    <a:pt x="3837" y="7573"/>
                  </a:lnTo>
                  <a:lnTo>
                    <a:pt x="4058" y="7453"/>
                  </a:lnTo>
                  <a:lnTo>
                    <a:pt x="4279" y="7312"/>
                  </a:lnTo>
                  <a:lnTo>
                    <a:pt x="4500" y="7151"/>
                  </a:lnTo>
                  <a:lnTo>
                    <a:pt x="4701" y="6970"/>
                  </a:lnTo>
                  <a:lnTo>
                    <a:pt x="4882" y="6749"/>
                  </a:lnTo>
                  <a:lnTo>
                    <a:pt x="5043" y="6529"/>
                  </a:lnTo>
                  <a:lnTo>
                    <a:pt x="5183" y="6308"/>
                  </a:lnTo>
                  <a:lnTo>
                    <a:pt x="5304" y="6046"/>
                  </a:lnTo>
                  <a:lnTo>
                    <a:pt x="5384" y="5805"/>
                  </a:lnTo>
                  <a:lnTo>
                    <a:pt x="5444" y="5544"/>
                  </a:lnTo>
                  <a:lnTo>
                    <a:pt x="5464" y="5283"/>
                  </a:lnTo>
                  <a:lnTo>
                    <a:pt x="5464" y="5022"/>
                  </a:lnTo>
                  <a:lnTo>
                    <a:pt x="5424" y="4741"/>
                  </a:lnTo>
                  <a:lnTo>
                    <a:pt x="5364" y="4460"/>
                  </a:lnTo>
                  <a:lnTo>
                    <a:pt x="5264" y="4198"/>
                  </a:lnTo>
                  <a:lnTo>
                    <a:pt x="5143" y="3957"/>
                  </a:lnTo>
                  <a:lnTo>
                    <a:pt x="4982" y="3716"/>
                  </a:lnTo>
                  <a:lnTo>
                    <a:pt x="4802" y="3536"/>
                  </a:lnTo>
                  <a:lnTo>
                    <a:pt x="4601" y="3355"/>
                  </a:lnTo>
                  <a:lnTo>
                    <a:pt x="4360" y="3214"/>
                  </a:lnTo>
                  <a:lnTo>
                    <a:pt x="4219" y="3154"/>
                  </a:lnTo>
                  <a:lnTo>
                    <a:pt x="4078" y="3114"/>
                  </a:lnTo>
                  <a:lnTo>
                    <a:pt x="3938" y="3074"/>
                  </a:lnTo>
                  <a:lnTo>
                    <a:pt x="3797" y="3053"/>
                  </a:lnTo>
                  <a:lnTo>
                    <a:pt x="3496" y="3053"/>
                  </a:lnTo>
                  <a:lnTo>
                    <a:pt x="3335" y="3074"/>
                  </a:lnTo>
                  <a:lnTo>
                    <a:pt x="3195" y="3114"/>
                  </a:lnTo>
                  <a:lnTo>
                    <a:pt x="3054" y="3154"/>
                  </a:lnTo>
                  <a:lnTo>
                    <a:pt x="2933" y="3214"/>
                  </a:lnTo>
                  <a:lnTo>
                    <a:pt x="2793" y="3274"/>
                  </a:lnTo>
                  <a:lnTo>
                    <a:pt x="2672" y="3355"/>
                  </a:lnTo>
                  <a:lnTo>
                    <a:pt x="2572" y="3435"/>
                  </a:lnTo>
                  <a:lnTo>
                    <a:pt x="2471" y="3536"/>
                  </a:lnTo>
                  <a:lnTo>
                    <a:pt x="2371" y="3656"/>
                  </a:lnTo>
                  <a:lnTo>
                    <a:pt x="2291" y="3777"/>
                  </a:lnTo>
                  <a:lnTo>
                    <a:pt x="2271" y="3837"/>
                  </a:lnTo>
                  <a:lnTo>
                    <a:pt x="2251" y="3897"/>
                  </a:lnTo>
                  <a:lnTo>
                    <a:pt x="2251" y="3957"/>
                  </a:lnTo>
                  <a:lnTo>
                    <a:pt x="2271" y="4018"/>
                  </a:lnTo>
                  <a:lnTo>
                    <a:pt x="2291" y="4078"/>
                  </a:lnTo>
                  <a:lnTo>
                    <a:pt x="2311" y="4138"/>
                  </a:lnTo>
                  <a:lnTo>
                    <a:pt x="2371" y="4178"/>
                  </a:lnTo>
                  <a:lnTo>
                    <a:pt x="2411" y="4218"/>
                  </a:lnTo>
                  <a:lnTo>
                    <a:pt x="2471" y="4239"/>
                  </a:lnTo>
                  <a:lnTo>
                    <a:pt x="2532" y="4259"/>
                  </a:lnTo>
                  <a:lnTo>
                    <a:pt x="2672" y="4259"/>
                  </a:lnTo>
                  <a:lnTo>
                    <a:pt x="2713" y="4218"/>
                  </a:lnTo>
                  <a:lnTo>
                    <a:pt x="2773" y="4198"/>
                  </a:lnTo>
                  <a:lnTo>
                    <a:pt x="2833" y="4158"/>
                  </a:lnTo>
                  <a:lnTo>
                    <a:pt x="2853" y="4098"/>
                  </a:lnTo>
                  <a:lnTo>
                    <a:pt x="2954" y="3977"/>
                  </a:lnTo>
                  <a:lnTo>
                    <a:pt x="3074" y="3877"/>
                  </a:lnTo>
                  <a:lnTo>
                    <a:pt x="3235" y="3797"/>
                  </a:lnTo>
                  <a:lnTo>
                    <a:pt x="3396" y="3736"/>
                  </a:lnTo>
                  <a:lnTo>
                    <a:pt x="3556" y="3716"/>
                  </a:lnTo>
                  <a:lnTo>
                    <a:pt x="3737" y="3716"/>
                  </a:lnTo>
                  <a:lnTo>
                    <a:pt x="3918" y="3736"/>
                  </a:lnTo>
                  <a:lnTo>
                    <a:pt x="4078" y="3797"/>
                  </a:lnTo>
                  <a:lnTo>
                    <a:pt x="4219" y="3897"/>
                  </a:lnTo>
                  <a:lnTo>
                    <a:pt x="4360" y="4018"/>
                  </a:lnTo>
                  <a:lnTo>
                    <a:pt x="4480" y="4158"/>
                  </a:lnTo>
                  <a:lnTo>
                    <a:pt x="4601" y="4299"/>
                  </a:lnTo>
                  <a:lnTo>
                    <a:pt x="4681" y="4480"/>
                  </a:lnTo>
                  <a:lnTo>
                    <a:pt x="4741" y="4660"/>
                  </a:lnTo>
                  <a:lnTo>
                    <a:pt x="4802" y="4861"/>
                  </a:lnTo>
                  <a:lnTo>
                    <a:pt x="4822" y="5062"/>
                  </a:lnTo>
                  <a:lnTo>
                    <a:pt x="4822" y="5263"/>
                  </a:lnTo>
                  <a:lnTo>
                    <a:pt x="4802" y="5444"/>
                  </a:lnTo>
                  <a:lnTo>
                    <a:pt x="4741" y="5645"/>
                  </a:lnTo>
                  <a:lnTo>
                    <a:pt x="4681" y="5825"/>
                  </a:lnTo>
                  <a:lnTo>
                    <a:pt x="4601" y="6006"/>
                  </a:lnTo>
                  <a:lnTo>
                    <a:pt x="4500" y="6187"/>
                  </a:lnTo>
                  <a:lnTo>
                    <a:pt x="4380" y="6348"/>
                  </a:lnTo>
                  <a:lnTo>
                    <a:pt x="4219" y="6508"/>
                  </a:lnTo>
                  <a:lnTo>
                    <a:pt x="4078" y="6649"/>
                  </a:lnTo>
                  <a:lnTo>
                    <a:pt x="3898" y="6790"/>
                  </a:lnTo>
                  <a:lnTo>
                    <a:pt x="3737" y="6890"/>
                  </a:lnTo>
                  <a:lnTo>
                    <a:pt x="3536" y="6970"/>
                  </a:lnTo>
                  <a:lnTo>
                    <a:pt x="3355" y="7051"/>
                  </a:lnTo>
                  <a:lnTo>
                    <a:pt x="3175" y="7091"/>
                  </a:lnTo>
                  <a:lnTo>
                    <a:pt x="2974" y="7111"/>
                  </a:lnTo>
                  <a:lnTo>
                    <a:pt x="2793" y="7131"/>
                  </a:lnTo>
                  <a:lnTo>
                    <a:pt x="2612" y="7111"/>
                  </a:lnTo>
                  <a:lnTo>
                    <a:pt x="2431" y="7071"/>
                  </a:lnTo>
                  <a:lnTo>
                    <a:pt x="2251" y="7031"/>
                  </a:lnTo>
                  <a:lnTo>
                    <a:pt x="2090" y="6950"/>
                  </a:lnTo>
                  <a:lnTo>
                    <a:pt x="1909" y="6870"/>
                  </a:lnTo>
                  <a:lnTo>
                    <a:pt x="1748" y="6770"/>
                  </a:lnTo>
                  <a:lnTo>
                    <a:pt x="1608" y="6669"/>
                  </a:lnTo>
                  <a:lnTo>
                    <a:pt x="1467" y="6529"/>
                  </a:lnTo>
                  <a:lnTo>
                    <a:pt x="1327" y="6408"/>
                  </a:lnTo>
                  <a:lnTo>
                    <a:pt x="1206" y="6247"/>
                  </a:lnTo>
                  <a:lnTo>
                    <a:pt x="1085" y="6087"/>
                  </a:lnTo>
                  <a:lnTo>
                    <a:pt x="985" y="5926"/>
                  </a:lnTo>
                  <a:lnTo>
                    <a:pt x="885" y="5765"/>
                  </a:lnTo>
                  <a:lnTo>
                    <a:pt x="804" y="5564"/>
                  </a:lnTo>
                  <a:lnTo>
                    <a:pt x="744" y="5384"/>
                  </a:lnTo>
                  <a:lnTo>
                    <a:pt x="704" y="5183"/>
                  </a:lnTo>
                  <a:lnTo>
                    <a:pt x="664" y="5002"/>
                  </a:lnTo>
                  <a:lnTo>
                    <a:pt x="664" y="4821"/>
                  </a:lnTo>
                  <a:lnTo>
                    <a:pt x="644" y="4640"/>
                  </a:lnTo>
                  <a:lnTo>
                    <a:pt x="664" y="4439"/>
                  </a:lnTo>
                  <a:lnTo>
                    <a:pt x="704" y="4058"/>
                  </a:lnTo>
                  <a:lnTo>
                    <a:pt x="804" y="3676"/>
                  </a:lnTo>
                  <a:lnTo>
                    <a:pt x="965" y="3294"/>
                  </a:lnTo>
                  <a:lnTo>
                    <a:pt x="1146" y="2933"/>
                  </a:lnTo>
                  <a:lnTo>
                    <a:pt x="1387" y="2591"/>
                  </a:lnTo>
                  <a:lnTo>
                    <a:pt x="1648" y="2270"/>
                  </a:lnTo>
                  <a:lnTo>
                    <a:pt x="1909" y="2009"/>
                  </a:lnTo>
                  <a:lnTo>
                    <a:pt x="2210" y="1748"/>
                  </a:lnTo>
                  <a:lnTo>
                    <a:pt x="2512" y="1527"/>
                  </a:lnTo>
                  <a:lnTo>
                    <a:pt x="2873" y="1306"/>
                  </a:lnTo>
                  <a:lnTo>
                    <a:pt x="3235" y="1105"/>
                  </a:lnTo>
                  <a:lnTo>
                    <a:pt x="3637" y="944"/>
                  </a:lnTo>
                  <a:lnTo>
                    <a:pt x="4058" y="784"/>
                  </a:lnTo>
                  <a:lnTo>
                    <a:pt x="4500" y="623"/>
                  </a:lnTo>
                  <a:lnTo>
                    <a:pt x="4561" y="603"/>
                  </a:lnTo>
                  <a:lnTo>
                    <a:pt x="4621" y="583"/>
                  </a:lnTo>
                  <a:lnTo>
                    <a:pt x="4661" y="522"/>
                  </a:lnTo>
                  <a:lnTo>
                    <a:pt x="4701" y="482"/>
                  </a:lnTo>
                  <a:lnTo>
                    <a:pt x="4721" y="422"/>
                  </a:lnTo>
                  <a:lnTo>
                    <a:pt x="4721" y="362"/>
                  </a:lnTo>
                  <a:lnTo>
                    <a:pt x="4741" y="301"/>
                  </a:lnTo>
                  <a:lnTo>
                    <a:pt x="4721" y="221"/>
                  </a:lnTo>
                  <a:lnTo>
                    <a:pt x="4701" y="161"/>
                  </a:lnTo>
                  <a:lnTo>
                    <a:pt x="4661" y="121"/>
                  </a:lnTo>
                  <a:lnTo>
                    <a:pt x="4621" y="60"/>
                  </a:lnTo>
                  <a:lnTo>
                    <a:pt x="4561" y="40"/>
                  </a:lnTo>
                  <a:lnTo>
                    <a:pt x="450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4835450" y="983350"/>
              <a:ext cx="223975" cy="275225"/>
            </a:xfrm>
            <a:custGeom>
              <a:avLst/>
              <a:gdLst/>
              <a:ahLst/>
              <a:cxnLst/>
              <a:rect l="l" t="t" r="r" b="b"/>
              <a:pathLst>
                <a:path w="8959" h="11009" extrusionOk="0">
                  <a:moveTo>
                    <a:pt x="7955" y="0"/>
                  </a:moveTo>
                  <a:lnTo>
                    <a:pt x="7894" y="21"/>
                  </a:lnTo>
                  <a:lnTo>
                    <a:pt x="7834" y="41"/>
                  </a:lnTo>
                  <a:lnTo>
                    <a:pt x="7774" y="61"/>
                  </a:lnTo>
                  <a:lnTo>
                    <a:pt x="7714" y="121"/>
                  </a:lnTo>
                  <a:lnTo>
                    <a:pt x="7673" y="161"/>
                  </a:lnTo>
                  <a:lnTo>
                    <a:pt x="7653" y="221"/>
                  </a:lnTo>
                  <a:lnTo>
                    <a:pt x="7633" y="282"/>
                  </a:lnTo>
                  <a:lnTo>
                    <a:pt x="7633" y="342"/>
                  </a:lnTo>
                  <a:lnTo>
                    <a:pt x="7633" y="402"/>
                  </a:lnTo>
                  <a:lnTo>
                    <a:pt x="7653" y="462"/>
                  </a:lnTo>
                  <a:lnTo>
                    <a:pt x="7693" y="523"/>
                  </a:lnTo>
                  <a:lnTo>
                    <a:pt x="7874" y="824"/>
                  </a:lnTo>
                  <a:lnTo>
                    <a:pt x="8035" y="1145"/>
                  </a:lnTo>
                  <a:lnTo>
                    <a:pt x="8135" y="1467"/>
                  </a:lnTo>
                  <a:lnTo>
                    <a:pt x="8236" y="1828"/>
                  </a:lnTo>
                  <a:lnTo>
                    <a:pt x="8276" y="2170"/>
                  </a:lnTo>
                  <a:lnTo>
                    <a:pt x="8296" y="2531"/>
                  </a:lnTo>
                  <a:lnTo>
                    <a:pt x="8296" y="2893"/>
                  </a:lnTo>
                  <a:lnTo>
                    <a:pt x="8236" y="3234"/>
                  </a:lnTo>
                  <a:lnTo>
                    <a:pt x="8176" y="3596"/>
                  </a:lnTo>
                  <a:lnTo>
                    <a:pt x="8055" y="3938"/>
                  </a:lnTo>
                  <a:lnTo>
                    <a:pt x="7934" y="4259"/>
                  </a:lnTo>
                  <a:lnTo>
                    <a:pt x="7754" y="4580"/>
                  </a:lnTo>
                  <a:lnTo>
                    <a:pt x="7573" y="4882"/>
                  </a:lnTo>
                  <a:lnTo>
                    <a:pt x="7352" y="5143"/>
                  </a:lnTo>
                  <a:lnTo>
                    <a:pt x="7111" y="5404"/>
                  </a:lnTo>
                  <a:lnTo>
                    <a:pt x="6830" y="5625"/>
                  </a:lnTo>
                  <a:lnTo>
                    <a:pt x="6528" y="5826"/>
                  </a:lnTo>
                  <a:lnTo>
                    <a:pt x="6227" y="5986"/>
                  </a:lnTo>
                  <a:lnTo>
                    <a:pt x="5906" y="6127"/>
                  </a:lnTo>
                  <a:lnTo>
                    <a:pt x="5564" y="6268"/>
                  </a:lnTo>
                  <a:lnTo>
                    <a:pt x="5223" y="6368"/>
                  </a:lnTo>
                  <a:lnTo>
                    <a:pt x="4881" y="6489"/>
                  </a:lnTo>
                  <a:lnTo>
                    <a:pt x="4178" y="6669"/>
                  </a:lnTo>
                  <a:lnTo>
                    <a:pt x="3455" y="6870"/>
                  </a:lnTo>
                  <a:lnTo>
                    <a:pt x="3093" y="6971"/>
                  </a:lnTo>
                  <a:lnTo>
                    <a:pt x="2732" y="7111"/>
                  </a:lnTo>
                  <a:lnTo>
                    <a:pt x="2370" y="7252"/>
                  </a:lnTo>
                  <a:lnTo>
                    <a:pt x="2009" y="7433"/>
                  </a:lnTo>
                  <a:lnTo>
                    <a:pt x="1647" y="7614"/>
                  </a:lnTo>
                  <a:lnTo>
                    <a:pt x="1326" y="7855"/>
                  </a:lnTo>
                  <a:lnTo>
                    <a:pt x="1145" y="7995"/>
                  </a:lnTo>
                  <a:lnTo>
                    <a:pt x="964" y="8136"/>
                  </a:lnTo>
                  <a:lnTo>
                    <a:pt x="824" y="8296"/>
                  </a:lnTo>
                  <a:lnTo>
                    <a:pt x="663" y="8477"/>
                  </a:lnTo>
                  <a:lnTo>
                    <a:pt x="542" y="8658"/>
                  </a:lnTo>
                  <a:lnTo>
                    <a:pt x="422" y="8819"/>
                  </a:lnTo>
                  <a:lnTo>
                    <a:pt x="321" y="9020"/>
                  </a:lnTo>
                  <a:lnTo>
                    <a:pt x="221" y="9200"/>
                  </a:lnTo>
                  <a:lnTo>
                    <a:pt x="161" y="9381"/>
                  </a:lnTo>
                  <a:lnTo>
                    <a:pt x="80" y="9582"/>
                  </a:lnTo>
                  <a:lnTo>
                    <a:pt x="40" y="9783"/>
                  </a:lnTo>
                  <a:lnTo>
                    <a:pt x="20" y="9984"/>
                  </a:lnTo>
                  <a:lnTo>
                    <a:pt x="0" y="10165"/>
                  </a:lnTo>
                  <a:lnTo>
                    <a:pt x="0" y="10365"/>
                  </a:lnTo>
                  <a:lnTo>
                    <a:pt x="20" y="10566"/>
                  </a:lnTo>
                  <a:lnTo>
                    <a:pt x="40" y="10747"/>
                  </a:lnTo>
                  <a:lnTo>
                    <a:pt x="80" y="10868"/>
                  </a:lnTo>
                  <a:lnTo>
                    <a:pt x="161" y="10948"/>
                  </a:lnTo>
                  <a:lnTo>
                    <a:pt x="261" y="10988"/>
                  </a:lnTo>
                  <a:lnTo>
                    <a:pt x="362" y="11008"/>
                  </a:lnTo>
                  <a:lnTo>
                    <a:pt x="422" y="11008"/>
                  </a:lnTo>
                  <a:lnTo>
                    <a:pt x="502" y="10988"/>
                  </a:lnTo>
                  <a:lnTo>
                    <a:pt x="542" y="10948"/>
                  </a:lnTo>
                  <a:lnTo>
                    <a:pt x="603" y="10908"/>
                  </a:lnTo>
                  <a:lnTo>
                    <a:pt x="643" y="10868"/>
                  </a:lnTo>
                  <a:lnTo>
                    <a:pt x="663" y="10807"/>
                  </a:lnTo>
                  <a:lnTo>
                    <a:pt x="683" y="10747"/>
                  </a:lnTo>
                  <a:lnTo>
                    <a:pt x="683" y="10687"/>
                  </a:lnTo>
                  <a:lnTo>
                    <a:pt x="683" y="10627"/>
                  </a:lnTo>
                  <a:lnTo>
                    <a:pt x="663" y="10446"/>
                  </a:lnTo>
                  <a:lnTo>
                    <a:pt x="643" y="10285"/>
                  </a:lnTo>
                  <a:lnTo>
                    <a:pt x="643" y="10124"/>
                  </a:lnTo>
                  <a:lnTo>
                    <a:pt x="663" y="9964"/>
                  </a:lnTo>
                  <a:lnTo>
                    <a:pt x="703" y="9803"/>
                  </a:lnTo>
                  <a:lnTo>
                    <a:pt x="743" y="9642"/>
                  </a:lnTo>
                  <a:lnTo>
                    <a:pt x="884" y="9341"/>
                  </a:lnTo>
                  <a:lnTo>
                    <a:pt x="1045" y="9060"/>
                  </a:lnTo>
                  <a:lnTo>
                    <a:pt x="1245" y="8799"/>
                  </a:lnTo>
                  <a:lnTo>
                    <a:pt x="1466" y="8578"/>
                  </a:lnTo>
                  <a:lnTo>
                    <a:pt x="1707" y="8377"/>
                  </a:lnTo>
                  <a:lnTo>
                    <a:pt x="2009" y="8176"/>
                  </a:lnTo>
                  <a:lnTo>
                    <a:pt x="2330" y="7995"/>
                  </a:lnTo>
                  <a:lnTo>
                    <a:pt x="2652" y="7834"/>
                  </a:lnTo>
                  <a:lnTo>
                    <a:pt x="2993" y="7714"/>
                  </a:lnTo>
                  <a:lnTo>
                    <a:pt x="3334" y="7593"/>
                  </a:lnTo>
                  <a:lnTo>
                    <a:pt x="3676" y="7493"/>
                  </a:lnTo>
                  <a:lnTo>
                    <a:pt x="4339" y="7292"/>
                  </a:lnTo>
                  <a:lnTo>
                    <a:pt x="5082" y="7091"/>
                  </a:lnTo>
                  <a:lnTo>
                    <a:pt x="5464" y="6991"/>
                  </a:lnTo>
                  <a:lnTo>
                    <a:pt x="5825" y="6850"/>
                  </a:lnTo>
                  <a:lnTo>
                    <a:pt x="6187" y="6710"/>
                  </a:lnTo>
                  <a:lnTo>
                    <a:pt x="6528" y="6549"/>
                  </a:lnTo>
                  <a:lnTo>
                    <a:pt x="6870" y="6368"/>
                  </a:lnTo>
                  <a:lnTo>
                    <a:pt x="7211" y="6147"/>
                  </a:lnTo>
                  <a:lnTo>
                    <a:pt x="7533" y="5886"/>
                  </a:lnTo>
                  <a:lnTo>
                    <a:pt x="7834" y="5585"/>
                  </a:lnTo>
                  <a:lnTo>
                    <a:pt x="8095" y="5263"/>
                  </a:lnTo>
                  <a:lnTo>
                    <a:pt x="8336" y="4922"/>
                  </a:lnTo>
                  <a:lnTo>
                    <a:pt x="8517" y="4540"/>
                  </a:lnTo>
                  <a:lnTo>
                    <a:pt x="8678" y="4159"/>
                  </a:lnTo>
                  <a:lnTo>
                    <a:pt x="8798" y="3757"/>
                  </a:lnTo>
                  <a:lnTo>
                    <a:pt x="8899" y="3355"/>
                  </a:lnTo>
                  <a:lnTo>
                    <a:pt x="8939" y="2933"/>
                  </a:lnTo>
                  <a:lnTo>
                    <a:pt x="8959" y="2511"/>
                  </a:lnTo>
                  <a:lnTo>
                    <a:pt x="8939" y="2090"/>
                  </a:lnTo>
                  <a:lnTo>
                    <a:pt x="8879" y="1688"/>
                  </a:lnTo>
                  <a:lnTo>
                    <a:pt x="8778" y="1286"/>
                  </a:lnTo>
                  <a:lnTo>
                    <a:pt x="8638" y="884"/>
                  </a:lnTo>
                  <a:lnTo>
                    <a:pt x="8437" y="503"/>
                  </a:lnTo>
                  <a:lnTo>
                    <a:pt x="8216" y="141"/>
                  </a:lnTo>
                  <a:lnTo>
                    <a:pt x="8176" y="101"/>
                  </a:lnTo>
                  <a:lnTo>
                    <a:pt x="8135" y="61"/>
                  </a:lnTo>
                  <a:lnTo>
                    <a:pt x="8075" y="41"/>
                  </a:lnTo>
                  <a:lnTo>
                    <a:pt x="8015" y="21"/>
                  </a:lnTo>
                  <a:lnTo>
                    <a:pt x="7955"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32"/>
          <p:cNvGrpSpPr/>
          <p:nvPr/>
        </p:nvGrpSpPr>
        <p:grpSpPr>
          <a:xfrm flipH="1">
            <a:off x="-212075" y="3788075"/>
            <a:ext cx="1102825" cy="1470925"/>
            <a:chOff x="8269775" y="3716750"/>
            <a:chExt cx="1102825" cy="1470925"/>
          </a:xfrm>
        </p:grpSpPr>
        <p:sp>
          <p:nvSpPr>
            <p:cNvPr id="1714" name="Google Shape;1714;p32"/>
            <p:cNvSpPr/>
            <p:nvPr/>
          </p:nvSpPr>
          <p:spPr>
            <a:xfrm>
              <a:off x="8420425" y="3716750"/>
              <a:ext cx="813575" cy="1012425"/>
            </a:xfrm>
            <a:custGeom>
              <a:avLst/>
              <a:gdLst/>
              <a:ahLst/>
              <a:cxnLst/>
              <a:rect l="l" t="t" r="r" b="b"/>
              <a:pathLst>
                <a:path w="32543" h="40497" extrusionOk="0">
                  <a:moveTo>
                    <a:pt x="2251" y="1"/>
                  </a:moveTo>
                  <a:lnTo>
                    <a:pt x="2351" y="201"/>
                  </a:lnTo>
                  <a:lnTo>
                    <a:pt x="2431" y="422"/>
                  </a:lnTo>
                  <a:lnTo>
                    <a:pt x="2492" y="684"/>
                  </a:lnTo>
                  <a:lnTo>
                    <a:pt x="2512" y="985"/>
                  </a:lnTo>
                  <a:lnTo>
                    <a:pt x="2512" y="1286"/>
                  </a:lnTo>
                  <a:lnTo>
                    <a:pt x="2512" y="1608"/>
                  </a:lnTo>
                  <a:lnTo>
                    <a:pt x="2472" y="1949"/>
                  </a:lnTo>
                  <a:lnTo>
                    <a:pt x="2411" y="2291"/>
                  </a:lnTo>
                  <a:lnTo>
                    <a:pt x="2351" y="2632"/>
                  </a:lnTo>
                  <a:lnTo>
                    <a:pt x="2291" y="2973"/>
                  </a:lnTo>
                  <a:lnTo>
                    <a:pt x="2110" y="3616"/>
                  </a:lnTo>
                  <a:lnTo>
                    <a:pt x="1909" y="4179"/>
                  </a:lnTo>
                  <a:lnTo>
                    <a:pt x="1728" y="4661"/>
                  </a:lnTo>
                  <a:lnTo>
                    <a:pt x="1527" y="5042"/>
                  </a:lnTo>
                  <a:lnTo>
                    <a:pt x="1327" y="5444"/>
                  </a:lnTo>
                  <a:lnTo>
                    <a:pt x="885" y="6208"/>
                  </a:lnTo>
                  <a:lnTo>
                    <a:pt x="664" y="6589"/>
                  </a:lnTo>
                  <a:lnTo>
                    <a:pt x="483" y="6991"/>
                  </a:lnTo>
                  <a:lnTo>
                    <a:pt x="302" y="7393"/>
                  </a:lnTo>
                  <a:lnTo>
                    <a:pt x="162" y="7794"/>
                  </a:lnTo>
                  <a:lnTo>
                    <a:pt x="101" y="8015"/>
                  </a:lnTo>
                  <a:lnTo>
                    <a:pt x="61" y="8236"/>
                  </a:lnTo>
                  <a:lnTo>
                    <a:pt x="21" y="8457"/>
                  </a:lnTo>
                  <a:lnTo>
                    <a:pt x="1" y="8678"/>
                  </a:lnTo>
                  <a:lnTo>
                    <a:pt x="1" y="8899"/>
                  </a:lnTo>
                  <a:lnTo>
                    <a:pt x="1" y="9140"/>
                  </a:lnTo>
                  <a:lnTo>
                    <a:pt x="41" y="9361"/>
                  </a:lnTo>
                  <a:lnTo>
                    <a:pt x="81" y="9562"/>
                  </a:lnTo>
                  <a:lnTo>
                    <a:pt x="121" y="9783"/>
                  </a:lnTo>
                  <a:lnTo>
                    <a:pt x="202" y="9984"/>
                  </a:lnTo>
                  <a:lnTo>
                    <a:pt x="282" y="10185"/>
                  </a:lnTo>
                  <a:lnTo>
                    <a:pt x="403" y="10366"/>
                  </a:lnTo>
                  <a:lnTo>
                    <a:pt x="523" y="10546"/>
                  </a:lnTo>
                  <a:lnTo>
                    <a:pt x="664" y="10687"/>
                  </a:lnTo>
                  <a:lnTo>
                    <a:pt x="824" y="10828"/>
                  </a:lnTo>
                  <a:lnTo>
                    <a:pt x="1005" y="10968"/>
                  </a:lnTo>
                  <a:lnTo>
                    <a:pt x="1246" y="11089"/>
                  </a:lnTo>
                  <a:lnTo>
                    <a:pt x="1487" y="11189"/>
                  </a:lnTo>
                  <a:lnTo>
                    <a:pt x="1748" y="11270"/>
                  </a:lnTo>
                  <a:lnTo>
                    <a:pt x="2030" y="11350"/>
                  </a:lnTo>
                  <a:lnTo>
                    <a:pt x="2291" y="11430"/>
                  </a:lnTo>
                  <a:lnTo>
                    <a:pt x="2552" y="11511"/>
                  </a:lnTo>
                  <a:lnTo>
                    <a:pt x="2793" y="11611"/>
                  </a:lnTo>
                  <a:lnTo>
                    <a:pt x="3034" y="11752"/>
                  </a:lnTo>
                  <a:lnTo>
                    <a:pt x="3235" y="11932"/>
                  </a:lnTo>
                  <a:lnTo>
                    <a:pt x="3416" y="12113"/>
                  </a:lnTo>
                  <a:lnTo>
                    <a:pt x="3556" y="12314"/>
                  </a:lnTo>
                  <a:lnTo>
                    <a:pt x="3677" y="12555"/>
                  </a:lnTo>
                  <a:lnTo>
                    <a:pt x="3757" y="12796"/>
                  </a:lnTo>
                  <a:lnTo>
                    <a:pt x="3817" y="13037"/>
                  </a:lnTo>
                  <a:lnTo>
                    <a:pt x="3858" y="13318"/>
                  </a:lnTo>
                  <a:lnTo>
                    <a:pt x="3878" y="13580"/>
                  </a:lnTo>
                  <a:lnTo>
                    <a:pt x="3858" y="13861"/>
                  </a:lnTo>
                  <a:lnTo>
                    <a:pt x="3837" y="14142"/>
                  </a:lnTo>
                  <a:lnTo>
                    <a:pt x="3797" y="14423"/>
                  </a:lnTo>
                  <a:lnTo>
                    <a:pt x="3737" y="14725"/>
                  </a:lnTo>
                  <a:lnTo>
                    <a:pt x="3596" y="15287"/>
                  </a:lnTo>
                  <a:lnTo>
                    <a:pt x="3396" y="15809"/>
                  </a:lnTo>
                  <a:lnTo>
                    <a:pt x="3215" y="16352"/>
                  </a:lnTo>
                  <a:lnTo>
                    <a:pt x="3034" y="16894"/>
                  </a:lnTo>
                  <a:lnTo>
                    <a:pt x="2893" y="17456"/>
                  </a:lnTo>
                  <a:lnTo>
                    <a:pt x="2833" y="17738"/>
                  </a:lnTo>
                  <a:lnTo>
                    <a:pt x="2793" y="18019"/>
                  </a:lnTo>
                  <a:lnTo>
                    <a:pt x="2773" y="18280"/>
                  </a:lnTo>
                  <a:lnTo>
                    <a:pt x="2773" y="18561"/>
                  </a:lnTo>
                  <a:lnTo>
                    <a:pt x="2793" y="18822"/>
                  </a:lnTo>
                  <a:lnTo>
                    <a:pt x="2853" y="19063"/>
                  </a:lnTo>
                  <a:lnTo>
                    <a:pt x="2934" y="19324"/>
                  </a:lnTo>
                  <a:lnTo>
                    <a:pt x="3034" y="19545"/>
                  </a:lnTo>
                  <a:lnTo>
                    <a:pt x="3175" y="19766"/>
                  </a:lnTo>
                  <a:lnTo>
                    <a:pt x="3335" y="19987"/>
                  </a:lnTo>
                  <a:lnTo>
                    <a:pt x="3456" y="20108"/>
                  </a:lnTo>
                  <a:lnTo>
                    <a:pt x="3596" y="20208"/>
                  </a:lnTo>
                  <a:lnTo>
                    <a:pt x="3737" y="20309"/>
                  </a:lnTo>
                  <a:lnTo>
                    <a:pt x="3878" y="20389"/>
                  </a:lnTo>
                  <a:lnTo>
                    <a:pt x="4199" y="20550"/>
                  </a:lnTo>
                  <a:lnTo>
                    <a:pt x="4541" y="20670"/>
                  </a:lnTo>
                  <a:lnTo>
                    <a:pt x="4882" y="20751"/>
                  </a:lnTo>
                  <a:lnTo>
                    <a:pt x="5244" y="20831"/>
                  </a:lnTo>
                  <a:lnTo>
                    <a:pt x="5967" y="20952"/>
                  </a:lnTo>
                  <a:lnTo>
                    <a:pt x="6328" y="21032"/>
                  </a:lnTo>
                  <a:lnTo>
                    <a:pt x="6690" y="21092"/>
                  </a:lnTo>
                  <a:lnTo>
                    <a:pt x="7011" y="21193"/>
                  </a:lnTo>
                  <a:lnTo>
                    <a:pt x="7333" y="21313"/>
                  </a:lnTo>
                  <a:lnTo>
                    <a:pt x="7634" y="21454"/>
                  </a:lnTo>
                  <a:lnTo>
                    <a:pt x="7754" y="21554"/>
                  </a:lnTo>
                  <a:lnTo>
                    <a:pt x="7875" y="21635"/>
                  </a:lnTo>
                  <a:lnTo>
                    <a:pt x="7996" y="21755"/>
                  </a:lnTo>
                  <a:lnTo>
                    <a:pt x="8096" y="21876"/>
                  </a:lnTo>
                  <a:lnTo>
                    <a:pt x="8196" y="22016"/>
                  </a:lnTo>
                  <a:lnTo>
                    <a:pt x="8277" y="22157"/>
                  </a:lnTo>
                  <a:lnTo>
                    <a:pt x="8337" y="22297"/>
                  </a:lnTo>
                  <a:lnTo>
                    <a:pt x="8397" y="22438"/>
                  </a:lnTo>
                  <a:lnTo>
                    <a:pt x="8437" y="22579"/>
                  </a:lnTo>
                  <a:lnTo>
                    <a:pt x="8458" y="22699"/>
                  </a:lnTo>
                  <a:lnTo>
                    <a:pt x="8478" y="22980"/>
                  </a:lnTo>
                  <a:lnTo>
                    <a:pt x="8437" y="23282"/>
                  </a:lnTo>
                  <a:lnTo>
                    <a:pt x="8397" y="23563"/>
                  </a:lnTo>
                  <a:lnTo>
                    <a:pt x="8317" y="23844"/>
                  </a:lnTo>
                  <a:lnTo>
                    <a:pt x="8196" y="24145"/>
                  </a:lnTo>
                  <a:lnTo>
                    <a:pt x="8096" y="24427"/>
                  </a:lnTo>
                  <a:lnTo>
                    <a:pt x="7855" y="25029"/>
                  </a:lnTo>
                  <a:lnTo>
                    <a:pt x="7734" y="25331"/>
                  </a:lnTo>
                  <a:lnTo>
                    <a:pt x="7614" y="25632"/>
                  </a:lnTo>
                  <a:lnTo>
                    <a:pt x="7534" y="25933"/>
                  </a:lnTo>
                  <a:lnTo>
                    <a:pt x="7473" y="26235"/>
                  </a:lnTo>
                  <a:lnTo>
                    <a:pt x="7433" y="26536"/>
                  </a:lnTo>
                  <a:lnTo>
                    <a:pt x="7433" y="26837"/>
                  </a:lnTo>
                  <a:lnTo>
                    <a:pt x="7473" y="27118"/>
                  </a:lnTo>
                  <a:lnTo>
                    <a:pt x="7554" y="27379"/>
                  </a:lnTo>
                  <a:lnTo>
                    <a:pt x="7654" y="27641"/>
                  </a:lnTo>
                  <a:lnTo>
                    <a:pt x="7795" y="27882"/>
                  </a:lnTo>
                  <a:lnTo>
                    <a:pt x="7955" y="28103"/>
                  </a:lnTo>
                  <a:lnTo>
                    <a:pt x="8136" y="28303"/>
                  </a:lnTo>
                  <a:lnTo>
                    <a:pt x="8337" y="28504"/>
                  </a:lnTo>
                  <a:lnTo>
                    <a:pt x="8558" y="28705"/>
                  </a:lnTo>
                  <a:lnTo>
                    <a:pt x="8779" y="28886"/>
                  </a:lnTo>
                  <a:lnTo>
                    <a:pt x="9040" y="29047"/>
                  </a:lnTo>
                  <a:lnTo>
                    <a:pt x="9281" y="29207"/>
                  </a:lnTo>
                  <a:lnTo>
                    <a:pt x="9562" y="29348"/>
                  </a:lnTo>
                  <a:lnTo>
                    <a:pt x="10105" y="29609"/>
                  </a:lnTo>
                  <a:lnTo>
                    <a:pt x="10647" y="29830"/>
                  </a:lnTo>
                  <a:lnTo>
                    <a:pt x="11189" y="30071"/>
                  </a:lnTo>
                  <a:lnTo>
                    <a:pt x="11752" y="30312"/>
                  </a:lnTo>
                  <a:lnTo>
                    <a:pt x="12274" y="30614"/>
                  </a:lnTo>
                  <a:lnTo>
                    <a:pt x="12535" y="30754"/>
                  </a:lnTo>
                  <a:lnTo>
                    <a:pt x="12776" y="30935"/>
                  </a:lnTo>
                  <a:lnTo>
                    <a:pt x="12997" y="31116"/>
                  </a:lnTo>
                  <a:lnTo>
                    <a:pt x="13198" y="31296"/>
                  </a:lnTo>
                  <a:lnTo>
                    <a:pt x="13399" y="31517"/>
                  </a:lnTo>
                  <a:lnTo>
                    <a:pt x="13560" y="31718"/>
                  </a:lnTo>
                  <a:lnTo>
                    <a:pt x="13700" y="31959"/>
                  </a:lnTo>
                  <a:lnTo>
                    <a:pt x="13821" y="32200"/>
                  </a:lnTo>
                  <a:lnTo>
                    <a:pt x="13921" y="32462"/>
                  </a:lnTo>
                  <a:lnTo>
                    <a:pt x="13982" y="32743"/>
                  </a:lnTo>
                  <a:lnTo>
                    <a:pt x="14002" y="33024"/>
                  </a:lnTo>
                  <a:lnTo>
                    <a:pt x="14002" y="33325"/>
                  </a:lnTo>
                  <a:lnTo>
                    <a:pt x="13961" y="33607"/>
                  </a:lnTo>
                  <a:lnTo>
                    <a:pt x="13921" y="33888"/>
                  </a:lnTo>
                  <a:lnTo>
                    <a:pt x="13841" y="34470"/>
                  </a:lnTo>
                  <a:lnTo>
                    <a:pt x="13801" y="34751"/>
                  </a:lnTo>
                  <a:lnTo>
                    <a:pt x="13801" y="35053"/>
                  </a:lnTo>
                  <a:lnTo>
                    <a:pt x="13801" y="35254"/>
                  </a:lnTo>
                  <a:lnTo>
                    <a:pt x="13821" y="35434"/>
                  </a:lnTo>
                  <a:lnTo>
                    <a:pt x="13861" y="35635"/>
                  </a:lnTo>
                  <a:lnTo>
                    <a:pt x="13901" y="35816"/>
                  </a:lnTo>
                  <a:lnTo>
                    <a:pt x="13961" y="35997"/>
                  </a:lnTo>
                  <a:lnTo>
                    <a:pt x="14022" y="36178"/>
                  </a:lnTo>
                  <a:lnTo>
                    <a:pt x="14202" y="36519"/>
                  </a:lnTo>
                  <a:lnTo>
                    <a:pt x="14403" y="36841"/>
                  </a:lnTo>
                  <a:lnTo>
                    <a:pt x="14644" y="37142"/>
                  </a:lnTo>
                  <a:lnTo>
                    <a:pt x="14926" y="37423"/>
                  </a:lnTo>
                  <a:lnTo>
                    <a:pt x="15227" y="37684"/>
                  </a:lnTo>
                  <a:lnTo>
                    <a:pt x="15568" y="37925"/>
                  </a:lnTo>
                  <a:lnTo>
                    <a:pt x="15910" y="38126"/>
                  </a:lnTo>
                  <a:lnTo>
                    <a:pt x="16292" y="38327"/>
                  </a:lnTo>
                  <a:lnTo>
                    <a:pt x="16673" y="38488"/>
                  </a:lnTo>
                  <a:lnTo>
                    <a:pt x="17075" y="38608"/>
                  </a:lnTo>
                  <a:lnTo>
                    <a:pt x="17477" y="38709"/>
                  </a:lnTo>
                  <a:lnTo>
                    <a:pt x="17878" y="38789"/>
                  </a:lnTo>
                  <a:lnTo>
                    <a:pt x="18280" y="38829"/>
                  </a:lnTo>
                  <a:lnTo>
                    <a:pt x="18682" y="38849"/>
                  </a:lnTo>
                  <a:lnTo>
                    <a:pt x="19084" y="38849"/>
                  </a:lnTo>
                  <a:lnTo>
                    <a:pt x="19485" y="38829"/>
                  </a:lnTo>
                  <a:lnTo>
                    <a:pt x="19887" y="38789"/>
                  </a:lnTo>
                  <a:lnTo>
                    <a:pt x="20691" y="38709"/>
                  </a:lnTo>
                  <a:lnTo>
                    <a:pt x="21494" y="38568"/>
                  </a:lnTo>
                  <a:lnTo>
                    <a:pt x="23081" y="38287"/>
                  </a:lnTo>
                  <a:lnTo>
                    <a:pt x="23884" y="38166"/>
                  </a:lnTo>
                  <a:lnTo>
                    <a:pt x="24688" y="38066"/>
                  </a:lnTo>
                  <a:lnTo>
                    <a:pt x="25090" y="38046"/>
                  </a:lnTo>
                  <a:lnTo>
                    <a:pt x="25512" y="38046"/>
                  </a:lnTo>
                  <a:lnTo>
                    <a:pt x="25913" y="38066"/>
                  </a:lnTo>
                  <a:lnTo>
                    <a:pt x="26335" y="38106"/>
                  </a:lnTo>
                  <a:lnTo>
                    <a:pt x="26757" y="38166"/>
                  </a:lnTo>
                  <a:lnTo>
                    <a:pt x="27159" y="38247"/>
                  </a:lnTo>
                  <a:lnTo>
                    <a:pt x="27540" y="38367"/>
                  </a:lnTo>
                  <a:lnTo>
                    <a:pt x="27942" y="38488"/>
                  </a:lnTo>
                  <a:lnTo>
                    <a:pt x="28304" y="38648"/>
                  </a:lnTo>
                  <a:lnTo>
                    <a:pt x="28665" y="38829"/>
                  </a:lnTo>
                  <a:lnTo>
                    <a:pt x="28987" y="39050"/>
                  </a:lnTo>
                  <a:lnTo>
                    <a:pt x="29308" y="39271"/>
                  </a:lnTo>
                  <a:lnTo>
                    <a:pt x="29589" y="39532"/>
                  </a:lnTo>
                  <a:lnTo>
                    <a:pt x="29850" y="39834"/>
                  </a:lnTo>
                  <a:lnTo>
                    <a:pt x="30071" y="40155"/>
                  </a:lnTo>
                  <a:lnTo>
                    <a:pt x="30252" y="40496"/>
                  </a:lnTo>
                  <a:lnTo>
                    <a:pt x="30152" y="39813"/>
                  </a:lnTo>
                  <a:lnTo>
                    <a:pt x="30071" y="39110"/>
                  </a:lnTo>
                  <a:lnTo>
                    <a:pt x="30011" y="38407"/>
                  </a:lnTo>
                  <a:lnTo>
                    <a:pt x="29971" y="37724"/>
                  </a:lnTo>
                  <a:lnTo>
                    <a:pt x="29971" y="37021"/>
                  </a:lnTo>
                  <a:lnTo>
                    <a:pt x="29991" y="36318"/>
                  </a:lnTo>
                  <a:lnTo>
                    <a:pt x="30051" y="35615"/>
                  </a:lnTo>
                  <a:lnTo>
                    <a:pt x="30112" y="34932"/>
                  </a:lnTo>
                  <a:lnTo>
                    <a:pt x="30212" y="34229"/>
                  </a:lnTo>
                  <a:lnTo>
                    <a:pt x="30332" y="33546"/>
                  </a:lnTo>
                  <a:lnTo>
                    <a:pt x="30473" y="32863"/>
                  </a:lnTo>
                  <a:lnTo>
                    <a:pt x="30654" y="32180"/>
                  </a:lnTo>
                  <a:lnTo>
                    <a:pt x="30855" y="31497"/>
                  </a:lnTo>
                  <a:lnTo>
                    <a:pt x="31076" y="30834"/>
                  </a:lnTo>
                  <a:lnTo>
                    <a:pt x="31317" y="30192"/>
                  </a:lnTo>
                  <a:lnTo>
                    <a:pt x="31598" y="29549"/>
                  </a:lnTo>
                  <a:lnTo>
                    <a:pt x="31839" y="28986"/>
                  </a:lnTo>
                  <a:lnTo>
                    <a:pt x="32060" y="28424"/>
                  </a:lnTo>
                  <a:lnTo>
                    <a:pt x="32281" y="27841"/>
                  </a:lnTo>
                  <a:lnTo>
                    <a:pt x="32361" y="27540"/>
                  </a:lnTo>
                  <a:lnTo>
                    <a:pt x="32442" y="27259"/>
                  </a:lnTo>
                  <a:lnTo>
                    <a:pt x="32502" y="26958"/>
                  </a:lnTo>
                  <a:lnTo>
                    <a:pt x="32542" y="26676"/>
                  </a:lnTo>
                  <a:lnTo>
                    <a:pt x="32542" y="26395"/>
                  </a:lnTo>
                  <a:lnTo>
                    <a:pt x="32542" y="26114"/>
                  </a:lnTo>
                  <a:lnTo>
                    <a:pt x="32482" y="25833"/>
                  </a:lnTo>
                  <a:lnTo>
                    <a:pt x="32422" y="25572"/>
                  </a:lnTo>
                  <a:lnTo>
                    <a:pt x="32321" y="25310"/>
                  </a:lnTo>
                  <a:lnTo>
                    <a:pt x="32160" y="25069"/>
                  </a:lnTo>
                  <a:lnTo>
                    <a:pt x="32080" y="24929"/>
                  </a:lnTo>
                  <a:lnTo>
                    <a:pt x="31980" y="24808"/>
                  </a:lnTo>
                  <a:lnTo>
                    <a:pt x="31739" y="24567"/>
                  </a:lnTo>
                  <a:lnTo>
                    <a:pt x="31498" y="24386"/>
                  </a:lnTo>
                  <a:lnTo>
                    <a:pt x="31216" y="24206"/>
                  </a:lnTo>
                  <a:lnTo>
                    <a:pt x="30915" y="24065"/>
                  </a:lnTo>
                  <a:lnTo>
                    <a:pt x="30614" y="23924"/>
                  </a:lnTo>
                  <a:lnTo>
                    <a:pt x="29971" y="23683"/>
                  </a:lnTo>
                  <a:lnTo>
                    <a:pt x="29328" y="23442"/>
                  </a:lnTo>
                  <a:lnTo>
                    <a:pt x="29007" y="23322"/>
                  </a:lnTo>
                  <a:lnTo>
                    <a:pt x="28705" y="23181"/>
                  </a:lnTo>
                  <a:lnTo>
                    <a:pt x="28404" y="23021"/>
                  </a:lnTo>
                  <a:lnTo>
                    <a:pt x="28143" y="22840"/>
                  </a:lnTo>
                  <a:lnTo>
                    <a:pt x="27882" y="22619"/>
                  </a:lnTo>
                  <a:lnTo>
                    <a:pt x="27661" y="22378"/>
                  </a:lnTo>
                  <a:lnTo>
                    <a:pt x="27520" y="22197"/>
                  </a:lnTo>
                  <a:lnTo>
                    <a:pt x="27420" y="21996"/>
                  </a:lnTo>
                  <a:lnTo>
                    <a:pt x="27319" y="21795"/>
                  </a:lnTo>
                  <a:lnTo>
                    <a:pt x="27219" y="21594"/>
                  </a:lnTo>
                  <a:lnTo>
                    <a:pt x="27159" y="21373"/>
                  </a:lnTo>
                  <a:lnTo>
                    <a:pt x="27119" y="21152"/>
                  </a:lnTo>
                  <a:lnTo>
                    <a:pt x="27078" y="20911"/>
                  </a:lnTo>
                  <a:lnTo>
                    <a:pt x="27038" y="20690"/>
                  </a:lnTo>
                  <a:lnTo>
                    <a:pt x="27018" y="20208"/>
                  </a:lnTo>
                  <a:lnTo>
                    <a:pt x="27018" y="19706"/>
                  </a:lnTo>
                  <a:lnTo>
                    <a:pt x="27058" y="18702"/>
                  </a:lnTo>
                  <a:lnTo>
                    <a:pt x="27098" y="18220"/>
                  </a:lnTo>
                  <a:lnTo>
                    <a:pt x="27098" y="17718"/>
                  </a:lnTo>
                  <a:lnTo>
                    <a:pt x="27078" y="17256"/>
                  </a:lnTo>
                  <a:lnTo>
                    <a:pt x="27018" y="16794"/>
                  </a:lnTo>
                  <a:lnTo>
                    <a:pt x="26978" y="16593"/>
                  </a:lnTo>
                  <a:lnTo>
                    <a:pt x="26918" y="16372"/>
                  </a:lnTo>
                  <a:lnTo>
                    <a:pt x="26837" y="16171"/>
                  </a:lnTo>
                  <a:lnTo>
                    <a:pt x="26757" y="15970"/>
                  </a:lnTo>
                  <a:lnTo>
                    <a:pt x="26657" y="15789"/>
                  </a:lnTo>
                  <a:lnTo>
                    <a:pt x="26516" y="15608"/>
                  </a:lnTo>
                  <a:lnTo>
                    <a:pt x="26375" y="15448"/>
                  </a:lnTo>
                  <a:lnTo>
                    <a:pt x="26215" y="15287"/>
                  </a:lnTo>
                  <a:lnTo>
                    <a:pt x="26054" y="15187"/>
                  </a:lnTo>
                  <a:lnTo>
                    <a:pt x="25913" y="15086"/>
                  </a:lnTo>
                  <a:lnTo>
                    <a:pt x="25753" y="15006"/>
                  </a:lnTo>
                  <a:lnTo>
                    <a:pt x="25592" y="14925"/>
                  </a:lnTo>
                  <a:lnTo>
                    <a:pt x="25250" y="14805"/>
                  </a:lnTo>
                  <a:lnTo>
                    <a:pt x="24889" y="14725"/>
                  </a:lnTo>
                  <a:lnTo>
                    <a:pt x="24507" y="14664"/>
                  </a:lnTo>
                  <a:lnTo>
                    <a:pt x="24126" y="14624"/>
                  </a:lnTo>
                  <a:lnTo>
                    <a:pt x="23342" y="14544"/>
                  </a:lnTo>
                  <a:lnTo>
                    <a:pt x="22960" y="14524"/>
                  </a:lnTo>
                  <a:lnTo>
                    <a:pt x="22599" y="14463"/>
                  </a:lnTo>
                  <a:lnTo>
                    <a:pt x="22237" y="14403"/>
                  </a:lnTo>
                  <a:lnTo>
                    <a:pt x="21896" y="14303"/>
                  </a:lnTo>
                  <a:lnTo>
                    <a:pt x="21595" y="14182"/>
                  </a:lnTo>
                  <a:lnTo>
                    <a:pt x="21434" y="14102"/>
                  </a:lnTo>
                  <a:lnTo>
                    <a:pt x="21293" y="14001"/>
                  </a:lnTo>
                  <a:lnTo>
                    <a:pt x="21173" y="13901"/>
                  </a:lnTo>
                  <a:lnTo>
                    <a:pt x="21052" y="13780"/>
                  </a:lnTo>
                  <a:lnTo>
                    <a:pt x="20932" y="13660"/>
                  </a:lnTo>
                  <a:lnTo>
                    <a:pt x="20831" y="13519"/>
                  </a:lnTo>
                  <a:lnTo>
                    <a:pt x="20751" y="13379"/>
                  </a:lnTo>
                  <a:lnTo>
                    <a:pt x="20691" y="13258"/>
                  </a:lnTo>
                  <a:lnTo>
                    <a:pt x="20610" y="12977"/>
                  </a:lnTo>
                  <a:lnTo>
                    <a:pt x="20550" y="12696"/>
                  </a:lnTo>
                  <a:lnTo>
                    <a:pt x="20530" y="12394"/>
                  </a:lnTo>
                  <a:lnTo>
                    <a:pt x="20550" y="12093"/>
                  </a:lnTo>
                  <a:lnTo>
                    <a:pt x="20570" y="11792"/>
                  </a:lnTo>
                  <a:lnTo>
                    <a:pt x="20671" y="11169"/>
                  </a:lnTo>
                  <a:lnTo>
                    <a:pt x="20771" y="10546"/>
                  </a:lnTo>
                  <a:lnTo>
                    <a:pt x="20811" y="10245"/>
                  </a:lnTo>
                  <a:lnTo>
                    <a:pt x="20851" y="9924"/>
                  </a:lnTo>
                  <a:lnTo>
                    <a:pt x="20851" y="9622"/>
                  </a:lnTo>
                  <a:lnTo>
                    <a:pt x="20811" y="9321"/>
                  </a:lnTo>
                  <a:lnTo>
                    <a:pt x="20751" y="9040"/>
                  </a:lnTo>
                  <a:lnTo>
                    <a:pt x="20650" y="8759"/>
                  </a:lnTo>
                  <a:lnTo>
                    <a:pt x="20550" y="8558"/>
                  </a:lnTo>
                  <a:lnTo>
                    <a:pt x="20429" y="8377"/>
                  </a:lnTo>
                  <a:lnTo>
                    <a:pt x="20269" y="8196"/>
                  </a:lnTo>
                  <a:lnTo>
                    <a:pt x="20108" y="8056"/>
                  </a:lnTo>
                  <a:lnTo>
                    <a:pt x="19947" y="7915"/>
                  </a:lnTo>
                  <a:lnTo>
                    <a:pt x="19747" y="7794"/>
                  </a:lnTo>
                  <a:lnTo>
                    <a:pt x="19546" y="7694"/>
                  </a:lnTo>
                  <a:lnTo>
                    <a:pt x="19345" y="7594"/>
                  </a:lnTo>
                  <a:lnTo>
                    <a:pt x="19124" y="7513"/>
                  </a:lnTo>
                  <a:lnTo>
                    <a:pt x="18903" y="7453"/>
                  </a:lnTo>
                  <a:lnTo>
                    <a:pt x="18441" y="7332"/>
                  </a:lnTo>
                  <a:lnTo>
                    <a:pt x="17959" y="7272"/>
                  </a:lnTo>
                  <a:lnTo>
                    <a:pt x="17497" y="7232"/>
                  </a:lnTo>
                  <a:lnTo>
                    <a:pt x="16553" y="7172"/>
                  </a:lnTo>
                  <a:lnTo>
                    <a:pt x="16091" y="7111"/>
                  </a:lnTo>
                  <a:lnTo>
                    <a:pt x="15629" y="7051"/>
                  </a:lnTo>
                  <a:lnTo>
                    <a:pt x="15167" y="6931"/>
                  </a:lnTo>
                  <a:lnTo>
                    <a:pt x="14966" y="6870"/>
                  </a:lnTo>
                  <a:lnTo>
                    <a:pt x="14745" y="6770"/>
                  </a:lnTo>
                  <a:lnTo>
                    <a:pt x="14544" y="6670"/>
                  </a:lnTo>
                  <a:lnTo>
                    <a:pt x="14363" y="6569"/>
                  </a:lnTo>
                  <a:lnTo>
                    <a:pt x="14182" y="6428"/>
                  </a:lnTo>
                  <a:lnTo>
                    <a:pt x="14002" y="6268"/>
                  </a:lnTo>
                  <a:lnTo>
                    <a:pt x="13781" y="6027"/>
                  </a:lnTo>
                  <a:lnTo>
                    <a:pt x="13600" y="5746"/>
                  </a:lnTo>
                  <a:lnTo>
                    <a:pt x="13459" y="5464"/>
                  </a:lnTo>
                  <a:lnTo>
                    <a:pt x="13319" y="5143"/>
                  </a:lnTo>
                  <a:lnTo>
                    <a:pt x="13218" y="4822"/>
                  </a:lnTo>
                  <a:lnTo>
                    <a:pt x="13118" y="4500"/>
                  </a:lnTo>
                  <a:lnTo>
                    <a:pt x="12957" y="3817"/>
                  </a:lnTo>
                  <a:lnTo>
                    <a:pt x="12796" y="3154"/>
                  </a:lnTo>
                  <a:lnTo>
                    <a:pt x="12696" y="2813"/>
                  </a:lnTo>
                  <a:lnTo>
                    <a:pt x="12575" y="2511"/>
                  </a:lnTo>
                  <a:lnTo>
                    <a:pt x="12435" y="2210"/>
                  </a:lnTo>
                  <a:lnTo>
                    <a:pt x="12274" y="1929"/>
                  </a:lnTo>
                  <a:lnTo>
                    <a:pt x="12073" y="1668"/>
                  </a:lnTo>
                  <a:lnTo>
                    <a:pt x="11852" y="1427"/>
                  </a:lnTo>
                  <a:lnTo>
                    <a:pt x="11631" y="1266"/>
                  </a:lnTo>
                  <a:lnTo>
                    <a:pt x="11410" y="1125"/>
                  </a:lnTo>
                  <a:lnTo>
                    <a:pt x="11169" y="1005"/>
                  </a:lnTo>
                  <a:lnTo>
                    <a:pt x="10928" y="925"/>
                  </a:lnTo>
                  <a:lnTo>
                    <a:pt x="10667" y="864"/>
                  </a:lnTo>
                  <a:lnTo>
                    <a:pt x="10406" y="824"/>
                  </a:lnTo>
                  <a:lnTo>
                    <a:pt x="10145" y="784"/>
                  </a:lnTo>
                  <a:lnTo>
                    <a:pt x="9582" y="784"/>
                  </a:lnTo>
                  <a:lnTo>
                    <a:pt x="9301" y="804"/>
                  </a:lnTo>
                  <a:lnTo>
                    <a:pt x="8739" y="884"/>
                  </a:lnTo>
                  <a:lnTo>
                    <a:pt x="8176" y="985"/>
                  </a:lnTo>
                  <a:lnTo>
                    <a:pt x="7634" y="1105"/>
                  </a:lnTo>
                  <a:lnTo>
                    <a:pt x="7353" y="1166"/>
                  </a:lnTo>
                  <a:lnTo>
                    <a:pt x="7031" y="1186"/>
                  </a:lnTo>
                  <a:lnTo>
                    <a:pt x="6670" y="1226"/>
                  </a:lnTo>
                  <a:lnTo>
                    <a:pt x="5906" y="1226"/>
                  </a:lnTo>
                  <a:lnTo>
                    <a:pt x="5505" y="1206"/>
                  </a:lnTo>
                  <a:lnTo>
                    <a:pt x="5103" y="1166"/>
                  </a:lnTo>
                  <a:lnTo>
                    <a:pt x="4701" y="1125"/>
                  </a:lnTo>
                  <a:lnTo>
                    <a:pt x="4320" y="1045"/>
                  </a:lnTo>
                  <a:lnTo>
                    <a:pt x="3938" y="965"/>
                  </a:lnTo>
                  <a:lnTo>
                    <a:pt x="3576" y="864"/>
                  </a:lnTo>
                  <a:lnTo>
                    <a:pt x="3235" y="724"/>
                  </a:lnTo>
                  <a:lnTo>
                    <a:pt x="2934" y="583"/>
                  </a:lnTo>
                  <a:lnTo>
                    <a:pt x="2652" y="402"/>
                  </a:lnTo>
                  <a:lnTo>
                    <a:pt x="2431" y="201"/>
                  </a:lnTo>
                  <a:lnTo>
                    <a:pt x="2331" y="101"/>
                  </a:lnTo>
                  <a:lnTo>
                    <a:pt x="2251"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2"/>
            <p:cNvSpPr/>
            <p:nvPr/>
          </p:nvSpPr>
          <p:spPr>
            <a:xfrm>
              <a:off x="8508325" y="3788575"/>
              <a:ext cx="676450" cy="932050"/>
            </a:xfrm>
            <a:custGeom>
              <a:avLst/>
              <a:gdLst/>
              <a:ahLst/>
              <a:cxnLst/>
              <a:rect l="l" t="t" r="r" b="b"/>
              <a:pathLst>
                <a:path w="27058" h="37282" extrusionOk="0">
                  <a:moveTo>
                    <a:pt x="201" y="0"/>
                  </a:moveTo>
                  <a:lnTo>
                    <a:pt x="121" y="20"/>
                  </a:lnTo>
                  <a:lnTo>
                    <a:pt x="60" y="60"/>
                  </a:lnTo>
                  <a:lnTo>
                    <a:pt x="20" y="141"/>
                  </a:lnTo>
                  <a:lnTo>
                    <a:pt x="0" y="201"/>
                  </a:lnTo>
                  <a:lnTo>
                    <a:pt x="20" y="281"/>
                  </a:lnTo>
                  <a:lnTo>
                    <a:pt x="60" y="342"/>
                  </a:lnTo>
                  <a:lnTo>
                    <a:pt x="141" y="382"/>
                  </a:lnTo>
                  <a:lnTo>
                    <a:pt x="342" y="462"/>
                  </a:lnTo>
                  <a:lnTo>
                    <a:pt x="522" y="583"/>
                  </a:lnTo>
                  <a:lnTo>
                    <a:pt x="723" y="703"/>
                  </a:lnTo>
                  <a:lnTo>
                    <a:pt x="884" y="844"/>
                  </a:lnTo>
                  <a:lnTo>
                    <a:pt x="1045" y="1004"/>
                  </a:lnTo>
                  <a:lnTo>
                    <a:pt x="1205" y="1185"/>
                  </a:lnTo>
                  <a:lnTo>
                    <a:pt x="1346" y="1386"/>
                  </a:lnTo>
                  <a:lnTo>
                    <a:pt x="1487" y="1607"/>
                  </a:lnTo>
                  <a:lnTo>
                    <a:pt x="1607" y="1848"/>
                  </a:lnTo>
                  <a:lnTo>
                    <a:pt x="1728" y="2129"/>
                  </a:lnTo>
                  <a:lnTo>
                    <a:pt x="1828" y="2411"/>
                  </a:lnTo>
                  <a:lnTo>
                    <a:pt x="1928" y="2712"/>
                  </a:lnTo>
                  <a:lnTo>
                    <a:pt x="2009" y="3033"/>
                  </a:lnTo>
                  <a:lnTo>
                    <a:pt x="2089" y="3395"/>
                  </a:lnTo>
                  <a:lnTo>
                    <a:pt x="2170" y="3756"/>
                  </a:lnTo>
                  <a:lnTo>
                    <a:pt x="2230" y="4158"/>
                  </a:lnTo>
                  <a:lnTo>
                    <a:pt x="2310" y="4721"/>
                  </a:lnTo>
                  <a:lnTo>
                    <a:pt x="2411" y="5323"/>
                  </a:lnTo>
                  <a:lnTo>
                    <a:pt x="2551" y="5926"/>
                  </a:lnTo>
                  <a:lnTo>
                    <a:pt x="2632" y="6227"/>
                  </a:lnTo>
                  <a:lnTo>
                    <a:pt x="2732" y="6528"/>
                  </a:lnTo>
                  <a:lnTo>
                    <a:pt x="2832" y="6830"/>
                  </a:lnTo>
                  <a:lnTo>
                    <a:pt x="2973" y="7111"/>
                  </a:lnTo>
                  <a:lnTo>
                    <a:pt x="3114" y="7372"/>
                  </a:lnTo>
                  <a:lnTo>
                    <a:pt x="3294" y="7633"/>
                  </a:lnTo>
                  <a:lnTo>
                    <a:pt x="3475" y="7874"/>
                  </a:lnTo>
                  <a:lnTo>
                    <a:pt x="3696" y="8095"/>
                  </a:lnTo>
                  <a:lnTo>
                    <a:pt x="3917" y="8296"/>
                  </a:lnTo>
                  <a:lnTo>
                    <a:pt x="4198" y="8477"/>
                  </a:lnTo>
                  <a:lnTo>
                    <a:pt x="4439" y="8617"/>
                  </a:lnTo>
                  <a:lnTo>
                    <a:pt x="4700" y="8718"/>
                  </a:lnTo>
                  <a:lnTo>
                    <a:pt x="4982" y="8798"/>
                  </a:lnTo>
                  <a:lnTo>
                    <a:pt x="5243" y="8879"/>
                  </a:lnTo>
                  <a:lnTo>
                    <a:pt x="5524" y="8939"/>
                  </a:lnTo>
                  <a:lnTo>
                    <a:pt x="5805" y="8979"/>
                  </a:lnTo>
                  <a:lnTo>
                    <a:pt x="6368" y="9039"/>
                  </a:lnTo>
                  <a:lnTo>
                    <a:pt x="7011" y="9120"/>
                  </a:lnTo>
                  <a:lnTo>
                    <a:pt x="7312" y="9180"/>
                  </a:lnTo>
                  <a:lnTo>
                    <a:pt x="7613" y="9240"/>
                  </a:lnTo>
                  <a:lnTo>
                    <a:pt x="7894" y="9321"/>
                  </a:lnTo>
                  <a:lnTo>
                    <a:pt x="8176" y="9441"/>
                  </a:lnTo>
                  <a:lnTo>
                    <a:pt x="8417" y="9582"/>
                  </a:lnTo>
                  <a:lnTo>
                    <a:pt x="8658" y="9762"/>
                  </a:lnTo>
                  <a:lnTo>
                    <a:pt x="8818" y="9923"/>
                  </a:lnTo>
                  <a:lnTo>
                    <a:pt x="8939" y="10084"/>
                  </a:lnTo>
                  <a:lnTo>
                    <a:pt x="9059" y="10265"/>
                  </a:lnTo>
                  <a:lnTo>
                    <a:pt x="9160" y="10465"/>
                  </a:lnTo>
                  <a:lnTo>
                    <a:pt x="9260" y="10666"/>
                  </a:lnTo>
                  <a:lnTo>
                    <a:pt x="9321" y="10887"/>
                  </a:lnTo>
                  <a:lnTo>
                    <a:pt x="9381" y="11108"/>
                  </a:lnTo>
                  <a:lnTo>
                    <a:pt x="9421" y="11329"/>
                  </a:lnTo>
                  <a:lnTo>
                    <a:pt x="9461" y="11791"/>
                  </a:lnTo>
                  <a:lnTo>
                    <a:pt x="9461" y="12253"/>
                  </a:lnTo>
                  <a:lnTo>
                    <a:pt x="9441" y="12735"/>
                  </a:lnTo>
                  <a:lnTo>
                    <a:pt x="9401" y="13197"/>
                  </a:lnTo>
                  <a:lnTo>
                    <a:pt x="9341" y="13679"/>
                  </a:lnTo>
                  <a:lnTo>
                    <a:pt x="9300" y="14182"/>
                  </a:lnTo>
                  <a:lnTo>
                    <a:pt x="9280" y="14664"/>
                  </a:lnTo>
                  <a:lnTo>
                    <a:pt x="9300" y="15166"/>
                  </a:lnTo>
                  <a:lnTo>
                    <a:pt x="9321" y="15407"/>
                  </a:lnTo>
                  <a:lnTo>
                    <a:pt x="9361" y="15648"/>
                  </a:lnTo>
                  <a:lnTo>
                    <a:pt x="9401" y="15889"/>
                  </a:lnTo>
                  <a:lnTo>
                    <a:pt x="9461" y="16110"/>
                  </a:lnTo>
                  <a:lnTo>
                    <a:pt x="9541" y="16351"/>
                  </a:lnTo>
                  <a:lnTo>
                    <a:pt x="9642" y="16572"/>
                  </a:lnTo>
                  <a:lnTo>
                    <a:pt x="9762" y="16773"/>
                  </a:lnTo>
                  <a:lnTo>
                    <a:pt x="9903" y="16974"/>
                  </a:lnTo>
                  <a:lnTo>
                    <a:pt x="10044" y="17155"/>
                  </a:lnTo>
                  <a:lnTo>
                    <a:pt x="10204" y="17315"/>
                  </a:lnTo>
                  <a:lnTo>
                    <a:pt x="10365" y="17456"/>
                  </a:lnTo>
                  <a:lnTo>
                    <a:pt x="10546" y="17576"/>
                  </a:lnTo>
                  <a:lnTo>
                    <a:pt x="10727" y="17697"/>
                  </a:lnTo>
                  <a:lnTo>
                    <a:pt x="10907" y="17797"/>
                  </a:lnTo>
                  <a:lnTo>
                    <a:pt x="11309" y="17978"/>
                  </a:lnTo>
                  <a:lnTo>
                    <a:pt x="11731" y="18119"/>
                  </a:lnTo>
                  <a:lnTo>
                    <a:pt x="12173" y="18239"/>
                  </a:lnTo>
                  <a:lnTo>
                    <a:pt x="12615" y="18340"/>
                  </a:lnTo>
                  <a:lnTo>
                    <a:pt x="13057" y="18440"/>
                  </a:lnTo>
                  <a:lnTo>
                    <a:pt x="13860" y="18601"/>
                  </a:lnTo>
                  <a:lnTo>
                    <a:pt x="14242" y="18701"/>
                  </a:lnTo>
                  <a:lnTo>
                    <a:pt x="14624" y="18822"/>
                  </a:lnTo>
                  <a:lnTo>
                    <a:pt x="14965" y="18962"/>
                  </a:lnTo>
                  <a:lnTo>
                    <a:pt x="15307" y="19143"/>
                  </a:lnTo>
                  <a:lnTo>
                    <a:pt x="15447" y="19244"/>
                  </a:lnTo>
                  <a:lnTo>
                    <a:pt x="15608" y="19344"/>
                  </a:lnTo>
                  <a:lnTo>
                    <a:pt x="15748" y="19465"/>
                  </a:lnTo>
                  <a:lnTo>
                    <a:pt x="15869" y="19605"/>
                  </a:lnTo>
                  <a:lnTo>
                    <a:pt x="16030" y="19786"/>
                  </a:lnTo>
                  <a:lnTo>
                    <a:pt x="16150" y="19967"/>
                  </a:lnTo>
                  <a:lnTo>
                    <a:pt x="16271" y="20168"/>
                  </a:lnTo>
                  <a:lnTo>
                    <a:pt x="16371" y="20369"/>
                  </a:lnTo>
                  <a:lnTo>
                    <a:pt x="16451" y="20569"/>
                  </a:lnTo>
                  <a:lnTo>
                    <a:pt x="16512" y="20790"/>
                  </a:lnTo>
                  <a:lnTo>
                    <a:pt x="16572" y="21011"/>
                  </a:lnTo>
                  <a:lnTo>
                    <a:pt x="16632" y="21252"/>
                  </a:lnTo>
                  <a:lnTo>
                    <a:pt x="16693" y="21714"/>
                  </a:lnTo>
                  <a:lnTo>
                    <a:pt x="16713" y="22217"/>
                  </a:lnTo>
                  <a:lnTo>
                    <a:pt x="16733" y="22719"/>
                  </a:lnTo>
                  <a:lnTo>
                    <a:pt x="16733" y="23201"/>
                  </a:lnTo>
                  <a:lnTo>
                    <a:pt x="16733" y="23623"/>
                  </a:lnTo>
                  <a:lnTo>
                    <a:pt x="16753" y="24044"/>
                  </a:lnTo>
                  <a:lnTo>
                    <a:pt x="16813" y="24567"/>
                  </a:lnTo>
                  <a:lnTo>
                    <a:pt x="16853" y="24828"/>
                  </a:lnTo>
                  <a:lnTo>
                    <a:pt x="16913" y="25109"/>
                  </a:lnTo>
                  <a:lnTo>
                    <a:pt x="16974" y="25410"/>
                  </a:lnTo>
                  <a:lnTo>
                    <a:pt x="17074" y="25692"/>
                  </a:lnTo>
                  <a:lnTo>
                    <a:pt x="17175" y="25993"/>
                  </a:lnTo>
                  <a:lnTo>
                    <a:pt x="17315" y="26254"/>
                  </a:lnTo>
                  <a:lnTo>
                    <a:pt x="17476" y="26515"/>
                  </a:lnTo>
                  <a:lnTo>
                    <a:pt x="17657" y="26776"/>
                  </a:lnTo>
                  <a:lnTo>
                    <a:pt x="17858" y="26997"/>
                  </a:lnTo>
                  <a:lnTo>
                    <a:pt x="18099" y="27198"/>
                  </a:lnTo>
                  <a:lnTo>
                    <a:pt x="18380" y="27359"/>
                  </a:lnTo>
                  <a:lnTo>
                    <a:pt x="18520" y="27419"/>
                  </a:lnTo>
                  <a:lnTo>
                    <a:pt x="18681" y="27479"/>
                  </a:lnTo>
                  <a:lnTo>
                    <a:pt x="18862" y="27540"/>
                  </a:lnTo>
                  <a:lnTo>
                    <a:pt x="19043" y="27580"/>
                  </a:lnTo>
                  <a:lnTo>
                    <a:pt x="19404" y="27620"/>
                  </a:lnTo>
                  <a:lnTo>
                    <a:pt x="19766" y="27640"/>
                  </a:lnTo>
                  <a:lnTo>
                    <a:pt x="20107" y="27620"/>
                  </a:lnTo>
                  <a:lnTo>
                    <a:pt x="20710" y="27620"/>
                  </a:lnTo>
                  <a:lnTo>
                    <a:pt x="20991" y="27660"/>
                  </a:lnTo>
                  <a:lnTo>
                    <a:pt x="21272" y="27700"/>
                  </a:lnTo>
                  <a:lnTo>
                    <a:pt x="21453" y="27761"/>
                  </a:lnTo>
                  <a:lnTo>
                    <a:pt x="21634" y="27841"/>
                  </a:lnTo>
                  <a:lnTo>
                    <a:pt x="21795" y="27921"/>
                  </a:lnTo>
                  <a:lnTo>
                    <a:pt x="21955" y="28022"/>
                  </a:lnTo>
                  <a:lnTo>
                    <a:pt x="22116" y="28122"/>
                  </a:lnTo>
                  <a:lnTo>
                    <a:pt x="22257" y="28243"/>
                  </a:lnTo>
                  <a:lnTo>
                    <a:pt x="22538" y="28524"/>
                  </a:lnTo>
                  <a:lnTo>
                    <a:pt x="22799" y="28825"/>
                  </a:lnTo>
                  <a:lnTo>
                    <a:pt x="23040" y="29147"/>
                  </a:lnTo>
                  <a:lnTo>
                    <a:pt x="23261" y="29468"/>
                  </a:lnTo>
                  <a:lnTo>
                    <a:pt x="23462" y="29810"/>
                  </a:lnTo>
                  <a:lnTo>
                    <a:pt x="23964" y="30673"/>
                  </a:lnTo>
                  <a:lnTo>
                    <a:pt x="24446" y="31557"/>
                  </a:lnTo>
                  <a:lnTo>
                    <a:pt x="24888" y="32461"/>
                  </a:lnTo>
                  <a:lnTo>
                    <a:pt x="25290" y="33385"/>
                  </a:lnTo>
                  <a:lnTo>
                    <a:pt x="25672" y="34309"/>
                  </a:lnTo>
                  <a:lnTo>
                    <a:pt x="26033" y="35233"/>
                  </a:lnTo>
                  <a:lnTo>
                    <a:pt x="26354" y="36177"/>
                  </a:lnTo>
                  <a:lnTo>
                    <a:pt x="26656" y="37141"/>
                  </a:lnTo>
                  <a:lnTo>
                    <a:pt x="26696" y="37202"/>
                  </a:lnTo>
                  <a:lnTo>
                    <a:pt x="26736" y="37242"/>
                  </a:lnTo>
                  <a:lnTo>
                    <a:pt x="26796" y="37282"/>
                  </a:lnTo>
                  <a:lnTo>
                    <a:pt x="26897" y="37282"/>
                  </a:lnTo>
                  <a:lnTo>
                    <a:pt x="26977" y="37242"/>
                  </a:lnTo>
                  <a:lnTo>
                    <a:pt x="27017" y="37182"/>
                  </a:lnTo>
                  <a:lnTo>
                    <a:pt x="27058" y="37101"/>
                  </a:lnTo>
                  <a:lnTo>
                    <a:pt x="27037" y="37021"/>
                  </a:lnTo>
                  <a:lnTo>
                    <a:pt x="26736" y="36057"/>
                  </a:lnTo>
                  <a:lnTo>
                    <a:pt x="26415" y="35092"/>
                  </a:lnTo>
                  <a:lnTo>
                    <a:pt x="26053" y="34148"/>
                  </a:lnTo>
                  <a:lnTo>
                    <a:pt x="25651" y="33224"/>
                  </a:lnTo>
                  <a:lnTo>
                    <a:pt x="25250" y="32300"/>
                  </a:lnTo>
                  <a:lnTo>
                    <a:pt x="24788" y="31376"/>
                  </a:lnTo>
                  <a:lnTo>
                    <a:pt x="24326" y="30492"/>
                  </a:lnTo>
                  <a:lnTo>
                    <a:pt x="23803" y="29609"/>
                  </a:lnTo>
                  <a:lnTo>
                    <a:pt x="23582" y="29247"/>
                  </a:lnTo>
                  <a:lnTo>
                    <a:pt x="23341" y="28885"/>
                  </a:lnTo>
                  <a:lnTo>
                    <a:pt x="23080" y="28544"/>
                  </a:lnTo>
                  <a:lnTo>
                    <a:pt x="22799" y="28203"/>
                  </a:lnTo>
                  <a:lnTo>
                    <a:pt x="22498" y="27921"/>
                  </a:lnTo>
                  <a:lnTo>
                    <a:pt x="22317" y="27781"/>
                  </a:lnTo>
                  <a:lnTo>
                    <a:pt x="22156" y="27660"/>
                  </a:lnTo>
                  <a:lnTo>
                    <a:pt x="21975" y="27560"/>
                  </a:lnTo>
                  <a:lnTo>
                    <a:pt x="21775" y="27459"/>
                  </a:lnTo>
                  <a:lnTo>
                    <a:pt x="21574" y="27379"/>
                  </a:lnTo>
                  <a:lnTo>
                    <a:pt x="21373" y="27319"/>
                  </a:lnTo>
                  <a:lnTo>
                    <a:pt x="21051" y="27258"/>
                  </a:lnTo>
                  <a:lnTo>
                    <a:pt x="20750" y="27238"/>
                  </a:lnTo>
                  <a:lnTo>
                    <a:pt x="20429" y="27218"/>
                  </a:lnTo>
                  <a:lnTo>
                    <a:pt x="20107" y="27238"/>
                  </a:lnTo>
                  <a:lnTo>
                    <a:pt x="19766" y="27238"/>
                  </a:lnTo>
                  <a:lnTo>
                    <a:pt x="19444" y="27218"/>
                  </a:lnTo>
                  <a:lnTo>
                    <a:pt x="19123" y="27178"/>
                  </a:lnTo>
                  <a:lnTo>
                    <a:pt x="18962" y="27158"/>
                  </a:lnTo>
                  <a:lnTo>
                    <a:pt x="18822" y="27098"/>
                  </a:lnTo>
                  <a:lnTo>
                    <a:pt x="18541" y="26997"/>
                  </a:lnTo>
                  <a:lnTo>
                    <a:pt x="18320" y="26857"/>
                  </a:lnTo>
                  <a:lnTo>
                    <a:pt x="18119" y="26676"/>
                  </a:lnTo>
                  <a:lnTo>
                    <a:pt x="17938" y="26475"/>
                  </a:lnTo>
                  <a:lnTo>
                    <a:pt x="17777" y="26254"/>
                  </a:lnTo>
                  <a:lnTo>
                    <a:pt x="17637" y="26013"/>
                  </a:lnTo>
                  <a:lnTo>
                    <a:pt x="17516" y="25772"/>
                  </a:lnTo>
                  <a:lnTo>
                    <a:pt x="17416" y="25511"/>
                  </a:lnTo>
                  <a:lnTo>
                    <a:pt x="17355" y="25250"/>
                  </a:lnTo>
                  <a:lnTo>
                    <a:pt x="17275" y="24989"/>
                  </a:lnTo>
                  <a:lnTo>
                    <a:pt x="17195" y="24466"/>
                  </a:lnTo>
                  <a:lnTo>
                    <a:pt x="17155" y="24004"/>
                  </a:lnTo>
                  <a:lnTo>
                    <a:pt x="17134" y="23623"/>
                  </a:lnTo>
                  <a:lnTo>
                    <a:pt x="17134" y="23201"/>
                  </a:lnTo>
                  <a:lnTo>
                    <a:pt x="17134" y="22699"/>
                  </a:lnTo>
                  <a:lnTo>
                    <a:pt x="17114" y="22176"/>
                  </a:lnTo>
                  <a:lnTo>
                    <a:pt x="17074" y="21654"/>
                  </a:lnTo>
                  <a:lnTo>
                    <a:pt x="17014" y="21152"/>
                  </a:lnTo>
                  <a:lnTo>
                    <a:pt x="16954" y="20891"/>
                  </a:lnTo>
                  <a:lnTo>
                    <a:pt x="16893" y="20650"/>
                  </a:lnTo>
                  <a:lnTo>
                    <a:pt x="16813" y="20409"/>
                  </a:lnTo>
                  <a:lnTo>
                    <a:pt x="16713" y="20188"/>
                  </a:lnTo>
                  <a:lnTo>
                    <a:pt x="16612" y="19947"/>
                  </a:lnTo>
                  <a:lnTo>
                    <a:pt x="16492" y="19746"/>
                  </a:lnTo>
                  <a:lnTo>
                    <a:pt x="16331" y="19525"/>
                  </a:lnTo>
                  <a:lnTo>
                    <a:pt x="16170" y="19324"/>
                  </a:lnTo>
                  <a:lnTo>
                    <a:pt x="16030" y="19183"/>
                  </a:lnTo>
                  <a:lnTo>
                    <a:pt x="15869" y="19043"/>
                  </a:lnTo>
                  <a:lnTo>
                    <a:pt x="15688" y="18922"/>
                  </a:lnTo>
                  <a:lnTo>
                    <a:pt x="15527" y="18822"/>
                  </a:lnTo>
                  <a:lnTo>
                    <a:pt x="15166" y="18621"/>
                  </a:lnTo>
                  <a:lnTo>
                    <a:pt x="14784" y="18460"/>
                  </a:lnTo>
                  <a:lnTo>
                    <a:pt x="14383" y="18340"/>
                  </a:lnTo>
                  <a:lnTo>
                    <a:pt x="13961" y="18219"/>
                  </a:lnTo>
                  <a:lnTo>
                    <a:pt x="13137" y="18038"/>
                  </a:lnTo>
                  <a:lnTo>
                    <a:pt x="12273" y="17858"/>
                  </a:lnTo>
                  <a:lnTo>
                    <a:pt x="11872" y="17757"/>
                  </a:lnTo>
                  <a:lnTo>
                    <a:pt x="11490" y="17617"/>
                  </a:lnTo>
                  <a:lnTo>
                    <a:pt x="11128" y="17456"/>
                  </a:lnTo>
                  <a:lnTo>
                    <a:pt x="10948" y="17376"/>
                  </a:lnTo>
                  <a:lnTo>
                    <a:pt x="10787" y="17275"/>
                  </a:lnTo>
                  <a:lnTo>
                    <a:pt x="10626" y="17155"/>
                  </a:lnTo>
                  <a:lnTo>
                    <a:pt x="10486" y="17034"/>
                  </a:lnTo>
                  <a:lnTo>
                    <a:pt x="10345" y="16893"/>
                  </a:lnTo>
                  <a:lnTo>
                    <a:pt x="10224" y="16733"/>
                  </a:lnTo>
                  <a:lnTo>
                    <a:pt x="10104" y="16552"/>
                  </a:lnTo>
                  <a:lnTo>
                    <a:pt x="10004" y="16371"/>
                  </a:lnTo>
                  <a:lnTo>
                    <a:pt x="9903" y="16170"/>
                  </a:lnTo>
                  <a:lnTo>
                    <a:pt x="9843" y="15969"/>
                  </a:lnTo>
                  <a:lnTo>
                    <a:pt x="9783" y="15748"/>
                  </a:lnTo>
                  <a:lnTo>
                    <a:pt x="9742" y="15527"/>
                  </a:lnTo>
                  <a:lnTo>
                    <a:pt x="9702" y="15307"/>
                  </a:lnTo>
                  <a:lnTo>
                    <a:pt x="9682" y="15086"/>
                  </a:lnTo>
                  <a:lnTo>
                    <a:pt x="9682" y="14624"/>
                  </a:lnTo>
                  <a:lnTo>
                    <a:pt x="9702" y="14141"/>
                  </a:lnTo>
                  <a:lnTo>
                    <a:pt x="9742" y="13659"/>
                  </a:lnTo>
                  <a:lnTo>
                    <a:pt x="9803" y="13197"/>
                  </a:lnTo>
                  <a:lnTo>
                    <a:pt x="9843" y="12715"/>
                  </a:lnTo>
                  <a:lnTo>
                    <a:pt x="9863" y="12213"/>
                  </a:lnTo>
                  <a:lnTo>
                    <a:pt x="9843" y="11711"/>
                  </a:lnTo>
                  <a:lnTo>
                    <a:pt x="9823" y="11450"/>
                  </a:lnTo>
                  <a:lnTo>
                    <a:pt x="9803" y="11209"/>
                  </a:lnTo>
                  <a:lnTo>
                    <a:pt x="9742" y="10948"/>
                  </a:lnTo>
                  <a:lnTo>
                    <a:pt x="9682" y="10707"/>
                  </a:lnTo>
                  <a:lnTo>
                    <a:pt x="9602" y="10486"/>
                  </a:lnTo>
                  <a:lnTo>
                    <a:pt x="9521" y="10265"/>
                  </a:lnTo>
                  <a:lnTo>
                    <a:pt x="9401" y="10044"/>
                  </a:lnTo>
                  <a:lnTo>
                    <a:pt x="9260" y="9843"/>
                  </a:lnTo>
                  <a:lnTo>
                    <a:pt x="9100" y="9642"/>
                  </a:lnTo>
                  <a:lnTo>
                    <a:pt x="8919" y="9461"/>
                  </a:lnTo>
                  <a:lnTo>
                    <a:pt x="8638" y="9260"/>
                  </a:lnTo>
                  <a:lnTo>
                    <a:pt x="8356" y="9100"/>
                  </a:lnTo>
                  <a:lnTo>
                    <a:pt x="8055" y="8959"/>
                  </a:lnTo>
                  <a:lnTo>
                    <a:pt x="7734" y="8859"/>
                  </a:lnTo>
                  <a:lnTo>
                    <a:pt x="7412" y="8798"/>
                  </a:lnTo>
                  <a:lnTo>
                    <a:pt x="7091" y="8738"/>
                  </a:lnTo>
                  <a:lnTo>
                    <a:pt x="6428" y="8638"/>
                  </a:lnTo>
                  <a:lnTo>
                    <a:pt x="5886" y="8577"/>
                  </a:lnTo>
                  <a:lnTo>
                    <a:pt x="5363" y="8497"/>
                  </a:lnTo>
                  <a:lnTo>
                    <a:pt x="5102" y="8437"/>
                  </a:lnTo>
                  <a:lnTo>
                    <a:pt x="4861" y="8356"/>
                  </a:lnTo>
                  <a:lnTo>
                    <a:pt x="4620" y="8256"/>
                  </a:lnTo>
                  <a:lnTo>
                    <a:pt x="4399" y="8135"/>
                  </a:lnTo>
                  <a:lnTo>
                    <a:pt x="4158" y="7975"/>
                  </a:lnTo>
                  <a:lnTo>
                    <a:pt x="3957" y="7794"/>
                  </a:lnTo>
                  <a:lnTo>
                    <a:pt x="3756" y="7593"/>
                  </a:lnTo>
                  <a:lnTo>
                    <a:pt x="3596" y="7372"/>
                  </a:lnTo>
                  <a:lnTo>
                    <a:pt x="3435" y="7151"/>
                  </a:lnTo>
                  <a:lnTo>
                    <a:pt x="3314" y="6890"/>
                  </a:lnTo>
                  <a:lnTo>
                    <a:pt x="3194" y="6629"/>
                  </a:lnTo>
                  <a:lnTo>
                    <a:pt x="3094" y="6368"/>
                  </a:lnTo>
                  <a:lnTo>
                    <a:pt x="2993" y="6086"/>
                  </a:lnTo>
                  <a:lnTo>
                    <a:pt x="2933" y="5805"/>
                  </a:lnTo>
                  <a:lnTo>
                    <a:pt x="2792" y="5223"/>
                  </a:lnTo>
                  <a:lnTo>
                    <a:pt x="2712" y="4660"/>
                  </a:lnTo>
                  <a:lnTo>
                    <a:pt x="2632" y="4098"/>
                  </a:lnTo>
                  <a:lnTo>
                    <a:pt x="2551" y="3676"/>
                  </a:lnTo>
                  <a:lnTo>
                    <a:pt x="2471" y="3274"/>
                  </a:lnTo>
                  <a:lnTo>
                    <a:pt x="2390" y="2893"/>
                  </a:lnTo>
                  <a:lnTo>
                    <a:pt x="2290" y="2551"/>
                  </a:lnTo>
                  <a:lnTo>
                    <a:pt x="2190" y="2210"/>
                  </a:lnTo>
                  <a:lnTo>
                    <a:pt x="2069" y="1908"/>
                  </a:lnTo>
                  <a:lnTo>
                    <a:pt x="1949" y="1627"/>
                  </a:lnTo>
                  <a:lnTo>
                    <a:pt x="1808" y="1366"/>
                  </a:lnTo>
                  <a:lnTo>
                    <a:pt x="1647" y="1105"/>
                  </a:lnTo>
                  <a:lnTo>
                    <a:pt x="1487" y="884"/>
                  </a:lnTo>
                  <a:lnTo>
                    <a:pt x="1306" y="683"/>
                  </a:lnTo>
                  <a:lnTo>
                    <a:pt x="1125" y="522"/>
                  </a:lnTo>
                  <a:lnTo>
                    <a:pt x="924" y="362"/>
                  </a:lnTo>
                  <a:lnTo>
                    <a:pt x="723" y="221"/>
                  </a:lnTo>
                  <a:lnTo>
                    <a:pt x="502" y="100"/>
                  </a:lnTo>
                  <a:lnTo>
                    <a:pt x="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2"/>
            <p:cNvSpPr/>
            <p:nvPr/>
          </p:nvSpPr>
          <p:spPr>
            <a:xfrm>
              <a:off x="8269775" y="4266150"/>
              <a:ext cx="1102825" cy="921525"/>
            </a:xfrm>
            <a:custGeom>
              <a:avLst/>
              <a:gdLst/>
              <a:ahLst/>
              <a:cxnLst/>
              <a:rect l="l" t="t" r="r" b="b"/>
              <a:pathLst>
                <a:path w="44113" h="36861" extrusionOk="0">
                  <a:moveTo>
                    <a:pt x="4842" y="0"/>
                  </a:moveTo>
                  <a:lnTo>
                    <a:pt x="4500" y="40"/>
                  </a:lnTo>
                  <a:lnTo>
                    <a:pt x="4159" y="80"/>
                  </a:lnTo>
                  <a:lnTo>
                    <a:pt x="3817" y="161"/>
                  </a:lnTo>
                  <a:lnTo>
                    <a:pt x="3476" y="241"/>
                  </a:lnTo>
                  <a:lnTo>
                    <a:pt x="3154" y="341"/>
                  </a:lnTo>
                  <a:lnTo>
                    <a:pt x="2833" y="462"/>
                  </a:lnTo>
                  <a:lnTo>
                    <a:pt x="2512" y="603"/>
                  </a:lnTo>
                  <a:lnTo>
                    <a:pt x="2210" y="763"/>
                  </a:lnTo>
                  <a:lnTo>
                    <a:pt x="1929" y="944"/>
                  </a:lnTo>
                  <a:lnTo>
                    <a:pt x="1648" y="1145"/>
                  </a:lnTo>
                  <a:lnTo>
                    <a:pt x="1387" y="1346"/>
                  </a:lnTo>
                  <a:lnTo>
                    <a:pt x="1146" y="1587"/>
                  </a:lnTo>
                  <a:lnTo>
                    <a:pt x="925" y="1828"/>
                  </a:lnTo>
                  <a:lnTo>
                    <a:pt x="724" y="2109"/>
                  </a:lnTo>
                  <a:lnTo>
                    <a:pt x="543" y="2390"/>
                  </a:lnTo>
                  <a:lnTo>
                    <a:pt x="382" y="2692"/>
                  </a:lnTo>
                  <a:lnTo>
                    <a:pt x="262" y="2973"/>
                  </a:lnTo>
                  <a:lnTo>
                    <a:pt x="161" y="3294"/>
                  </a:lnTo>
                  <a:lnTo>
                    <a:pt x="101" y="3596"/>
                  </a:lnTo>
                  <a:lnTo>
                    <a:pt x="41" y="3917"/>
                  </a:lnTo>
                  <a:lnTo>
                    <a:pt x="1" y="4238"/>
                  </a:lnTo>
                  <a:lnTo>
                    <a:pt x="1" y="4560"/>
                  </a:lnTo>
                  <a:lnTo>
                    <a:pt x="1" y="4881"/>
                  </a:lnTo>
                  <a:lnTo>
                    <a:pt x="41" y="5203"/>
                  </a:lnTo>
                  <a:lnTo>
                    <a:pt x="81" y="5544"/>
                  </a:lnTo>
                  <a:lnTo>
                    <a:pt x="141" y="5865"/>
                  </a:lnTo>
                  <a:lnTo>
                    <a:pt x="222" y="6187"/>
                  </a:lnTo>
                  <a:lnTo>
                    <a:pt x="302" y="6488"/>
                  </a:lnTo>
                  <a:lnTo>
                    <a:pt x="423" y="6810"/>
                  </a:lnTo>
                  <a:lnTo>
                    <a:pt x="543" y="7111"/>
                  </a:lnTo>
                  <a:lnTo>
                    <a:pt x="664" y="7412"/>
                  </a:lnTo>
                  <a:lnTo>
                    <a:pt x="965" y="7995"/>
                  </a:lnTo>
                  <a:lnTo>
                    <a:pt x="1306" y="8557"/>
                  </a:lnTo>
                  <a:lnTo>
                    <a:pt x="1668" y="9100"/>
                  </a:lnTo>
                  <a:lnTo>
                    <a:pt x="2050" y="9622"/>
                  </a:lnTo>
                  <a:lnTo>
                    <a:pt x="2451" y="10144"/>
                  </a:lnTo>
                  <a:lnTo>
                    <a:pt x="2853" y="10666"/>
                  </a:lnTo>
                  <a:lnTo>
                    <a:pt x="3657" y="11691"/>
                  </a:lnTo>
                  <a:lnTo>
                    <a:pt x="4078" y="12233"/>
                  </a:lnTo>
                  <a:lnTo>
                    <a:pt x="4480" y="12796"/>
                  </a:lnTo>
                  <a:lnTo>
                    <a:pt x="5264" y="13941"/>
                  </a:lnTo>
                  <a:lnTo>
                    <a:pt x="6007" y="15106"/>
                  </a:lnTo>
                  <a:lnTo>
                    <a:pt x="6730" y="16271"/>
                  </a:lnTo>
                  <a:lnTo>
                    <a:pt x="7433" y="17476"/>
                  </a:lnTo>
                  <a:lnTo>
                    <a:pt x="8116" y="18681"/>
                  </a:lnTo>
                  <a:lnTo>
                    <a:pt x="9482" y="21092"/>
                  </a:lnTo>
                  <a:lnTo>
                    <a:pt x="10185" y="22277"/>
                  </a:lnTo>
                  <a:lnTo>
                    <a:pt x="10888" y="23462"/>
                  </a:lnTo>
                  <a:lnTo>
                    <a:pt x="11611" y="24627"/>
                  </a:lnTo>
                  <a:lnTo>
                    <a:pt x="12374" y="25772"/>
                  </a:lnTo>
                  <a:lnTo>
                    <a:pt x="12776" y="26334"/>
                  </a:lnTo>
                  <a:lnTo>
                    <a:pt x="13178" y="26897"/>
                  </a:lnTo>
                  <a:lnTo>
                    <a:pt x="13580" y="27439"/>
                  </a:lnTo>
                  <a:lnTo>
                    <a:pt x="14001" y="27982"/>
                  </a:lnTo>
                  <a:lnTo>
                    <a:pt x="14443" y="28524"/>
                  </a:lnTo>
                  <a:lnTo>
                    <a:pt x="14885" y="29046"/>
                  </a:lnTo>
                  <a:lnTo>
                    <a:pt x="15347" y="29548"/>
                  </a:lnTo>
                  <a:lnTo>
                    <a:pt x="15829" y="30051"/>
                  </a:lnTo>
                  <a:lnTo>
                    <a:pt x="16432" y="30633"/>
                  </a:lnTo>
                  <a:lnTo>
                    <a:pt x="17095" y="31216"/>
                  </a:lnTo>
                  <a:lnTo>
                    <a:pt x="17778" y="31738"/>
                  </a:lnTo>
                  <a:lnTo>
                    <a:pt x="18501" y="32260"/>
                  </a:lnTo>
                  <a:lnTo>
                    <a:pt x="19264" y="32742"/>
                  </a:lnTo>
                  <a:lnTo>
                    <a:pt x="20048" y="33204"/>
                  </a:lnTo>
                  <a:lnTo>
                    <a:pt x="20851" y="33646"/>
                  </a:lnTo>
                  <a:lnTo>
                    <a:pt x="21695" y="34048"/>
                  </a:lnTo>
                  <a:lnTo>
                    <a:pt x="22559" y="34430"/>
                  </a:lnTo>
                  <a:lnTo>
                    <a:pt x="23442" y="34771"/>
                  </a:lnTo>
                  <a:lnTo>
                    <a:pt x="24346" y="35092"/>
                  </a:lnTo>
                  <a:lnTo>
                    <a:pt x="25270" y="35394"/>
                  </a:lnTo>
                  <a:lnTo>
                    <a:pt x="26194" y="35655"/>
                  </a:lnTo>
                  <a:lnTo>
                    <a:pt x="27159" y="35896"/>
                  </a:lnTo>
                  <a:lnTo>
                    <a:pt x="28103" y="36117"/>
                  </a:lnTo>
                  <a:lnTo>
                    <a:pt x="29087" y="36298"/>
                  </a:lnTo>
                  <a:lnTo>
                    <a:pt x="30051" y="36458"/>
                  </a:lnTo>
                  <a:lnTo>
                    <a:pt x="31035" y="36599"/>
                  </a:lnTo>
                  <a:lnTo>
                    <a:pt x="32020" y="36699"/>
                  </a:lnTo>
                  <a:lnTo>
                    <a:pt x="33004" y="36780"/>
                  </a:lnTo>
                  <a:lnTo>
                    <a:pt x="33968" y="36840"/>
                  </a:lnTo>
                  <a:lnTo>
                    <a:pt x="34952" y="36860"/>
                  </a:lnTo>
                  <a:lnTo>
                    <a:pt x="35917" y="36860"/>
                  </a:lnTo>
                  <a:lnTo>
                    <a:pt x="36881" y="36820"/>
                  </a:lnTo>
                  <a:lnTo>
                    <a:pt x="37845" y="36760"/>
                  </a:lnTo>
                  <a:lnTo>
                    <a:pt x="38769" y="36679"/>
                  </a:lnTo>
                  <a:lnTo>
                    <a:pt x="39693" y="36559"/>
                  </a:lnTo>
                  <a:lnTo>
                    <a:pt x="40617" y="36418"/>
                  </a:lnTo>
                  <a:lnTo>
                    <a:pt x="41501" y="36257"/>
                  </a:lnTo>
                  <a:lnTo>
                    <a:pt x="42365" y="36057"/>
                  </a:lnTo>
                  <a:lnTo>
                    <a:pt x="43208" y="35836"/>
                  </a:lnTo>
                  <a:lnTo>
                    <a:pt x="44032" y="35574"/>
                  </a:lnTo>
                  <a:lnTo>
                    <a:pt x="44092" y="34791"/>
                  </a:lnTo>
                  <a:lnTo>
                    <a:pt x="44112" y="33988"/>
                  </a:lnTo>
                  <a:lnTo>
                    <a:pt x="44092" y="33164"/>
                  </a:lnTo>
                  <a:lnTo>
                    <a:pt x="44052" y="32361"/>
                  </a:lnTo>
                  <a:lnTo>
                    <a:pt x="43972" y="31537"/>
                  </a:lnTo>
                  <a:lnTo>
                    <a:pt x="43871" y="30713"/>
                  </a:lnTo>
                  <a:lnTo>
                    <a:pt x="43751" y="29890"/>
                  </a:lnTo>
                  <a:lnTo>
                    <a:pt x="43590" y="29066"/>
                  </a:lnTo>
                  <a:lnTo>
                    <a:pt x="43409" y="28263"/>
                  </a:lnTo>
                  <a:lnTo>
                    <a:pt x="43188" y="27439"/>
                  </a:lnTo>
                  <a:lnTo>
                    <a:pt x="42967" y="26616"/>
                  </a:lnTo>
                  <a:lnTo>
                    <a:pt x="42706" y="25792"/>
                  </a:lnTo>
                  <a:lnTo>
                    <a:pt x="42425" y="24989"/>
                  </a:lnTo>
                  <a:lnTo>
                    <a:pt x="42103" y="24185"/>
                  </a:lnTo>
                  <a:lnTo>
                    <a:pt x="41782" y="23382"/>
                  </a:lnTo>
                  <a:lnTo>
                    <a:pt x="41420" y="22598"/>
                  </a:lnTo>
                  <a:lnTo>
                    <a:pt x="41059" y="21815"/>
                  </a:lnTo>
                  <a:lnTo>
                    <a:pt x="40657" y="21051"/>
                  </a:lnTo>
                  <a:lnTo>
                    <a:pt x="40235" y="20288"/>
                  </a:lnTo>
                  <a:lnTo>
                    <a:pt x="39813" y="19545"/>
                  </a:lnTo>
                  <a:lnTo>
                    <a:pt x="39351" y="18822"/>
                  </a:lnTo>
                  <a:lnTo>
                    <a:pt x="38889" y="18099"/>
                  </a:lnTo>
                  <a:lnTo>
                    <a:pt x="38387" y="17416"/>
                  </a:lnTo>
                  <a:lnTo>
                    <a:pt x="37885" y="16733"/>
                  </a:lnTo>
                  <a:lnTo>
                    <a:pt x="37363" y="16070"/>
                  </a:lnTo>
                  <a:lnTo>
                    <a:pt x="36820" y="15427"/>
                  </a:lnTo>
                  <a:lnTo>
                    <a:pt x="36278" y="14804"/>
                  </a:lnTo>
                  <a:lnTo>
                    <a:pt x="35716" y="14202"/>
                  </a:lnTo>
                  <a:lnTo>
                    <a:pt x="35133" y="13619"/>
                  </a:lnTo>
                  <a:lnTo>
                    <a:pt x="34531" y="13057"/>
                  </a:lnTo>
                  <a:lnTo>
                    <a:pt x="33928" y="12534"/>
                  </a:lnTo>
                  <a:lnTo>
                    <a:pt x="33305" y="12032"/>
                  </a:lnTo>
                  <a:lnTo>
                    <a:pt x="32683" y="11550"/>
                  </a:lnTo>
                  <a:lnTo>
                    <a:pt x="32040" y="11088"/>
                  </a:lnTo>
                  <a:lnTo>
                    <a:pt x="31397" y="10626"/>
                  </a:lnTo>
                  <a:lnTo>
                    <a:pt x="30754" y="10184"/>
                  </a:lnTo>
                  <a:lnTo>
                    <a:pt x="30091" y="9762"/>
                  </a:lnTo>
                  <a:lnTo>
                    <a:pt x="29408" y="9341"/>
                  </a:lnTo>
                  <a:lnTo>
                    <a:pt x="28745" y="8919"/>
                  </a:lnTo>
                  <a:lnTo>
                    <a:pt x="28062" y="8537"/>
                  </a:lnTo>
                  <a:lnTo>
                    <a:pt x="26676" y="7774"/>
                  </a:lnTo>
                  <a:lnTo>
                    <a:pt x="25270" y="7051"/>
                  </a:lnTo>
                  <a:lnTo>
                    <a:pt x="23844" y="6348"/>
                  </a:lnTo>
                  <a:lnTo>
                    <a:pt x="22418" y="5705"/>
                  </a:lnTo>
                  <a:lnTo>
                    <a:pt x="20952" y="5062"/>
                  </a:lnTo>
                  <a:lnTo>
                    <a:pt x="19485" y="4459"/>
                  </a:lnTo>
                  <a:lnTo>
                    <a:pt x="17999" y="3877"/>
                  </a:lnTo>
                  <a:lnTo>
                    <a:pt x="16512" y="3314"/>
                  </a:lnTo>
                  <a:lnTo>
                    <a:pt x="15026" y="2772"/>
                  </a:lnTo>
                  <a:lnTo>
                    <a:pt x="13519" y="2230"/>
                  </a:lnTo>
                  <a:lnTo>
                    <a:pt x="10526" y="1185"/>
                  </a:lnTo>
                  <a:lnTo>
                    <a:pt x="9221" y="743"/>
                  </a:lnTo>
                  <a:lnTo>
                    <a:pt x="8558" y="542"/>
                  </a:lnTo>
                  <a:lnTo>
                    <a:pt x="7895" y="341"/>
                  </a:lnTo>
                  <a:lnTo>
                    <a:pt x="7232" y="201"/>
                  </a:lnTo>
                  <a:lnTo>
                    <a:pt x="6549" y="80"/>
                  </a:lnTo>
                  <a:lnTo>
                    <a:pt x="6208" y="40"/>
                  </a:lnTo>
                  <a:lnTo>
                    <a:pt x="5886" y="20"/>
                  </a:lnTo>
                  <a:lnTo>
                    <a:pt x="55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8356650" y="4365575"/>
              <a:ext cx="1005400" cy="778400"/>
            </a:xfrm>
            <a:custGeom>
              <a:avLst/>
              <a:gdLst/>
              <a:ahLst/>
              <a:cxnLst/>
              <a:rect l="l" t="t" r="r" b="b"/>
              <a:pathLst>
                <a:path w="40216" h="31136" extrusionOk="0">
                  <a:moveTo>
                    <a:pt x="141" y="0"/>
                  </a:moveTo>
                  <a:lnTo>
                    <a:pt x="61" y="40"/>
                  </a:lnTo>
                  <a:lnTo>
                    <a:pt x="21" y="101"/>
                  </a:lnTo>
                  <a:lnTo>
                    <a:pt x="1" y="181"/>
                  </a:lnTo>
                  <a:lnTo>
                    <a:pt x="1" y="261"/>
                  </a:lnTo>
                  <a:lnTo>
                    <a:pt x="41" y="322"/>
                  </a:lnTo>
                  <a:lnTo>
                    <a:pt x="101" y="382"/>
                  </a:lnTo>
                  <a:lnTo>
                    <a:pt x="1065" y="864"/>
                  </a:lnTo>
                  <a:lnTo>
                    <a:pt x="1989" y="1366"/>
                  </a:lnTo>
                  <a:lnTo>
                    <a:pt x="2913" y="1909"/>
                  </a:lnTo>
                  <a:lnTo>
                    <a:pt x="3837" y="2451"/>
                  </a:lnTo>
                  <a:lnTo>
                    <a:pt x="4741" y="3013"/>
                  </a:lnTo>
                  <a:lnTo>
                    <a:pt x="5625" y="3616"/>
                  </a:lnTo>
                  <a:lnTo>
                    <a:pt x="6509" y="4199"/>
                  </a:lnTo>
                  <a:lnTo>
                    <a:pt x="7393" y="4821"/>
                  </a:lnTo>
                  <a:lnTo>
                    <a:pt x="8257" y="5444"/>
                  </a:lnTo>
                  <a:lnTo>
                    <a:pt x="9100" y="6067"/>
                  </a:lnTo>
                  <a:lnTo>
                    <a:pt x="10808" y="7352"/>
                  </a:lnTo>
                  <a:lnTo>
                    <a:pt x="12475" y="8658"/>
                  </a:lnTo>
                  <a:lnTo>
                    <a:pt x="14142" y="9964"/>
                  </a:lnTo>
                  <a:lnTo>
                    <a:pt x="15870" y="11329"/>
                  </a:lnTo>
                  <a:lnTo>
                    <a:pt x="17758" y="12836"/>
                  </a:lnTo>
                  <a:lnTo>
                    <a:pt x="21836" y="16150"/>
                  </a:lnTo>
                  <a:lnTo>
                    <a:pt x="26094" y="19646"/>
                  </a:lnTo>
                  <a:lnTo>
                    <a:pt x="30232" y="23060"/>
                  </a:lnTo>
                  <a:lnTo>
                    <a:pt x="37021" y="28705"/>
                  </a:lnTo>
                  <a:lnTo>
                    <a:pt x="39874" y="31095"/>
                  </a:lnTo>
                  <a:lnTo>
                    <a:pt x="39934" y="31135"/>
                  </a:lnTo>
                  <a:lnTo>
                    <a:pt x="40014" y="31135"/>
                  </a:lnTo>
                  <a:lnTo>
                    <a:pt x="40095" y="31115"/>
                  </a:lnTo>
                  <a:lnTo>
                    <a:pt x="40155" y="31075"/>
                  </a:lnTo>
                  <a:lnTo>
                    <a:pt x="40195" y="30995"/>
                  </a:lnTo>
                  <a:lnTo>
                    <a:pt x="40215" y="30915"/>
                  </a:lnTo>
                  <a:lnTo>
                    <a:pt x="40175" y="30854"/>
                  </a:lnTo>
                  <a:lnTo>
                    <a:pt x="40135" y="30794"/>
                  </a:lnTo>
                  <a:lnTo>
                    <a:pt x="37262" y="28404"/>
                  </a:lnTo>
                  <a:lnTo>
                    <a:pt x="30473" y="22759"/>
                  </a:lnTo>
                  <a:lnTo>
                    <a:pt x="26335" y="19324"/>
                  </a:lnTo>
                  <a:lnTo>
                    <a:pt x="22077" y="15849"/>
                  </a:lnTo>
                  <a:lnTo>
                    <a:pt x="17999" y="12535"/>
                  </a:lnTo>
                  <a:lnTo>
                    <a:pt x="16111" y="11008"/>
                  </a:lnTo>
                  <a:lnTo>
                    <a:pt x="14383" y="9642"/>
                  </a:lnTo>
                  <a:lnTo>
                    <a:pt x="12716" y="8336"/>
                  </a:lnTo>
                  <a:lnTo>
                    <a:pt x="11049" y="7031"/>
                  </a:lnTo>
                  <a:lnTo>
                    <a:pt x="9341" y="5745"/>
                  </a:lnTo>
                  <a:lnTo>
                    <a:pt x="8478" y="5102"/>
                  </a:lnTo>
                  <a:lnTo>
                    <a:pt x="7614" y="4480"/>
                  </a:lnTo>
                  <a:lnTo>
                    <a:pt x="6730" y="3877"/>
                  </a:lnTo>
                  <a:lnTo>
                    <a:pt x="5846" y="3274"/>
                  </a:lnTo>
                  <a:lnTo>
                    <a:pt x="4942" y="2672"/>
                  </a:lnTo>
                  <a:lnTo>
                    <a:pt x="4038" y="2109"/>
                  </a:lnTo>
                  <a:lnTo>
                    <a:pt x="3114" y="1547"/>
                  </a:lnTo>
                  <a:lnTo>
                    <a:pt x="2190" y="1025"/>
                  </a:lnTo>
                  <a:lnTo>
                    <a:pt x="1246" y="502"/>
                  </a:lnTo>
                  <a:lnTo>
                    <a:pt x="282" y="20"/>
                  </a:lnTo>
                  <a:lnTo>
                    <a:pt x="20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8383275" y="4350000"/>
              <a:ext cx="84400" cy="98950"/>
            </a:xfrm>
            <a:custGeom>
              <a:avLst/>
              <a:gdLst/>
              <a:ahLst/>
              <a:cxnLst/>
              <a:rect l="l" t="t" r="r" b="b"/>
              <a:pathLst>
                <a:path w="3376" h="3958" extrusionOk="0">
                  <a:moveTo>
                    <a:pt x="2491" y="1"/>
                  </a:moveTo>
                  <a:lnTo>
                    <a:pt x="2411" y="41"/>
                  </a:lnTo>
                  <a:lnTo>
                    <a:pt x="2351" y="101"/>
                  </a:lnTo>
                  <a:lnTo>
                    <a:pt x="2330" y="161"/>
                  </a:lnTo>
                  <a:lnTo>
                    <a:pt x="2330" y="242"/>
                  </a:lnTo>
                  <a:lnTo>
                    <a:pt x="2933" y="2953"/>
                  </a:lnTo>
                  <a:lnTo>
                    <a:pt x="141" y="3576"/>
                  </a:lnTo>
                  <a:lnTo>
                    <a:pt x="81" y="3596"/>
                  </a:lnTo>
                  <a:lnTo>
                    <a:pt x="20" y="3656"/>
                  </a:lnTo>
                  <a:lnTo>
                    <a:pt x="0" y="3737"/>
                  </a:lnTo>
                  <a:lnTo>
                    <a:pt x="0" y="3817"/>
                  </a:lnTo>
                  <a:lnTo>
                    <a:pt x="20" y="3877"/>
                  </a:lnTo>
                  <a:lnTo>
                    <a:pt x="61" y="3918"/>
                  </a:lnTo>
                  <a:lnTo>
                    <a:pt x="121" y="3958"/>
                  </a:lnTo>
                  <a:lnTo>
                    <a:pt x="241" y="3958"/>
                  </a:lnTo>
                  <a:lnTo>
                    <a:pt x="3214" y="3295"/>
                  </a:lnTo>
                  <a:lnTo>
                    <a:pt x="3295" y="3255"/>
                  </a:lnTo>
                  <a:lnTo>
                    <a:pt x="3335" y="3194"/>
                  </a:lnTo>
                  <a:lnTo>
                    <a:pt x="3375" y="3134"/>
                  </a:lnTo>
                  <a:lnTo>
                    <a:pt x="3375" y="3054"/>
                  </a:lnTo>
                  <a:lnTo>
                    <a:pt x="2712" y="161"/>
                  </a:lnTo>
                  <a:lnTo>
                    <a:pt x="2692" y="81"/>
                  </a:lnTo>
                  <a:lnTo>
                    <a:pt x="2632" y="41"/>
                  </a:lnTo>
                  <a:lnTo>
                    <a:pt x="2572" y="1"/>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2"/>
            <p:cNvSpPr/>
            <p:nvPr/>
          </p:nvSpPr>
          <p:spPr>
            <a:xfrm>
              <a:off x="8473675" y="4370600"/>
              <a:ext cx="194350" cy="247100"/>
            </a:xfrm>
            <a:custGeom>
              <a:avLst/>
              <a:gdLst/>
              <a:ahLst/>
              <a:cxnLst/>
              <a:rect l="l" t="t" r="r" b="b"/>
              <a:pathLst>
                <a:path w="7774" h="9884" extrusionOk="0">
                  <a:moveTo>
                    <a:pt x="5765" y="0"/>
                  </a:moveTo>
                  <a:lnTo>
                    <a:pt x="5705" y="20"/>
                  </a:lnTo>
                  <a:lnTo>
                    <a:pt x="5645" y="81"/>
                  </a:lnTo>
                  <a:lnTo>
                    <a:pt x="5624" y="161"/>
                  </a:lnTo>
                  <a:lnTo>
                    <a:pt x="5624" y="241"/>
                  </a:lnTo>
                  <a:lnTo>
                    <a:pt x="7332" y="7874"/>
                  </a:lnTo>
                  <a:lnTo>
                    <a:pt x="161" y="9481"/>
                  </a:lnTo>
                  <a:lnTo>
                    <a:pt x="80" y="9521"/>
                  </a:lnTo>
                  <a:lnTo>
                    <a:pt x="20" y="9582"/>
                  </a:lnTo>
                  <a:lnTo>
                    <a:pt x="0" y="9642"/>
                  </a:lnTo>
                  <a:lnTo>
                    <a:pt x="0" y="9722"/>
                  </a:lnTo>
                  <a:lnTo>
                    <a:pt x="20" y="9783"/>
                  </a:lnTo>
                  <a:lnTo>
                    <a:pt x="80" y="9843"/>
                  </a:lnTo>
                  <a:lnTo>
                    <a:pt x="121" y="9863"/>
                  </a:lnTo>
                  <a:lnTo>
                    <a:pt x="201" y="9883"/>
                  </a:lnTo>
                  <a:lnTo>
                    <a:pt x="241" y="9883"/>
                  </a:lnTo>
                  <a:lnTo>
                    <a:pt x="7613" y="8216"/>
                  </a:lnTo>
                  <a:lnTo>
                    <a:pt x="7693" y="8196"/>
                  </a:lnTo>
                  <a:lnTo>
                    <a:pt x="7754" y="8135"/>
                  </a:lnTo>
                  <a:lnTo>
                    <a:pt x="7774" y="8055"/>
                  </a:lnTo>
                  <a:lnTo>
                    <a:pt x="7774" y="7975"/>
                  </a:lnTo>
                  <a:lnTo>
                    <a:pt x="6006" y="141"/>
                  </a:lnTo>
                  <a:lnTo>
                    <a:pt x="5986" y="81"/>
                  </a:lnTo>
                  <a:lnTo>
                    <a:pt x="5926" y="20"/>
                  </a:lnTo>
                  <a:lnTo>
                    <a:pt x="5845"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2"/>
            <p:cNvSpPr/>
            <p:nvPr/>
          </p:nvSpPr>
          <p:spPr>
            <a:xfrm>
              <a:off x="8655450" y="4474050"/>
              <a:ext cx="247100" cy="368125"/>
            </a:xfrm>
            <a:custGeom>
              <a:avLst/>
              <a:gdLst/>
              <a:ahLst/>
              <a:cxnLst/>
              <a:rect l="l" t="t" r="r" b="b"/>
              <a:pathLst>
                <a:path w="9884" h="14725" extrusionOk="0">
                  <a:moveTo>
                    <a:pt x="9622" y="0"/>
                  </a:moveTo>
                  <a:lnTo>
                    <a:pt x="9542" y="20"/>
                  </a:lnTo>
                  <a:lnTo>
                    <a:pt x="9482" y="60"/>
                  </a:lnTo>
                  <a:lnTo>
                    <a:pt x="9442" y="121"/>
                  </a:lnTo>
                  <a:lnTo>
                    <a:pt x="9422" y="201"/>
                  </a:lnTo>
                  <a:lnTo>
                    <a:pt x="9502" y="11149"/>
                  </a:lnTo>
                  <a:lnTo>
                    <a:pt x="141" y="14322"/>
                  </a:lnTo>
                  <a:lnTo>
                    <a:pt x="61" y="14362"/>
                  </a:lnTo>
                  <a:lnTo>
                    <a:pt x="21" y="14423"/>
                  </a:lnTo>
                  <a:lnTo>
                    <a:pt x="1" y="14503"/>
                  </a:lnTo>
                  <a:lnTo>
                    <a:pt x="21" y="14583"/>
                  </a:lnTo>
                  <a:lnTo>
                    <a:pt x="41" y="14644"/>
                  </a:lnTo>
                  <a:lnTo>
                    <a:pt x="81" y="14684"/>
                  </a:lnTo>
                  <a:lnTo>
                    <a:pt x="141" y="14704"/>
                  </a:lnTo>
                  <a:lnTo>
                    <a:pt x="202" y="14724"/>
                  </a:lnTo>
                  <a:lnTo>
                    <a:pt x="262" y="14704"/>
                  </a:lnTo>
                  <a:lnTo>
                    <a:pt x="9763" y="11470"/>
                  </a:lnTo>
                  <a:lnTo>
                    <a:pt x="9803" y="11450"/>
                  </a:lnTo>
                  <a:lnTo>
                    <a:pt x="9863" y="11410"/>
                  </a:lnTo>
                  <a:lnTo>
                    <a:pt x="9884" y="11349"/>
                  </a:lnTo>
                  <a:lnTo>
                    <a:pt x="9884" y="11289"/>
                  </a:lnTo>
                  <a:lnTo>
                    <a:pt x="9823" y="201"/>
                  </a:lnTo>
                  <a:lnTo>
                    <a:pt x="9803" y="121"/>
                  </a:lnTo>
                  <a:lnTo>
                    <a:pt x="9763" y="60"/>
                  </a:lnTo>
                  <a:lnTo>
                    <a:pt x="9703" y="20"/>
                  </a:lnTo>
                  <a:lnTo>
                    <a:pt x="9622"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8875900" y="4683450"/>
              <a:ext cx="282750" cy="361100"/>
            </a:xfrm>
            <a:custGeom>
              <a:avLst/>
              <a:gdLst/>
              <a:ahLst/>
              <a:cxnLst/>
              <a:rect l="l" t="t" r="r" b="b"/>
              <a:pathLst>
                <a:path w="11310" h="14444" extrusionOk="0">
                  <a:moveTo>
                    <a:pt x="11129" y="0"/>
                  </a:moveTo>
                  <a:lnTo>
                    <a:pt x="11049" y="21"/>
                  </a:lnTo>
                  <a:lnTo>
                    <a:pt x="10989" y="61"/>
                  </a:lnTo>
                  <a:lnTo>
                    <a:pt x="10928" y="121"/>
                  </a:lnTo>
                  <a:lnTo>
                    <a:pt x="10908" y="201"/>
                  </a:lnTo>
                  <a:lnTo>
                    <a:pt x="10647" y="10968"/>
                  </a:lnTo>
                  <a:lnTo>
                    <a:pt x="142" y="14062"/>
                  </a:lnTo>
                  <a:lnTo>
                    <a:pt x="61" y="14082"/>
                  </a:lnTo>
                  <a:lnTo>
                    <a:pt x="21" y="14142"/>
                  </a:lnTo>
                  <a:lnTo>
                    <a:pt x="1" y="14222"/>
                  </a:lnTo>
                  <a:lnTo>
                    <a:pt x="1" y="14303"/>
                  </a:lnTo>
                  <a:lnTo>
                    <a:pt x="21" y="14363"/>
                  </a:lnTo>
                  <a:lnTo>
                    <a:pt x="81" y="14403"/>
                  </a:lnTo>
                  <a:lnTo>
                    <a:pt x="121" y="14443"/>
                  </a:lnTo>
                  <a:lnTo>
                    <a:pt x="242" y="14443"/>
                  </a:lnTo>
                  <a:lnTo>
                    <a:pt x="10888" y="11310"/>
                  </a:lnTo>
                  <a:lnTo>
                    <a:pt x="10948" y="11269"/>
                  </a:lnTo>
                  <a:lnTo>
                    <a:pt x="10989" y="11229"/>
                  </a:lnTo>
                  <a:lnTo>
                    <a:pt x="11029" y="11189"/>
                  </a:lnTo>
                  <a:lnTo>
                    <a:pt x="11029" y="11109"/>
                  </a:lnTo>
                  <a:lnTo>
                    <a:pt x="11310" y="221"/>
                  </a:lnTo>
                  <a:lnTo>
                    <a:pt x="11310" y="141"/>
                  </a:lnTo>
                  <a:lnTo>
                    <a:pt x="11250" y="81"/>
                  </a:lnTo>
                  <a:lnTo>
                    <a:pt x="11189" y="21"/>
                  </a:lnTo>
                  <a:lnTo>
                    <a:pt x="11129" y="0"/>
                  </a:lnTo>
                  <a:close/>
                </a:path>
              </a:pathLst>
            </a:custGeom>
            <a:solidFill>
              <a:srgbClr val="429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êu đề phụ 2">
            <a:extLst>
              <a:ext uri="{FF2B5EF4-FFF2-40B4-BE49-F238E27FC236}">
                <a16:creationId xmlns:a16="http://schemas.microsoft.com/office/drawing/2014/main" id="{E5F848AD-603B-1115-D0C2-BC78C66E6356}"/>
              </a:ext>
            </a:extLst>
          </p:cNvPr>
          <p:cNvSpPr>
            <a:spLocks noGrp="1"/>
          </p:cNvSpPr>
          <p:nvPr>
            <p:ph type="subTitle" idx="1"/>
          </p:nvPr>
        </p:nvSpPr>
        <p:spPr/>
        <p:txBody>
          <a:bodyPr/>
          <a:lstStyle/>
          <a:p>
            <a:endParaRPr lang="en-US"/>
          </a:p>
        </p:txBody>
      </p:sp>
      <p:sp>
        <p:nvSpPr>
          <p:cNvPr id="5" name="Tiêu đề phụ 4">
            <a:extLst>
              <a:ext uri="{FF2B5EF4-FFF2-40B4-BE49-F238E27FC236}">
                <a16:creationId xmlns:a16="http://schemas.microsoft.com/office/drawing/2014/main" id="{9DADCB2F-9630-BA3F-4879-A21731939DEB}"/>
              </a:ext>
            </a:extLst>
          </p:cNvPr>
          <p:cNvSpPr>
            <a:spLocks noGrp="1"/>
          </p:cNvSpPr>
          <p:nvPr>
            <p:ph type="subTitle" idx="3"/>
          </p:nvPr>
        </p:nvSpPr>
        <p:spPr/>
        <p:txBody>
          <a:bodyPr/>
          <a:lstStyle/>
          <a:p>
            <a:endParaRPr lang="en-US"/>
          </a:p>
        </p:txBody>
      </p:sp>
      <p:sp>
        <p:nvSpPr>
          <p:cNvPr id="9" name="Tiêu đề phụ 8">
            <a:extLst>
              <a:ext uri="{FF2B5EF4-FFF2-40B4-BE49-F238E27FC236}">
                <a16:creationId xmlns:a16="http://schemas.microsoft.com/office/drawing/2014/main" id="{51C992CA-8D52-CC16-512B-357EBB732D5C}"/>
              </a:ext>
            </a:extLst>
          </p:cNvPr>
          <p:cNvSpPr>
            <a:spLocks noGrp="1"/>
          </p:cNvSpPr>
          <p:nvPr>
            <p:ph type="subTitle" idx="5"/>
          </p:nvPr>
        </p:nvSpPr>
        <p:spPr/>
        <p:txBody>
          <a:bodyPr/>
          <a:lstStyle/>
          <a:p>
            <a:endParaRPr lang="en-US"/>
          </a:p>
        </p:txBody>
      </p:sp>
      <p:sp>
        <p:nvSpPr>
          <p:cNvPr id="11" name="Tiêu đề phụ 10">
            <a:extLst>
              <a:ext uri="{FF2B5EF4-FFF2-40B4-BE49-F238E27FC236}">
                <a16:creationId xmlns:a16="http://schemas.microsoft.com/office/drawing/2014/main" id="{303952A8-5511-3FF2-799F-E3F74B6730D3}"/>
              </a:ext>
            </a:extLst>
          </p:cNvPr>
          <p:cNvSpPr>
            <a:spLocks noGrp="1"/>
          </p:cNvSpPr>
          <p:nvPr>
            <p:ph type="subTitle" idx="7"/>
          </p:nvPr>
        </p:nvSpPr>
        <p:spPr/>
        <p:txBody>
          <a:bodyPr/>
          <a:lstStyle/>
          <a:p>
            <a:endParaRPr lang="en-US"/>
          </a:p>
        </p:txBody>
      </p:sp>
      <p:sp>
        <p:nvSpPr>
          <p:cNvPr id="43" name="TextBox 42">
            <a:extLst>
              <a:ext uri="{FF2B5EF4-FFF2-40B4-BE49-F238E27FC236}">
                <a16:creationId xmlns:a16="http://schemas.microsoft.com/office/drawing/2014/main" id="{C3F44F4C-10B8-23AC-4EDB-14202EB44F32}"/>
              </a:ext>
            </a:extLst>
          </p:cNvPr>
          <p:cNvSpPr txBox="1"/>
          <p:nvPr/>
        </p:nvSpPr>
        <p:spPr>
          <a:xfrm>
            <a:off x="8633725" y="4772403"/>
            <a:ext cx="417498" cy="307777"/>
          </a:xfrm>
          <a:prstGeom prst="rect">
            <a:avLst/>
          </a:prstGeom>
          <a:noFill/>
        </p:spPr>
        <p:txBody>
          <a:bodyPr wrap="square" rtlCol="0">
            <a:spAutoFit/>
          </a:bodyPr>
          <a:lstStyle/>
          <a:p>
            <a:r>
              <a:rPr lang="en-US"/>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83"/>
                                        </p:tgtEl>
                                        <p:attrNameLst>
                                          <p:attrName>style.visibility</p:attrName>
                                        </p:attrNameLst>
                                      </p:cBhvr>
                                      <p:to>
                                        <p:strVal val="visible"/>
                                      </p:to>
                                    </p:set>
                                    <p:anim calcmode="lin" valueType="num">
                                      <p:cBhvr additive="base">
                                        <p:cTn id="7" dur="500" fill="hold"/>
                                        <p:tgtEl>
                                          <p:spTgt spid="1683"/>
                                        </p:tgtEl>
                                        <p:attrNameLst>
                                          <p:attrName>ppt_x</p:attrName>
                                        </p:attrNameLst>
                                      </p:cBhvr>
                                      <p:tavLst>
                                        <p:tav tm="0">
                                          <p:val>
                                            <p:strVal val="#ppt_x"/>
                                          </p:val>
                                        </p:tav>
                                        <p:tav tm="100000">
                                          <p:val>
                                            <p:strVal val="#ppt_x"/>
                                          </p:val>
                                        </p:tav>
                                      </p:tavLst>
                                    </p:anim>
                                    <p:anim calcmode="lin" valueType="num">
                                      <p:cBhvr additive="base">
                                        <p:cTn id="8" dur="500" fill="hold"/>
                                        <p:tgtEl>
                                          <p:spTgt spid="16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85"/>
                                        </p:tgtEl>
                                        <p:attrNameLst>
                                          <p:attrName>style.visibility</p:attrName>
                                        </p:attrNameLst>
                                      </p:cBhvr>
                                      <p:to>
                                        <p:strVal val="visible"/>
                                      </p:to>
                                    </p:set>
                                    <p:anim calcmode="lin" valueType="num">
                                      <p:cBhvr additive="base">
                                        <p:cTn id="13" dur="500" fill="hold"/>
                                        <p:tgtEl>
                                          <p:spTgt spid="1685"/>
                                        </p:tgtEl>
                                        <p:attrNameLst>
                                          <p:attrName>ppt_x</p:attrName>
                                        </p:attrNameLst>
                                      </p:cBhvr>
                                      <p:tavLst>
                                        <p:tav tm="0">
                                          <p:val>
                                            <p:strVal val="#ppt_x"/>
                                          </p:val>
                                        </p:tav>
                                        <p:tav tm="100000">
                                          <p:val>
                                            <p:strVal val="#ppt_x"/>
                                          </p:val>
                                        </p:tav>
                                      </p:tavLst>
                                    </p:anim>
                                    <p:anim calcmode="lin" valueType="num">
                                      <p:cBhvr additive="base">
                                        <p:cTn id="14" dur="500" fill="hold"/>
                                        <p:tgtEl>
                                          <p:spTgt spid="168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87"/>
                                        </p:tgtEl>
                                        <p:attrNameLst>
                                          <p:attrName>style.visibility</p:attrName>
                                        </p:attrNameLst>
                                      </p:cBhvr>
                                      <p:to>
                                        <p:strVal val="visible"/>
                                      </p:to>
                                    </p:set>
                                    <p:anim calcmode="lin" valueType="num">
                                      <p:cBhvr additive="base">
                                        <p:cTn id="19" dur="500" fill="hold"/>
                                        <p:tgtEl>
                                          <p:spTgt spid="1687"/>
                                        </p:tgtEl>
                                        <p:attrNameLst>
                                          <p:attrName>ppt_x</p:attrName>
                                        </p:attrNameLst>
                                      </p:cBhvr>
                                      <p:tavLst>
                                        <p:tav tm="0">
                                          <p:val>
                                            <p:strVal val="#ppt_x"/>
                                          </p:val>
                                        </p:tav>
                                        <p:tav tm="100000">
                                          <p:val>
                                            <p:strVal val="#ppt_x"/>
                                          </p:val>
                                        </p:tav>
                                      </p:tavLst>
                                    </p:anim>
                                    <p:anim calcmode="lin" valueType="num">
                                      <p:cBhvr additive="base">
                                        <p:cTn id="20" dur="500" fill="hold"/>
                                        <p:tgtEl>
                                          <p:spTgt spid="168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88"/>
                                        </p:tgtEl>
                                        <p:attrNameLst>
                                          <p:attrName>style.visibility</p:attrName>
                                        </p:attrNameLst>
                                      </p:cBhvr>
                                      <p:to>
                                        <p:strVal val="visible"/>
                                      </p:to>
                                    </p:set>
                                    <p:anim calcmode="lin" valueType="num">
                                      <p:cBhvr additive="base">
                                        <p:cTn id="25" dur="500" fill="hold"/>
                                        <p:tgtEl>
                                          <p:spTgt spid="1688"/>
                                        </p:tgtEl>
                                        <p:attrNameLst>
                                          <p:attrName>ppt_x</p:attrName>
                                        </p:attrNameLst>
                                      </p:cBhvr>
                                      <p:tavLst>
                                        <p:tav tm="0">
                                          <p:val>
                                            <p:strVal val="#ppt_x"/>
                                          </p:val>
                                        </p:tav>
                                        <p:tav tm="100000">
                                          <p:val>
                                            <p:strVal val="#ppt_x"/>
                                          </p:val>
                                        </p:tav>
                                      </p:tavLst>
                                    </p:anim>
                                    <p:anim calcmode="lin" valueType="num">
                                      <p:cBhvr additive="base">
                                        <p:cTn id="26" dur="500" fill="hold"/>
                                        <p:tgtEl>
                                          <p:spTgt spid="16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 grpId="0"/>
      <p:bldP spid="1685" grpId="0"/>
      <p:bldP spid="1687" grpId="0"/>
      <p:bldP spid="168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7DED-93B5-5AD5-9135-E37D2B6601E7}"/>
              </a:ext>
            </a:extLst>
          </p:cNvPr>
          <p:cNvSpPr>
            <a:spLocks noGrp="1"/>
          </p:cNvSpPr>
          <p:nvPr>
            <p:ph type="title"/>
          </p:nvPr>
        </p:nvSpPr>
        <p:spPr/>
        <p:txBody>
          <a:bodyPr/>
          <a:lstStyle/>
          <a:p>
            <a:r>
              <a:rPr lang="en-US"/>
              <a:t>Result</a:t>
            </a:r>
          </a:p>
        </p:txBody>
      </p:sp>
      <p:sp>
        <p:nvSpPr>
          <p:cNvPr id="3" name="TextBox 2">
            <a:extLst>
              <a:ext uri="{FF2B5EF4-FFF2-40B4-BE49-F238E27FC236}">
                <a16:creationId xmlns:a16="http://schemas.microsoft.com/office/drawing/2014/main" id="{B3841AC8-AD07-D5B7-50C4-F450D267EBC0}"/>
              </a:ext>
            </a:extLst>
          </p:cNvPr>
          <p:cNvSpPr txBox="1"/>
          <p:nvPr/>
        </p:nvSpPr>
        <p:spPr>
          <a:xfrm>
            <a:off x="1070811" y="1227221"/>
            <a:ext cx="7353189" cy="671915"/>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latin typeface="Barlow Medium" panose="00000600000000000000" pitchFamily="2" charset="0"/>
                <a:ea typeface="Calibri" panose="020F0502020204030204" pitchFamily="34" charset="0"/>
                <a:cs typeface="Times New Roman" panose="02020603050405020304" pitchFamily="18" charset="0"/>
              </a:rPr>
              <a:t>Đối với những tấm ảnh với phần chủ thể có nhiều người cũng mang lại kết quả tốt</a:t>
            </a:r>
            <a:endParaRPr lang="en-US" sz="1800">
              <a:effectLst/>
              <a:latin typeface="Barlow Medium" panose="00000600000000000000" pitchFamily="2" charset="0"/>
              <a:ea typeface="Calibri" panose="020F0502020204030204" pitchFamily="34" charset="0"/>
              <a:cs typeface="Times New Roman" panose="02020603050405020304" pitchFamily="18" charset="0"/>
            </a:endParaRPr>
          </a:p>
        </p:txBody>
      </p:sp>
      <p:pic>
        <p:nvPicPr>
          <p:cNvPr id="5" name="Picture 4" descr="A picture containing text, screen&#10;&#10;Description automatically generated">
            <a:extLst>
              <a:ext uri="{FF2B5EF4-FFF2-40B4-BE49-F238E27FC236}">
                <a16:creationId xmlns:a16="http://schemas.microsoft.com/office/drawing/2014/main" id="{6CCD4C72-2416-9A54-30E1-663A3E214017}"/>
              </a:ext>
            </a:extLst>
          </p:cNvPr>
          <p:cNvPicPr>
            <a:picLocks noChangeAspect="1"/>
          </p:cNvPicPr>
          <p:nvPr/>
        </p:nvPicPr>
        <p:blipFill>
          <a:blip r:embed="rId3"/>
          <a:stretch>
            <a:fillRect/>
          </a:stretch>
        </p:blipFill>
        <p:spPr>
          <a:xfrm>
            <a:off x="463396" y="2025468"/>
            <a:ext cx="8139184" cy="1872857"/>
          </a:xfrm>
          <a:prstGeom prst="rect">
            <a:avLst/>
          </a:prstGeom>
        </p:spPr>
      </p:pic>
      <p:sp>
        <p:nvSpPr>
          <p:cNvPr id="6" name="TextBox 5">
            <a:extLst>
              <a:ext uri="{FF2B5EF4-FFF2-40B4-BE49-F238E27FC236}">
                <a16:creationId xmlns:a16="http://schemas.microsoft.com/office/drawing/2014/main" id="{AE8CDA4B-1367-5A2D-9A4E-C3B506A4CBFB}"/>
              </a:ext>
            </a:extLst>
          </p:cNvPr>
          <p:cNvSpPr txBox="1"/>
          <p:nvPr/>
        </p:nvSpPr>
        <p:spPr>
          <a:xfrm>
            <a:off x="8633725" y="4772403"/>
            <a:ext cx="417498" cy="307777"/>
          </a:xfrm>
          <a:prstGeom prst="rect">
            <a:avLst/>
          </a:prstGeom>
          <a:noFill/>
        </p:spPr>
        <p:txBody>
          <a:bodyPr wrap="square" rtlCol="0">
            <a:spAutoFit/>
          </a:bodyPr>
          <a:lstStyle/>
          <a:p>
            <a:r>
              <a:rPr lang="en-US"/>
              <a:t>20</a:t>
            </a:r>
          </a:p>
        </p:txBody>
      </p:sp>
    </p:spTree>
    <p:extLst>
      <p:ext uri="{BB962C8B-B14F-4D97-AF65-F5344CB8AC3E}">
        <p14:creationId xmlns:p14="http://schemas.microsoft.com/office/powerpoint/2010/main" val="69940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7DED-93B5-5AD5-9135-E37D2B6601E7}"/>
              </a:ext>
            </a:extLst>
          </p:cNvPr>
          <p:cNvSpPr>
            <a:spLocks noGrp="1"/>
          </p:cNvSpPr>
          <p:nvPr>
            <p:ph type="title"/>
          </p:nvPr>
        </p:nvSpPr>
        <p:spPr/>
        <p:txBody>
          <a:bodyPr/>
          <a:lstStyle/>
          <a:p>
            <a:r>
              <a:rPr lang="en-US"/>
              <a:t>Result</a:t>
            </a:r>
          </a:p>
        </p:txBody>
      </p:sp>
      <p:sp>
        <p:nvSpPr>
          <p:cNvPr id="3" name="TextBox 2">
            <a:extLst>
              <a:ext uri="{FF2B5EF4-FFF2-40B4-BE49-F238E27FC236}">
                <a16:creationId xmlns:a16="http://schemas.microsoft.com/office/drawing/2014/main" id="{B3841AC8-AD07-D5B7-50C4-F450D267EBC0}"/>
              </a:ext>
            </a:extLst>
          </p:cNvPr>
          <p:cNvSpPr txBox="1"/>
          <p:nvPr/>
        </p:nvSpPr>
        <p:spPr>
          <a:xfrm>
            <a:off x="1070811" y="1227221"/>
            <a:ext cx="7353189" cy="671915"/>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latin typeface="Barlow Medium" panose="00000600000000000000" pitchFamily="2" charset="0"/>
                <a:ea typeface="Calibri" panose="020F0502020204030204" pitchFamily="34" charset="0"/>
                <a:cs typeface="Times New Roman" panose="02020603050405020304" pitchFamily="18" charset="0"/>
              </a:rPr>
              <a:t>Đối với những tấm ảnh với phần chủ thể có nhiều người cũng mang lại kết quả tốt</a:t>
            </a:r>
            <a:endParaRPr lang="en-US" sz="1800">
              <a:effectLst/>
              <a:latin typeface="Barlow Medium" panose="00000600000000000000" pitchFamily="2"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5D1B72E-DDA9-8A1F-9F23-13271F4FE585}"/>
              </a:ext>
            </a:extLst>
          </p:cNvPr>
          <p:cNvPicPr>
            <a:picLocks noChangeAspect="1"/>
          </p:cNvPicPr>
          <p:nvPr/>
        </p:nvPicPr>
        <p:blipFill>
          <a:blip r:embed="rId3"/>
          <a:stretch>
            <a:fillRect/>
          </a:stretch>
        </p:blipFill>
        <p:spPr>
          <a:xfrm>
            <a:off x="375969" y="1947100"/>
            <a:ext cx="8254699" cy="1969179"/>
          </a:xfrm>
          <a:prstGeom prst="rect">
            <a:avLst/>
          </a:prstGeom>
        </p:spPr>
      </p:pic>
      <p:sp>
        <p:nvSpPr>
          <p:cNvPr id="5" name="TextBox 4">
            <a:extLst>
              <a:ext uri="{FF2B5EF4-FFF2-40B4-BE49-F238E27FC236}">
                <a16:creationId xmlns:a16="http://schemas.microsoft.com/office/drawing/2014/main" id="{F3AE3C6D-5185-817A-8254-51E8158FDD1F}"/>
              </a:ext>
            </a:extLst>
          </p:cNvPr>
          <p:cNvSpPr txBox="1"/>
          <p:nvPr/>
        </p:nvSpPr>
        <p:spPr>
          <a:xfrm>
            <a:off x="8633725" y="4772403"/>
            <a:ext cx="417498" cy="307777"/>
          </a:xfrm>
          <a:prstGeom prst="rect">
            <a:avLst/>
          </a:prstGeom>
          <a:noFill/>
        </p:spPr>
        <p:txBody>
          <a:bodyPr wrap="square" rtlCol="0">
            <a:spAutoFit/>
          </a:bodyPr>
          <a:lstStyle/>
          <a:p>
            <a:r>
              <a:rPr lang="en-US"/>
              <a:t>21</a:t>
            </a:r>
          </a:p>
        </p:txBody>
      </p:sp>
    </p:spTree>
    <p:extLst>
      <p:ext uri="{BB962C8B-B14F-4D97-AF65-F5344CB8AC3E}">
        <p14:creationId xmlns:p14="http://schemas.microsoft.com/office/powerpoint/2010/main" val="186311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7DED-93B5-5AD5-9135-E37D2B6601E7}"/>
              </a:ext>
            </a:extLst>
          </p:cNvPr>
          <p:cNvSpPr>
            <a:spLocks noGrp="1"/>
          </p:cNvSpPr>
          <p:nvPr>
            <p:ph type="title"/>
          </p:nvPr>
        </p:nvSpPr>
        <p:spPr/>
        <p:txBody>
          <a:bodyPr/>
          <a:lstStyle/>
          <a:p>
            <a:r>
              <a:rPr lang="en-US"/>
              <a:t>Result</a:t>
            </a:r>
          </a:p>
        </p:txBody>
      </p:sp>
      <p:sp>
        <p:nvSpPr>
          <p:cNvPr id="3" name="TextBox 2">
            <a:extLst>
              <a:ext uri="{FF2B5EF4-FFF2-40B4-BE49-F238E27FC236}">
                <a16:creationId xmlns:a16="http://schemas.microsoft.com/office/drawing/2014/main" id="{6F6EB3A7-76E7-390E-62EB-F3BEF4C4FCF4}"/>
              </a:ext>
            </a:extLst>
          </p:cNvPr>
          <p:cNvSpPr txBox="1"/>
          <p:nvPr/>
        </p:nvSpPr>
        <p:spPr>
          <a:xfrm>
            <a:off x="825066" y="1124471"/>
            <a:ext cx="7353189" cy="671915"/>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effectLst/>
                <a:latin typeface="Barlow Medium" panose="00000600000000000000" pitchFamily="2" charset="0"/>
                <a:ea typeface="Calibri" panose="020F0502020204030204" pitchFamily="34" charset="0"/>
                <a:cs typeface="Times New Roman" panose="02020603050405020304" pitchFamily="18" charset="0"/>
              </a:rPr>
              <a:t>Tuy nhiên, đối với những tấm ảnh có độ phân giải thấp thì phần chủ thể lúc nhận diện được sẽ không được tốt </a:t>
            </a:r>
          </a:p>
        </p:txBody>
      </p:sp>
      <p:pic>
        <p:nvPicPr>
          <p:cNvPr id="5" name="Picture 4" descr="A person in a suit and tie&#10;&#10;Description automatically generated with medium confidence">
            <a:extLst>
              <a:ext uri="{FF2B5EF4-FFF2-40B4-BE49-F238E27FC236}">
                <a16:creationId xmlns:a16="http://schemas.microsoft.com/office/drawing/2014/main" id="{CD757F1F-7CF1-C2B4-43B5-8E27A4A622DB}"/>
              </a:ext>
            </a:extLst>
          </p:cNvPr>
          <p:cNvPicPr>
            <a:picLocks noChangeAspect="1"/>
          </p:cNvPicPr>
          <p:nvPr/>
        </p:nvPicPr>
        <p:blipFill>
          <a:blip r:embed="rId2"/>
          <a:stretch>
            <a:fillRect/>
          </a:stretch>
        </p:blipFill>
        <p:spPr>
          <a:xfrm>
            <a:off x="2107029" y="1851009"/>
            <a:ext cx="4929940" cy="2760767"/>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9DA439BC-07D2-BB8A-DD60-37EBD7E57C26}"/>
              </a:ext>
            </a:extLst>
          </p:cNvPr>
          <p:cNvPicPr>
            <a:picLocks noChangeAspect="1"/>
          </p:cNvPicPr>
          <p:nvPr/>
        </p:nvPicPr>
        <p:blipFill>
          <a:blip r:embed="rId3"/>
          <a:stretch>
            <a:fillRect/>
          </a:stretch>
        </p:blipFill>
        <p:spPr>
          <a:xfrm>
            <a:off x="2107029" y="1851009"/>
            <a:ext cx="4929940" cy="2760766"/>
          </a:xfrm>
          <a:prstGeom prst="rect">
            <a:avLst/>
          </a:prstGeom>
        </p:spPr>
      </p:pic>
      <p:sp>
        <p:nvSpPr>
          <p:cNvPr id="10" name="TextBox 9">
            <a:extLst>
              <a:ext uri="{FF2B5EF4-FFF2-40B4-BE49-F238E27FC236}">
                <a16:creationId xmlns:a16="http://schemas.microsoft.com/office/drawing/2014/main" id="{B5B6FC08-A146-D4AB-F1ED-98C09A24F7FE}"/>
              </a:ext>
            </a:extLst>
          </p:cNvPr>
          <p:cNvSpPr txBox="1"/>
          <p:nvPr/>
        </p:nvSpPr>
        <p:spPr>
          <a:xfrm>
            <a:off x="6557227" y="1609969"/>
            <a:ext cx="1714934" cy="738664"/>
          </a:xfrm>
          <a:prstGeom prst="rect">
            <a:avLst/>
          </a:prstGeom>
          <a:noFill/>
        </p:spPr>
        <p:txBody>
          <a:bodyPr wrap="square" rtlCol="0">
            <a:spAutoFit/>
          </a:bodyPr>
          <a:lstStyle/>
          <a:p>
            <a:r>
              <a:rPr lang="en-US">
                <a:latin typeface="Barlow Medium" panose="00000600000000000000" pitchFamily="2" charset="0"/>
              </a:rPr>
              <a:t>Phần chủ thể lúc cắt ra bị nhiều răng cưa</a:t>
            </a:r>
          </a:p>
        </p:txBody>
      </p:sp>
      <p:cxnSp>
        <p:nvCxnSpPr>
          <p:cNvPr id="12" name="Straight Arrow Connector 11">
            <a:extLst>
              <a:ext uri="{FF2B5EF4-FFF2-40B4-BE49-F238E27FC236}">
                <a16:creationId xmlns:a16="http://schemas.microsoft.com/office/drawing/2014/main" id="{2F5EDFD3-D0D2-21FA-36C7-72FFC5D93B20}"/>
              </a:ext>
            </a:extLst>
          </p:cNvPr>
          <p:cNvCxnSpPr>
            <a:stCxn id="10" idx="1"/>
          </p:cNvCxnSpPr>
          <p:nvPr/>
        </p:nvCxnSpPr>
        <p:spPr>
          <a:xfrm flipH="1">
            <a:off x="5463073" y="1979301"/>
            <a:ext cx="1094154" cy="4434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CC47CC12-FAF4-2C11-3A0F-105FE8D7255F}"/>
              </a:ext>
            </a:extLst>
          </p:cNvPr>
          <p:cNvSpPr txBox="1"/>
          <p:nvPr/>
        </p:nvSpPr>
        <p:spPr>
          <a:xfrm>
            <a:off x="8633725" y="4772403"/>
            <a:ext cx="417498" cy="307777"/>
          </a:xfrm>
          <a:prstGeom prst="rect">
            <a:avLst/>
          </a:prstGeom>
          <a:noFill/>
        </p:spPr>
        <p:txBody>
          <a:bodyPr wrap="square" rtlCol="0">
            <a:spAutoFit/>
          </a:bodyPr>
          <a:lstStyle/>
          <a:p>
            <a:r>
              <a:rPr lang="en-US"/>
              <a:t>22</a:t>
            </a:r>
          </a:p>
        </p:txBody>
      </p:sp>
    </p:spTree>
    <p:extLst>
      <p:ext uri="{BB962C8B-B14F-4D97-AF65-F5344CB8AC3E}">
        <p14:creationId xmlns:p14="http://schemas.microsoft.com/office/powerpoint/2010/main" val="42355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1D478-437C-9C45-61E1-626060D83508}"/>
              </a:ext>
            </a:extLst>
          </p:cNvPr>
          <p:cNvSpPr>
            <a:spLocks noGrp="1"/>
          </p:cNvSpPr>
          <p:nvPr>
            <p:ph type="title"/>
          </p:nvPr>
        </p:nvSpPr>
        <p:spPr/>
        <p:txBody>
          <a:bodyPr/>
          <a:lstStyle/>
          <a:p>
            <a:r>
              <a:rPr lang="en-US"/>
              <a:t>Result</a:t>
            </a:r>
          </a:p>
        </p:txBody>
      </p:sp>
      <p:sp>
        <p:nvSpPr>
          <p:cNvPr id="5" name="TextBox 4">
            <a:extLst>
              <a:ext uri="{FF2B5EF4-FFF2-40B4-BE49-F238E27FC236}">
                <a16:creationId xmlns:a16="http://schemas.microsoft.com/office/drawing/2014/main" id="{B1CB5B10-60B7-D09B-F6B5-66A5CB05D5B9}"/>
              </a:ext>
            </a:extLst>
          </p:cNvPr>
          <p:cNvSpPr txBox="1"/>
          <p:nvPr/>
        </p:nvSpPr>
        <p:spPr>
          <a:xfrm>
            <a:off x="843166" y="1132753"/>
            <a:ext cx="7353189" cy="671915"/>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effectLst/>
                <a:latin typeface="Barlow Medium" panose="00000600000000000000" pitchFamily="2" charset="0"/>
                <a:ea typeface="Calibri" panose="020F0502020204030204" pitchFamily="34" charset="0"/>
                <a:cs typeface="Times New Roman" panose="02020603050405020304" pitchFamily="18" charset="0"/>
              </a:rPr>
              <a:t>Nhưng tấm ảnh quá tối và có màu nền không đều màu sẽ mang lại kết quả không như mong muốn</a:t>
            </a:r>
          </a:p>
        </p:txBody>
      </p:sp>
      <p:pic>
        <p:nvPicPr>
          <p:cNvPr id="6" name="Picture 5">
            <a:extLst>
              <a:ext uri="{FF2B5EF4-FFF2-40B4-BE49-F238E27FC236}">
                <a16:creationId xmlns:a16="http://schemas.microsoft.com/office/drawing/2014/main" id="{4897E8E9-6E4F-2EBB-4201-D1AB08F96CD4}"/>
              </a:ext>
            </a:extLst>
          </p:cNvPr>
          <p:cNvPicPr>
            <a:picLocks noChangeAspect="1"/>
          </p:cNvPicPr>
          <p:nvPr/>
        </p:nvPicPr>
        <p:blipFill>
          <a:blip r:embed="rId2"/>
          <a:stretch>
            <a:fillRect/>
          </a:stretch>
        </p:blipFill>
        <p:spPr>
          <a:xfrm>
            <a:off x="424910" y="2024817"/>
            <a:ext cx="8189702" cy="1873132"/>
          </a:xfrm>
          <a:prstGeom prst="rect">
            <a:avLst/>
          </a:prstGeom>
        </p:spPr>
      </p:pic>
      <p:sp>
        <p:nvSpPr>
          <p:cNvPr id="8" name="TextBox 7">
            <a:extLst>
              <a:ext uri="{FF2B5EF4-FFF2-40B4-BE49-F238E27FC236}">
                <a16:creationId xmlns:a16="http://schemas.microsoft.com/office/drawing/2014/main" id="{DDF2B6E0-B603-FE43-E197-926914B78FDC}"/>
              </a:ext>
            </a:extLst>
          </p:cNvPr>
          <p:cNvSpPr txBox="1"/>
          <p:nvPr/>
        </p:nvSpPr>
        <p:spPr>
          <a:xfrm>
            <a:off x="1973179" y="4019029"/>
            <a:ext cx="4572000" cy="607539"/>
          </a:xfrm>
          <a:prstGeom prst="rect">
            <a:avLst/>
          </a:prstGeom>
          <a:noFill/>
        </p:spPr>
        <p:txBody>
          <a:bodyPr wrap="square">
            <a:spAutoFit/>
          </a:bodyPr>
          <a:lstStyle/>
          <a:p>
            <a:pPr marL="457200" marR="0">
              <a:lnSpc>
                <a:spcPct val="107000"/>
              </a:lnSpc>
              <a:spcBef>
                <a:spcPts val="0"/>
              </a:spcBef>
              <a:spcAft>
                <a:spcPts val="800"/>
              </a:spcAft>
            </a:pPr>
            <a:r>
              <a:rPr lang="en-US" sz="1600">
                <a:effectLst/>
                <a:latin typeface="Barlow Medium" panose="00000600000000000000" pitchFamily="2" charset="0"/>
                <a:ea typeface="Calibri" panose="020F0502020204030204" pitchFamily="34" charset="0"/>
                <a:cs typeface="Times New Roman" panose="02020603050405020304" pitchFamily="18" charset="0"/>
              </a:rPr>
              <a:t>Do background không đều màu nên model không phân biệt được hết background. </a:t>
            </a:r>
          </a:p>
        </p:txBody>
      </p:sp>
      <p:cxnSp>
        <p:nvCxnSpPr>
          <p:cNvPr id="10" name="Straight Arrow Connector 9">
            <a:extLst>
              <a:ext uri="{FF2B5EF4-FFF2-40B4-BE49-F238E27FC236}">
                <a16:creationId xmlns:a16="http://schemas.microsoft.com/office/drawing/2014/main" id="{170131B2-4483-E8DC-CCBB-45083D8C9366}"/>
              </a:ext>
            </a:extLst>
          </p:cNvPr>
          <p:cNvCxnSpPr/>
          <p:nvPr/>
        </p:nvCxnSpPr>
        <p:spPr>
          <a:xfrm flipH="1">
            <a:off x="5586984" y="3758184"/>
            <a:ext cx="722376" cy="36576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7" name="TextBox 6">
            <a:extLst>
              <a:ext uri="{FF2B5EF4-FFF2-40B4-BE49-F238E27FC236}">
                <a16:creationId xmlns:a16="http://schemas.microsoft.com/office/drawing/2014/main" id="{953091C8-4EB3-57D5-3DB3-CADE2C22E3C6}"/>
              </a:ext>
            </a:extLst>
          </p:cNvPr>
          <p:cNvSpPr txBox="1"/>
          <p:nvPr/>
        </p:nvSpPr>
        <p:spPr>
          <a:xfrm>
            <a:off x="8633725" y="4772403"/>
            <a:ext cx="417498" cy="307777"/>
          </a:xfrm>
          <a:prstGeom prst="rect">
            <a:avLst/>
          </a:prstGeom>
          <a:noFill/>
        </p:spPr>
        <p:txBody>
          <a:bodyPr wrap="square" rtlCol="0">
            <a:spAutoFit/>
          </a:bodyPr>
          <a:lstStyle/>
          <a:p>
            <a:r>
              <a:rPr lang="en-US"/>
              <a:t>23</a:t>
            </a:r>
          </a:p>
        </p:txBody>
      </p:sp>
    </p:spTree>
    <p:extLst>
      <p:ext uri="{BB962C8B-B14F-4D97-AF65-F5344CB8AC3E}">
        <p14:creationId xmlns:p14="http://schemas.microsoft.com/office/powerpoint/2010/main" val="80554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C7F2-720C-74C8-5656-D4BF6FA50C72}"/>
              </a:ext>
            </a:extLst>
          </p:cNvPr>
          <p:cNvSpPr>
            <a:spLocks noGrp="1"/>
          </p:cNvSpPr>
          <p:nvPr>
            <p:ph type="title"/>
          </p:nvPr>
        </p:nvSpPr>
        <p:spPr/>
        <p:txBody>
          <a:bodyPr/>
          <a:lstStyle/>
          <a:p>
            <a:r>
              <a:rPr lang="en-US"/>
              <a:t>Result</a:t>
            </a:r>
          </a:p>
        </p:txBody>
      </p:sp>
      <p:sp>
        <p:nvSpPr>
          <p:cNvPr id="5" name="TextBox 4">
            <a:extLst>
              <a:ext uri="{FF2B5EF4-FFF2-40B4-BE49-F238E27FC236}">
                <a16:creationId xmlns:a16="http://schemas.microsoft.com/office/drawing/2014/main" id="{BDF8AE77-9BB8-79EB-7DCC-ED21591D081E}"/>
              </a:ext>
            </a:extLst>
          </p:cNvPr>
          <p:cNvSpPr txBox="1"/>
          <p:nvPr/>
        </p:nvSpPr>
        <p:spPr>
          <a:xfrm>
            <a:off x="720000" y="1126438"/>
            <a:ext cx="7353189" cy="360804"/>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effectLst/>
                <a:latin typeface="Barlow Medium" panose="00000600000000000000" pitchFamily="2" charset="0"/>
                <a:ea typeface="Calibri" panose="020F0502020204030204" pitchFamily="34" charset="0"/>
                <a:cs typeface="Times New Roman" panose="02020603050405020304" pitchFamily="18" charset="0"/>
              </a:rPr>
              <a:t>Tiến hành chỉnh sáng bức ảnh lên</a:t>
            </a:r>
          </a:p>
        </p:txBody>
      </p:sp>
      <p:pic>
        <p:nvPicPr>
          <p:cNvPr id="14" name="Picture 13" descr="A person in a black dress&#10;&#10;Description automatically generated with low confidence">
            <a:extLst>
              <a:ext uri="{FF2B5EF4-FFF2-40B4-BE49-F238E27FC236}">
                <a16:creationId xmlns:a16="http://schemas.microsoft.com/office/drawing/2014/main" id="{66919AA3-3CA7-20FC-A173-B514949A7450}"/>
              </a:ext>
            </a:extLst>
          </p:cNvPr>
          <p:cNvPicPr>
            <a:picLocks noChangeAspect="1"/>
          </p:cNvPicPr>
          <p:nvPr/>
        </p:nvPicPr>
        <p:blipFill>
          <a:blip r:embed="rId2"/>
          <a:stretch>
            <a:fillRect/>
          </a:stretch>
        </p:blipFill>
        <p:spPr>
          <a:xfrm>
            <a:off x="720000" y="1610072"/>
            <a:ext cx="3202776" cy="1801562"/>
          </a:xfrm>
          <a:prstGeom prst="rect">
            <a:avLst/>
          </a:prstGeom>
        </p:spPr>
      </p:pic>
      <p:pic>
        <p:nvPicPr>
          <p:cNvPr id="16" name="Picture 15" descr="A person in a black dress&#10;&#10;Description automatically generated with medium confidence">
            <a:extLst>
              <a:ext uri="{FF2B5EF4-FFF2-40B4-BE49-F238E27FC236}">
                <a16:creationId xmlns:a16="http://schemas.microsoft.com/office/drawing/2014/main" id="{DD1FE83D-BC46-D877-DA01-5BE2C9FDDBFC}"/>
              </a:ext>
            </a:extLst>
          </p:cNvPr>
          <p:cNvPicPr>
            <a:picLocks noChangeAspect="1"/>
          </p:cNvPicPr>
          <p:nvPr/>
        </p:nvPicPr>
        <p:blipFill>
          <a:blip r:embed="rId3"/>
          <a:stretch>
            <a:fillRect/>
          </a:stretch>
        </p:blipFill>
        <p:spPr>
          <a:xfrm>
            <a:off x="5283696" y="1610072"/>
            <a:ext cx="3140304" cy="1766421"/>
          </a:xfrm>
          <a:prstGeom prst="rect">
            <a:avLst/>
          </a:prstGeom>
        </p:spPr>
      </p:pic>
      <p:sp>
        <p:nvSpPr>
          <p:cNvPr id="17" name="Arrow: Right 16">
            <a:extLst>
              <a:ext uri="{FF2B5EF4-FFF2-40B4-BE49-F238E27FC236}">
                <a16:creationId xmlns:a16="http://schemas.microsoft.com/office/drawing/2014/main" id="{06B34D76-5071-065D-6304-FF30B760271C}"/>
              </a:ext>
            </a:extLst>
          </p:cNvPr>
          <p:cNvSpPr/>
          <p:nvPr/>
        </p:nvSpPr>
        <p:spPr>
          <a:xfrm>
            <a:off x="4123944" y="2309685"/>
            <a:ext cx="996696" cy="2011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770604D-4E5E-B174-4C24-B5201CB17784}"/>
              </a:ext>
            </a:extLst>
          </p:cNvPr>
          <p:cNvSpPr txBox="1"/>
          <p:nvPr/>
        </p:nvSpPr>
        <p:spPr>
          <a:xfrm>
            <a:off x="8633725" y="4772403"/>
            <a:ext cx="417498" cy="307777"/>
          </a:xfrm>
          <a:prstGeom prst="rect">
            <a:avLst/>
          </a:prstGeom>
          <a:noFill/>
        </p:spPr>
        <p:txBody>
          <a:bodyPr wrap="square" rtlCol="0">
            <a:spAutoFit/>
          </a:bodyPr>
          <a:lstStyle/>
          <a:p>
            <a:r>
              <a:rPr lang="en-US"/>
              <a:t>24</a:t>
            </a:r>
          </a:p>
        </p:txBody>
      </p:sp>
    </p:spTree>
    <p:extLst>
      <p:ext uri="{BB962C8B-B14F-4D97-AF65-F5344CB8AC3E}">
        <p14:creationId xmlns:p14="http://schemas.microsoft.com/office/powerpoint/2010/main" val="385109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ircle(in)">
                                      <p:cBhvr>
                                        <p:cTn id="1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C7F2-720C-74C8-5656-D4BF6FA50C72}"/>
              </a:ext>
            </a:extLst>
          </p:cNvPr>
          <p:cNvSpPr>
            <a:spLocks noGrp="1"/>
          </p:cNvSpPr>
          <p:nvPr>
            <p:ph type="title"/>
          </p:nvPr>
        </p:nvSpPr>
        <p:spPr>
          <a:xfrm>
            <a:off x="621792" y="675553"/>
            <a:ext cx="7802208" cy="375552"/>
          </a:xfrm>
        </p:spPr>
        <p:txBody>
          <a:bodyPr/>
          <a:lstStyle/>
          <a:p>
            <a:r>
              <a:rPr lang="en-US"/>
              <a:t>Result</a:t>
            </a:r>
          </a:p>
        </p:txBody>
      </p:sp>
      <p:pic>
        <p:nvPicPr>
          <p:cNvPr id="7" name="Picture 6" descr="A picture containing text, sky, monitor, screen&#10;&#10;Description automatically generated">
            <a:extLst>
              <a:ext uri="{FF2B5EF4-FFF2-40B4-BE49-F238E27FC236}">
                <a16:creationId xmlns:a16="http://schemas.microsoft.com/office/drawing/2014/main" id="{443D3E95-FFC7-1E38-6C83-90318C880B74}"/>
              </a:ext>
            </a:extLst>
          </p:cNvPr>
          <p:cNvPicPr>
            <a:picLocks noChangeAspect="1"/>
          </p:cNvPicPr>
          <p:nvPr/>
        </p:nvPicPr>
        <p:blipFill>
          <a:blip r:embed="rId2"/>
          <a:stretch>
            <a:fillRect/>
          </a:stretch>
        </p:blipFill>
        <p:spPr>
          <a:xfrm>
            <a:off x="310896" y="1904958"/>
            <a:ext cx="8295984" cy="1899081"/>
          </a:xfrm>
          <a:prstGeom prst="rect">
            <a:avLst/>
          </a:prstGeom>
        </p:spPr>
      </p:pic>
      <p:sp>
        <p:nvSpPr>
          <p:cNvPr id="8" name="TextBox 7">
            <a:extLst>
              <a:ext uri="{FF2B5EF4-FFF2-40B4-BE49-F238E27FC236}">
                <a16:creationId xmlns:a16="http://schemas.microsoft.com/office/drawing/2014/main" id="{0B7AFCA4-507E-D018-36DF-EE3175640421}"/>
              </a:ext>
            </a:extLst>
          </p:cNvPr>
          <p:cNvSpPr txBox="1"/>
          <p:nvPr/>
        </p:nvSpPr>
        <p:spPr>
          <a:xfrm>
            <a:off x="1185328" y="1320183"/>
            <a:ext cx="7144856" cy="646331"/>
          </a:xfrm>
          <a:prstGeom prst="rect">
            <a:avLst/>
          </a:prstGeom>
          <a:noFill/>
        </p:spPr>
        <p:txBody>
          <a:bodyPr wrap="square" rtlCol="0">
            <a:spAutoFit/>
          </a:bodyPr>
          <a:lstStyle/>
          <a:p>
            <a:r>
              <a:rPr lang="en-US" sz="1800">
                <a:latin typeface="Barlow Medium" panose="00000600000000000000" pitchFamily="2" charset="0"/>
              </a:rPr>
              <a:t>Và thu được kết quả khá tốt, model nhận diện tốt chủ thể và background</a:t>
            </a:r>
          </a:p>
        </p:txBody>
      </p:sp>
      <p:sp>
        <p:nvSpPr>
          <p:cNvPr id="5" name="TextBox 4">
            <a:extLst>
              <a:ext uri="{FF2B5EF4-FFF2-40B4-BE49-F238E27FC236}">
                <a16:creationId xmlns:a16="http://schemas.microsoft.com/office/drawing/2014/main" id="{786D8862-06EF-09E4-042B-AFE13DD232DC}"/>
              </a:ext>
            </a:extLst>
          </p:cNvPr>
          <p:cNvSpPr txBox="1"/>
          <p:nvPr/>
        </p:nvSpPr>
        <p:spPr>
          <a:xfrm>
            <a:off x="8633725" y="4772403"/>
            <a:ext cx="417498" cy="307777"/>
          </a:xfrm>
          <a:prstGeom prst="rect">
            <a:avLst/>
          </a:prstGeom>
          <a:noFill/>
        </p:spPr>
        <p:txBody>
          <a:bodyPr wrap="square" rtlCol="0">
            <a:spAutoFit/>
          </a:bodyPr>
          <a:lstStyle/>
          <a:p>
            <a:r>
              <a:rPr lang="en-US"/>
              <a:t>25</a:t>
            </a:r>
          </a:p>
        </p:txBody>
      </p:sp>
    </p:spTree>
    <p:extLst>
      <p:ext uri="{BB962C8B-B14F-4D97-AF65-F5344CB8AC3E}">
        <p14:creationId xmlns:p14="http://schemas.microsoft.com/office/powerpoint/2010/main" val="388031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C7F2-720C-74C8-5656-D4BF6FA50C72}"/>
              </a:ext>
            </a:extLst>
          </p:cNvPr>
          <p:cNvSpPr>
            <a:spLocks noGrp="1"/>
          </p:cNvSpPr>
          <p:nvPr>
            <p:ph type="title"/>
          </p:nvPr>
        </p:nvSpPr>
        <p:spPr/>
        <p:txBody>
          <a:bodyPr/>
          <a:lstStyle/>
          <a:p>
            <a:r>
              <a:rPr lang="en-US"/>
              <a:t>Result</a:t>
            </a:r>
          </a:p>
        </p:txBody>
      </p:sp>
      <p:sp>
        <p:nvSpPr>
          <p:cNvPr id="5" name="TextBox 4">
            <a:extLst>
              <a:ext uri="{FF2B5EF4-FFF2-40B4-BE49-F238E27FC236}">
                <a16:creationId xmlns:a16="http://schemas.microsoft.com/office/drawing/2014/main" id="{BDF8AE77-9BB8-79EB-7DCC-ED21591D081E}"/>
              </a:ext>
            </a:extLst>
          </p:cNvPr>
          <p:cNvSpPr txBox="1"/>
          <p:nvPr/>
        </p:nvSpPr>
        <p:spPr>
          <a:xfrm>
            <a:off x="1070811" y="1195658"/>
            <a:ext cx="7353189" cy="360804"/>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effectLst/>
                <a:latin typeface="Barlow Medium" panose="00000600000000000000" pitchFamily="2" charset="0"/>
                <a:ea typeface="Calibri" panose="020F0502020204030204" pitchFamily="34" charset="0"/>
                <a:cs typeface="Times New Roman" panose="02020603050405020304" pitchFamily="18" charset="0"/>
              </a:rPr>
              <a:t>Chưa nhận diện tốt chủ thể có màu vàng sáng</a:t>
            </a:r>
          </a:p>
        </p:txBody>
      </p:sp>
      <p:pic>
        <p:nvPicPr>
          <p:cNvPr id="4" name="Picture 3" descr="A screenshot of a video game&#10;&#10;Description automatically generated with medium confidence">
            <a:extLst>
              <a:ext uri="{FF2B5EF4-FFF2-40B4-BE49-F238E27FC236}">
                <a16:creationId xmlns:a16="http://schemas.microsoft.com/office/drawing/2014/main" id="{C50A2CAC-03FC-0C33-35DB-1532946CAEBA}"/>
              </a:ext>
            </a:extLst>
          </p:cNvPr>
          <p:cNvPicPr>
            <a:picLocks noChangeAspect="1"/>
          </p:cNvPicPr>
          <p:nvPr/>
        </p:nvPicPr>
        <p:blipFill>
          <a:blip r:embed="rId2"/>
          <a:stretch>
            <a:fillRect/>
          </a:stretch>
        </p:blipFill>
        <p:spPr>
          <a:xfrm>
            <a:off x="421582" y="1571210"/>
            <a:ext cx="8196355" cy="2179581"/>
          </a:xfrm>
          <a:prstGeom prst="rect">
            <a:avLst/>
          </a:prstGeom>
        </p:spPr>
      </p:pic>
      <p:sp>
        <p:nvSpPr>
          <p:cNvPr id="9" name="TextBox 8">
            <a:extLst>
              <a:ext uri="{FF2B5EF4-FFF2-40B4-BE49-F238E27FC236}">
                <a16:creationId xmlns:a16="http://schemas.microsoft.com/office/drawing/2014/main" id="{337FF691-4F62-C4FD-BDE3-CE985022895A}"/>
              </a:ext>
            </a:extLst>
          </p:cNvPr>
          <p:cNvSpPr txBox="1"/>
          <p:nvPr/>
        </p:nvSpPr>
        <p:spPr>
          <a:xfrm>
            <a:off x="2746782" y="4010747"/>
            <a:ext cx="3545954" cy="360804"/>
          </a:xfrm>
          <a:prstGeom prst="rect">
            <a:avLst/>
          </a:prstGeom>
          <a:noFill/>
        </p:spPr>
        <p:txBody>
          <a:bodyPr wrap="square">
            <a:spAutoFit/>
          </a:bodyPr>
          <a:lstStyle/>
          <a:p>
            <a:pPr marR="0" lvl="0">
              <a:lnSpc>
                <a:spcPct val="107000"/>
              </a:lnSpc>
              <a:spcBef>
                <a:spcPts val="0"/>
              </a:spcBef>
              <a:spcAft>
                <a:spcPts val="800"/>
              </a:spcAft>
            </a:pPr>
            <a:r>
              <a:rPr lang="en-US" sz="1800">
                <a:latin typeface="Barlow Medium" panose="00000600000000000000" pitchFamily="2" charset="0"/>
                <a:ea typeface="Calibri" panose="020F0502020204030204" pitchFamily="34" charset="0"/>
                <a:cs typeface="Times New Roman" panose="02020603050405020304" pitchFamily="18" charset="0"/>
              </a:rPr>
              <a:t>Minion bị mất một phần chủ thể</a:t>
            </a:r>
            <a:endParaRPr lang="en-US" sz="1800">
              <a:effectLst/>
              <a:latin typeface="Barlow Medium" panose="00000600000000000000" pitchFamily="2" charset="0"/>
              <a:ea typeface="Calibri" panose="020F0502020204030204" pitchFamily="34"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9D0A7268-ACDB-333B-ABAE-CFCD66C1583D}"/>
              </a:ext>
            </a:extLst>
          </p:cNvPr>
          <p:cNvCxnSpPr/>
          <p:nvPr/>
        </p:nvCxnSpPr>
        <p:spPr>
          <a:xfrm flipH="1">
            <a:off x="5916168" y="2752344"/>
            <a:ext cx="905256" cy="118872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7" name="TextBox 6">
            <a:extLst>
              <a:ext uri="{FF2B5EF4-FFF2-40B4-BE49-F238E27FC236}">
                <a16:creationId xmlns:a16="http://schemas.microsoft.com/office/drawing/2014/main" id="{89BDE9E0-E490-AFAC-F9B3-E75372BC211C}"/>
              </a:ext>
            </a:extLst>
          </p:cNvPr>
          <p:cNvSpPr txBox="1"/>
          <p:nvPr/>
        </p:nvSpPr>
        <p:spPr>
          <a:xfrm>
            <a:off x="8633725" y="4772403"/>
            <a:ext cx="417498" cy="307777"/>
          </a:xfrm>
          <a:prstGeom prst="rect">
            <a:avLst/>
          </a:prstGeom>
          <a:noFill/>
        </p:spPr>
        <p:txBody>
          <a:bodyPr wrap="square" rtlCol="0">
            <a:spAutoFit/>
          </a:bodyPr>
          <a:lstStyle/>
          <a:p>
            <a:r>
              <a:rPr lang="en-US"/>
              <a:t>26</a:t>
            </a:r>
          </a:p>
        </p:txBody>
      </p:sp>
    </p:spTree>
    <p:extLst>
      <p:ext uri="{BB962C8B-B14F-4D97-AF65-F5344CB8AC3E}">
        <p14:creationId xmlns:p14="http://schemas.microsoft.com/office/powerpoint/2010/main" val="202981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C7F2-720C-74C8-5656-D4BF6FA50C72}"/>
              </a:ext>
            </a:extLst>
          </p:cNvPr>
          <p:cNvSpPr>
            <a:spLocks noGrp="1"/>
          </p:cNvSpPr>
          <p:nvPr>
            <p:ph type="title"/>
          </p:nvPr>
        </p:nvSpPr>
        <p:spPr/>
        <p:txBody>
          <a:bodyPr/>
          <a:lstStyle/>
          <a:p>
            <a:r>
              <a:rPr lang="en-US"/>
              <a:t>Result</a:t>
            </a:r>
          </a:p>
        </p:txBody>
      </p:sp>
      <p:sp>
        <p:nvSpPr>
          <p:cNvPr id="5" name="TextBox 4">
            <a:extLst>
              <a:ext uri="{FF2B5EF4-FFF2-40B4-BE49-F238E27FC236}">
                <a16:creationId xmlns:a16="http://schemas.microsoft.com/office/drawing/2014/main" id="{BDF8AE77-9BB8-79EB-7DCC-ED21591D081E}"/>
              </a:ext>
            </a:extLst>
          </p:cNvPr>
          <p:cNvSpPr txBox="1"/>
          <p:nvPr/>
        </p:nvSpPr>
        <p:spPr>
          <a:xfrm>
            <a:off x="843166" y="1132753"/>
            <a:ext cx="7353189" cy="360804"/>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effectLst/>
                <a:latin typeface="Barlow Medium" panose="00000600000000000000" pitchFamily="2" charset="0"/>
                <a:ea typeface="Calibri" panose="020F0502020204030204" pitchFamily="34" charset="0"/>
                <a:cs typeface="Times New Roman" panose="02020603050405020304" pitchFamily="18" charset="0"/>
              </a:rPr>
              <a:t>Hay </a:t>
            </a:r>
            <a:r>
              <a:rPr lang="en-US" sz="1800" err="1">
                <a:effectLst/>
                <a:latin typeface="Barlow Medium" panose="00000600000000000000" pitchFamily="2" charset="0"/>
                <a:ea typeface="Calibri" panose="020F0502020204030204" pitchFamily="34" charset="0"/>
                <a:cs typeface="Times New Roman" panose="02020603050405020304" pitchFamily="18" charset="0"/>
              </a:rPr>
              <a:t>những</a:t>
            </a:r>
            <a:r>
              <a:rPr lang="en-US" sz="1800">
                <a:effectLst/>
                <a:latin typeface="Barlow Medium" panose="00000600000000000000" pitchFamily="2" charset="0"/>
                <a:ea typeface="Calibri" panose="020F0502020204030204" pitchFamily="34" charset="0"/>
                <a:cs typeface="Times New Roman" panose="02020603050405020304" pitchFamily="18" charset="0"/>
              </a:rPr>
              <a:t> </a:t>
            </a:r>
            <a:r>
              <a:rPr lang="en-US" sz="1800" err="1">
                <a:effectLst/>
                <a:latin typeface="Barlow Medium" panose="00000600000000000000" pitchFamily="2" charset="0"/>
                <a:ea typeface="Calibri" panose="020F0502020204030204" pitchFamily="34" charset="0"/>
                <a:cs typeface="Times New Roman" panose="02020603050405020304" pitchFamily="18" charset="0"/>
              </a:rPr>
              <a:t>tấm</a:t>
            </a:r>
            <a:r>
              <a:rPr lang="en-US" sz="1800">
                <a:effectLst/>
                <a:latin typeface="Barlow Medium" panose="00000600000000000000" pitchFamily="2" charset="0"/>
                <a:ea typeface="Calibri" panose="020F0502020204030204" pitchFamily="34" charset="0"/>
                <a:cs typeface="Times New Roman" panose="02020603050405020304" pitchFamily="18" charset="0"/>
              </a:rPr>
              <a:t> </a:t>
            </a:r>
            <a:r>
              <a:rPr lang="en-US" sz="1800" err="1">
                <a:effectLst/>
                <a:latin typeface="Barlow Medium" panose="00000600000000000000" pitchFamily="2" charset="0"/>
                <a:ea typeface="Calibri" panose="020F0502020204030204" pitchFamily="34" charset="0"/>
                <a:cs typeface="Times New Roman" panose="02020603050405020304" pitchFamily="18" charset="0"/>
              </a:rPr>
              <a:t>ảnh</a:t>
            </a:r>
            <a:r>
              <a:rPr lang="en-US" sz="1800">
                <a:effectLst/>
                <a:latin typeface="Barlow Medium" panose="00000600000000000000" pitchFamily="2" charset="0"/>
                <a:ea typeface="Calibri" panose="020F0502020204030204" pitchFamily="34" charset="0"/>
                <a:cs typeface="Times New Roman" panose="02020603050405020304" pitchFamily="18" charset="0"/>
              </a:rPr>
              <a:t> </a:t>
            </a:r>
            <a:r>
              <a:rPr lang="en-US" sz="1800" err="1">
                <a:effectLst/>
                <a:latin typeface="Barlow Medium" panose="00000600000000000000" pitchFamily="2" charset="0"/>
                <a:ea typeface="Calibri" panose="020F0502020204030204" pitchFamily="34" charset="0"/>
                <a:cs typeface="Times New Roman" panose="02020603050405020304" pitchFamily="18" charset="0"/>
              </a:rPr>
              <a:t>không</a:t>
            </a:r>
            <a:r>
              <a:rPr lang="en-US" sz="1800">
                <a:effectLst/>
                <a:latin typeface="Barlow Medium" panose="00000600000000000000" pitchFamily="2" charset="0"/>
                <a:ea typeface="Calibri" panose="020F0502020204030204" pitchFamily="34" charset="0"/>
                <a:cs typeface="Times New Roman" panose="02020603050405020304" pitchFamily="18" charset="0"/>
              </a:rPr>
              <a:t> </a:t>
            </a:r>
            <a:r>
              <a:rPr lang="en-US" sz="1800" err="1">
                <a:effectLst/>
                <a:latin typeface="Barlow Medium" panose="00000600000000000000" pitchFamily="2" charset="0"/>
                <a:ea typeface="Calibri" panose="020F0502020204030204" pitchFamily="34" charset="0"/>
                <a:cs typeface="Times New Roman" panose="02020603050405020304" pitchFamily="18" charset="0"/>
              </a:rPr>
              <a:t>rõ</a:t>
            </a:r>
            <a:r>
              <a:rPr lang="en-US" sz="1800">
                <a:effectLst/>
                <a:latin typeface="Barlow Medium" panose="00000600000000000000" pitchFamily="2" charset="0"/>
                <a:ea typeface="Calibri" panose="020F0502020204030204" pitchFamily="34" charset="0"/>
                <a:cs typeface="Times New Roman" panose="02020603050405020304" pitchFamily="18" charset="0"/>
              </a:rPr>
              <a:t> </a:t>
            </a:r>
            <a:r>
              <a:rPr lang="vi-VN" sz="1800" err="1">
                <a:effectLst/>
                <a:latin typeface="Barlow Medium" panose="00000600000000000000" pitchFamily="2" charset="0"/>
                <a:ea typeface="Calibri" panose="020F0502020204030204" pitchFamily="34" charset="0"/>
                <a:cs typeface="Times New Roman" panose="02020603050405020304" pitchFamily="18" charset="0"/>
              </a:rPr>
              <a:t>ràng</a:t>
            </a:r>
            <a:r>
              <a:rPr lang="en-US" sz="1800">
                <a:effectLst/>
                <a:latin typeface="Barlow Medium" panose="00000600000000000000" pitchFamily="2" charset="0"/>
                <a:ea typeface="Calibri" panose="020F0502020204030204" pitchFamily="34" charset="0"/>
                <a:cs typeface="Times New Roman" panose="02020603050405020304" pitchFamily="18" charset="0"/>
              </a:rPr>
              <a:t> </a:t>
            </a:r>
            <a:r>
              <a:rPr lang="en-US" sz="1800" err="1">
                <a:effectLst/>
                <a:latin typeface="Barlow Medium" panose="00000600000000000000" pitchFamily="2" charset="0"/>
                <a:ea typeface="Calibri" panose="020F0502020204030204" pitchFamily="34" charset="0"/>
                <a:cs typeface="Times New Roman" panose="02020603050405020304" pitchFamily="18" charset="0"/>
              </a:rPr>
              <a:t>thì</a:t>
            </a:r>
            <a:r>
              <a:rPr lang="en-US" sz="1800">
                <a:effectLst/>
                <a:latin typeface="Barlow Medium" panose="00000600000000000000" pitchFamily="2" charset="0"/>
                <a:ea typeface="Calibri" panose="020F0502020204030204" pitchFamily="34" charset="0"/>
                <a:cs typeface="Times New Roman" panose="02020603050405020304" pitchFamily="18" charset="0"/>
              </a:rPr>
              <a:t> </a:t>
            </a:r>
            <a:r>
              <a:rPr lang="en-US" sz="1800" err="1">
                <a:effectLst/>
                <a:latin typeface="Barlow Medium" panose="00000600000000000000" pitchFamily="2" charset="0"/>
                <a:ea typeface="Calibri" panose="020F0502020204030204" pitchFamily="34" charset="0"/>
                <a:cs typeface="Times New Roman" panose="02020603050405020304" pitchFamily="18" charset="0"/>
              </a:rPr>
              <a:t>kết</a:t>
            </a:r>
            <a:r>
              <a:rPr lang="en-US" sz="1800">
                <a:effectLst/>
                <a:latin typeface="Barlow Medium" panose="00000600000000000000" pitchFamily="2" charset="0"/>
                <a:ea typeface="Calibri" panose="020F0502020204030204" pitchFamily="34" charset="0"/>
                <a:cs typeface="Times New Roman" panose="02020603050405020304" pitchFamily="18" charset="0"/>
              </a:rPr>
              <a:t> </a:t>
            </a:r>
            <a:r>
              <a:rPr lang="en-US" sz="1800" err="1">
                <a:effectLst/>
                <a:latin typeface="Barlow Medium" panose="00000600000000000000" pitchFamily="2" charset="0"/>
                <a:ea typeface="Calibri" panose="020F0502020204030204" pitchFamily="34" charset="0"/>
                <a:cs typeface="Times New Roman" panose="02020603050405020304" pitchFamily="18" charset="0"/>
              </a:rPr>
              <a:t>quả</a:t>
            </a:r>
            <a:r>
              <a:rPr lang="en-US" sz="1800">
                <a:effectLst/>
                <a:latin typeface="Barlow Medium" panose="00000600000000000000" pitchFamily="2" charset="0"/>
                <a:ea typeface="Calibri" panose="020F0502020204030204" pitchFamily="34" charset="0"/>
                <a:cs typeface="Times New Roman" panose="02020603050405020304" pitchFamily="18" charset="0"/>
              </a:rPr>
              <a:t> </a:t>
            </a:r>
            <a:r>
              <a:rPr lang="en-US" sz="1800" err="1">
                <a:effectLst/>
                <a:latin typeface="Barlow Medium" panose="00000600000000000000" pitchFamily="2" charset="0"/>
                <a:ea typeface="Calibri" panose="020F0502020204030204" pitchFamily="34" charset="0"/>
                <a:cs typeface="Times New Roman" panose="02020603050405020304" pitchFamily="18" charset="0"/>
              </a:rPr>
              <a:t>không</a:t>
            </a:r>
            <a:r>
              <a:rPr lang="en-US" sz="1800">
                <a:effectLst/>
                <a:latin typeface="Barlow Medium" panose="00000600000000000000" pitchFamily="2" charset="0"/>
                <a:ea typeface="Calibri" panose="020F0502020204030204" pitchFamily="34" charset="0"/>
                <a:cs typeface="Times New Roman" panose="02020603050405020304" pitchFamily="18" charset="0"/>
              </a:rPr>
              <a:t> </a:t>
            </a:r>
            <a:r>
              <a:rPr lang="en-US" sz="1800" err="1">
                <a:effectLst/>
                <a:latin typeface="Barlow Medium" panose="00000600000000000000" pitchFamily="2" charset="0"/>
                <a:ea typeface="Calibri" panose="020F0502020204030204" pitchFamily="34" charset="0"/>
                <a:cs typeface="Times New Roman" panose="02020603050405020304" pitchFamily="18" charset="0"/>
              </a:rPr>
              <a:t>được</a:t>
            </a:r>
            <a:r>
              <a:rPr lang="en-US" sz="1800">
                <a:effectLst/>
                <a:latin typeface="Barlow Medium" panose="00000600000000000000" pitchFamily="2" charset="0"/>
                <a:ea typeface="Calibri" panose="020F0502020204030204" pitchFamily="34" charset="0"/>
                <a:cs typeface="Times New Roman" panose="02020603050405020304" pitchFamily="18" charset="0"/>
              </a:rPr>
              <a:t> </a:t>
            </a:r>
            <a:r>
              <a:rPr lang="en-US" sz="1800" err="1">
                <a:effectLst/>
                <a:latin typeface="Barlow Medium" panose="00000600000000000000" pitchFamily="2" charset="0"/>
                <a:ea typeface="Calibri" panose="020F0502020204030204" pitchFamily="34" charset="0"/>
                <a:cs typeface="Times New Roman" panose="02020603050405020304" pitchFamily="18" charset="0"/>
              </a:rPr>
              <a:t>tốt</a:t>
            </a:r>
            <a:endParaRPr lang="en-US" sz="1800">
              <a:effectLst/>
              <a:latin typeface="Barlow Medium" panose="00000600000000000000" pitchFamily="2" charset="0"/>
              <a:ea typeface="Calibri" panose="020F0502020204030204" pitchFamily="34" charset="0"/>
              <a:cs typeface="Times New Roman" panose="02020603050405020304" pitchFamily="18" charset="0"/>
            </a:endParaRPr>
          </a:p>
        </p:txBody>
      </p:sp>
      <p:pic>
        <p:nvPicPr>
          <p:cNvPr id="6" name="Picture 5" descr="Shape, square&#10;&#10;Description automatically generated">
            <a:extLst>
              <a:ext uri="{FF2B5EF4-FFF2-40B4-BE49-F238E27FC236}">
                <a16:creationId xmlns:a16="http://schemas.microsoft.com/office/drawing/2014/main" id="{23FB7AD9-7AAA-4A0F-16A2-506E238D0184}"/>
              </a:ext>
            </a:extLst>
          </p:cNvPr>
          <p:cNvPicPr>
            <a:picLocks noChangeAspect="1"/>
          </p:cNvPicPr>
          <p:nvPr/>
        </p:nvPicPr>
        <p:blipFill>
          <a:blip r:embed="rId2"/>
          <a:stretch>
            <a:fillRect/>
          </a:stretch>
        </p:blipFill>
        <p:spPr>
          <a:xfrm>
            <a:off x="276726" y="1559125"/>
            <a:ext cx="8300834" cy="2615833"/>
          </a:xfrm>
          <a:prstGeom prst="rect">
            <a:avLst/>
          </a:prstGeom>
        </p:spPr>
      </p:pic>
      <p:sp>
        <p:nvSpPr>
          <p:cNvPr id="7" name="TextBox 6">
            <a:extLst>
              <a:ext uri="{FF2B5EF4-FFF2-40B4-BE49-F238E27FC236}">
                <a16:creationId xmlns:a16="http://schemas.microsoft.com/office/drawing/2014/main" id="{0AF1D5B0-075A-CDED-A5B9-AA584ABCC31F}"/>
              </a:ext>
            </a:extLst>
          </p:cNvPr>
          <p:cNvSpPr txBox="1"/>
          <p:nvPr/>
        </p:nvSpPr>
        <p:spPr>
          <a:xfrm>
            <a:off x="8633725" y="4772403"/>
            <a:ext cx="417498" cy="307777"/>
          </a:xfrm>
          <a:prstGeom prst="rect">
            <a:avLst/>
          </a:prstGeom>
          <a:noFill/>
        </p:spPr>
        <p:txBody>
          <a:bodyPr wrap="square" rtlCol="0">
            <a:spAutoFit/>
          </a:bodyPr>
          <a:lstStyle/>
          <a:p>
            <a:r>
              <a:rPr lang="en-US"/>
              <a:t>27</a:t>
            </a:r>
          </a:p>
        </p:txBody>
      </p:sp>
    </p:spTree>
    <p:extLst>
      <p:ext uri="{BB962C8B-B14F-4D97-AF65-F5344CB8AC3E}">
        <p14:creationId xmlns:p14="http://schemas.microsoft.com/office/powerpoint/2010/main" val="252846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C7F2-720C-74C8-5656-D4BF6FA50C72}"/>
              </a:ext>
            </a:extLst>
          </p:cNvPr>
          <p:cNvSpPr>
            <a:spLocks noGrp="1"/>
          </p:cNvSpPr>
          <p:nvPr>
            <p:ph type="title"/>
          </p:nvPr>
        </p:nvSpPr>
        <p:spPr/>
        <p:txBody>
          <a:bodyPr/>
          <a:lstStyle/>
          <a:p>
            <a:r>
              <a:rPr lang="en-US"/>
              <a:t>Result</a:t>
            </a:r>
          </a:p>
        </p:txBody>
      </p:sp>
      <p:sp>
        <p:nvSpPr>
          <p:cNvPr id="5" name="TextBox 4">
            <a:extLst>
              <a:ext uri="{FF2B5EF4-FFF2-40B4-BE49-F238E27FC236}">
                <a16:creationId xmlns:a16="http://schemas.microsoft.com/office/drawing/2014/main" id="{BDF8AE77-9BB8-79EB-7DCC-ED21591D081E}"/>
              </a:ext>
            </a:extLst>
          </p:cNvPr>
          <p:cNvSpPr txBox="1"/>
          <p:nvPr/>
        </p:nvSpPr>
        <p:spPr>
          <a:xfrm>
            <a:off x="843166" y="1132753"/>
            <a:ext cx="7353189" cy="671915"/>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effectLst/>
                <a:latin typeface="Barlow Medium" panose="00000600000000000000" pitchFamily="2" charset="0"/>
                <a:ea typeface="Calibri" panose="020F0502020204030204" pitchFamily="34" charset="0"/>
                <a:cs typeface="Times New Roman" panose="02020603050405020304" pitchFamily="18" charset="0"/>
              </a:rPr>
              <a:t>Tuy nhiên với những chủ thể có màu vàng đậm hơn thì mang lại kết quả có thể chấp nhận được </a:t>
            </a:r>
          </a:p>
        </p:txBody>
      </p:sp>
      <p:pic>
        <p:nvPicPr>
          <p:cNvPr id="10" name="Picture 9" descr="A screenshot of a video game&#10;&#10;Description automatically generated with medium confidence">
            <a:extLst>
              <a:ext uri="{FF2B5EF4-FFF2-40B4-BE49-F238E27FC236}">
                <a16:creationId xmlns:a16="http://schemas.microsoft.com/office/drawing/2014/main" id="{8CDB402A-A53D-A2D1-8049-AFFDFA294EDE}"/>
              </a:ext>
            </a:extLst>
          </p:cNvPr>
          <p:cNvPicPr>
            <a:picLocks noChangeAspect="1"/>
          </p:cNvPicPr>
          <p:nvPr/>
        </p:nvPicPr>
        <p:blipFill>
          <a:blip r:embed="rId2"/>
          <a:stretch>
            <a:fillRect/>
          </a:stretch>
        </p:blipFill>
        <p:spPr>
          <a:xfrm>
            <a:off x="619179" y="2000978"/>
            <a:ext cx="7931477" cy="1825063"/>
          </a:xfrm>
          <a:prstGeom prst="rect">
            <a:avLst/>
          </a:prstGeom>
        </p:spPr>
      </p:pic>
      <p:sp>
        <p:nvSpPr>
          <p:cNvPr id="6" name="TextBox 5">
            <a:extLst>
              <a:ext uri="{FF2B5EF4-FFF2-40B4-BE49-F238E27FC236}">
                <a16:creationId xmlns:a16="http://schemas.microsoft.com/office/drawing/2014/main" id="{41C18C12-5A44-B761-CD78-F4B78E9378F3}"/>
              </a:ext>
            </a:extLst>
          </p:cNvPr>
          <p:cNvSpPr txBox="1"/>
          <p:nvPr/>
        </p:nvSpPr>
        <p:spPr>
          <a:xfrm>
            <a:off x="8633725" y="4772403"/>
            <a:ext cx="417498" cy="307777"/>
          </a:xfrm>
          <a:prstGeom prst="rect">
            <a:avLst/>
          </a:prstGeom>
          <a:noFill/>
        </p:spPr>
        <p:txBody>
          <a:bodyPr wrap="square" rtlCol="0">
            <a:spAutoFit/>
          </a:bodyPr>
          <a:lstStyle/>
          <a:p>
            <a:r>
              <a:rPr lang="en-US"/>
              <a:t>28</a:t>
            </a:r>
          </a:p>
        </p:txBody>
      </p:sp>
    </p:spTree>
    <p:extLst>
      <p:ext uri="{BB962C8B-B14F-4D97-AF65-F5344CB8AC3E}">
        <p14:creationId xmlns:p14="http://schemas.microsoft.com/office/powerpoint/2010/main" val="142199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D3B6-7C0D-DD29-5CAC-172CD2068D7B}"/>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A32893C8-B833-664D-7C4F-DB3AF7388202}"/>
              </a:ext>
            </a:extLst>
          </p:cNvPr>
          <p:cNvSpPr txBox="1"/>
          <p:nvPr/>
        </p:nvSpPr>
        <p:spPr>
          <a:xfrm>
            <a:off x="987552" y="1184830"/>
            <a:ext cx="7168896" cy="657168"/>
          </a:xfrm>
          <a:prstGeom prst="rect">
            <a:avLst/>
          </a:prstGeom>
          <a:noFill/>
        </p:spPr>
        <p:txBody>
          <a:bodyPr wrap="square">
            <a:spAutoFit/>
          </a:bodyPr>
          <a:lstStyle/>
          <a:p>
            <a:pPr marL="342900" marR="0" lvl="0" indent="-342900">
              <a:lnSpc>
                <a:spcPct val="107000"/>
              </a:lnSpc>
              <a:spcBef>
                <a:spcPts val="0"/>
              </a:spcBef>
              <a:spcAft>
                <a:spcPts val="800"/>
              </a:spcAft>
              <a:buFont typeface="Calibri" panose="020F0502020204030204" pitchFamily="34" charset="0"/>
              <a:buChar char="-"/>
            </a:pPr>
            <a:r>
              <a:rPr lang="en-US" sz="1800">
                <a:effectLst/>
                <a:latin typeface="Barlow Medium" panose="00000600000000000000" pitchFamily="2" charset="0"/>
                <a:ea typeface="Calibri" panose="020F0502020204030204" pitchFamily="34" charset="0"/>
                <a:cs typeface="Times New Roman" panose="02020603050405020304" pitchFamily="18" charset="0"/>
              </a:rPr>
              <a:t>Về xử lí video cũng mang lại kết quả có thể chấp nhận được. Tuy nhiên tốc độ đọc các frame còn chậm khiến cho video như bị delay</a:t>
            </a:r>
          </a:p>
        </p:txBody>
      </p:sp>
      <p:pic>
        <p:nvPicPr>
          <p:cNvPr id="7" name="video1">
            <a:hlinkClick r:id="" action="ppaction://media"/>
            <a:extLst>
              <a:ext uri="{FF2B5EF4-FFF2-40B4-BE49-F238E27FC236}">
                <a16:creationId xmlns:a16="http://schemas.microsoft.com/office/drawing/2014/main" id="{11EF10FD-250B-EF74-9CE4-BE472C9F406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2917" y="2095501"/>
            <a:ext cx="3240838" cy="1998920"/>
          </a:xfrm>
          <a:prstGeom prst="rect">
            <a:avLst/>
          </a:prstGeom>
        </p:spPr>
      </p:pic>
      <p:pic>
        <p:nvPicPr>
          <p:cNvPr id="8" name="frame 2022-05-15 22-31-45">
            <a:hlinkClick r:id="" action="ppaction://media"/>
            <a:extLst>
              <a:ext uri="{FF2B5EF4-FFF2-40B4-BE49-F238E27FC236}">
                <a16:creationId xmlns:a16="http://schemas.microsoft.com/office/drawing/2014/main" id="{37CA3D3C-A554-FCBC-971F-111D3B00334E}"/>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r="28638" b="28974"/>
          <a:stretch/>
        </p:blipFill>
        <p:spPr>
          <a:xfrm>
            <a:off x="5110246" y="1956981"/>
            <a:ext cx="3240838" cy="2137440"/>
          </a:xfrm>
          <a:prstGeom prst="rect">
            <a:avLst/>
          </a:prstGeom>
        </p:spPr>
      </p:pic>
      <p:sp>
        <p:nvSpPr>
          <p:cNvPr id="11" name="Arrow: Right 10">
            <a:extLst>
              <a:ext uri="{FF2B5EF4-FFF2-40B4-BE49-F238E27FC236}">
                <a16:creationId xmlns:a16="http://schemas.microsoft.com/office/drawing/2014/main" id="{DA7E7DEF-9097-02E2-968E-4C905DE7AEC8}"/>
              </a:ext>
            </a:extLst>
          </p:cNvPr>
          <p:cNvSpPr/>
          <p:nvPr/>
        </p:nvSpPr>
        <p:spPr>
          <a:xfrm>
            <a:off x="4196862" y="2908544"/>
            <a:ext cx="750276" cy="23431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CED096-3396-6801-88B6-41CB95E8BD0C}"/>
              </a:ext>
            </a:extLst>
          </p:cNvPr>
          <p:cNvSpPr txBox="1"/>
          <p:nvPr/>
        </p:nvSpPr>
        <p:spPr>
          <a:xfrm>
            <a:off x="8633725" y="4772403"/>
            <a:ext cx="417498" cy="307777"/>
          </a:xfrm>
          <a:prstGeom prst="rect">
            <a:avLst/>
          </a:prstGeom>
          <a:noFill/>
        </p:spPr>
        <p:txBody>
          <a:bodyPr wrap="square" rtlCol="0">
            <a:spAutoFit/>
          </a:bodyPr>
          <a:lstStyle/>
          <a:p>
            <a:r>
              <a:rPr lang="en-US"/>
              <a:t>29</a:t>
            </a:r>
          </a:p>
        </p:txBody>
      </p:sp>
    </p:spTree>
    <p:extLst>
      <p:ext uri="{BB962C8B-B14F-4D97-AF65-F5344CB8AC3E}">
        <p14:creationId xmlns:p14="http://schemas.microsoft.com/office/powerpoint/2010/main" val="36868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6" presetClass="entr" presetSubtype="16"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425" fill="hold"/>
                                        <p:tgtEl>
                                          <p:spTgt spid="7"/>
                                        </p:tgtEl>
                                      </p:cBhvr>
                                    </p:cmd>
                                  </p:childTnLst>
                                </p:cTn>
                              </p:par>
                              <p:par>
                                <p:cTn id="23" presetID="1" presetClass="mediacall" presetSubtype="0" fill="hold" nodeType="withEffect">
                                  <p:stCondLst>
                                    <p:cond delay="0"/>
                                  </p:stCondLst>
                                  <p:childTnLst>
                                    <p:cmd type="call" cmd="playFrom(0.0)">
                                      <p:cBhvr>
                                        <p:cTn id="24" dur="295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25" fill="hold" display="0">
                  <p:stCondLst>
                    <p:cond delay="indefinite"/>
                  </p:stCondLst>
                </p:cTn>
                <p:tgtEl>
                  <p:spTgt spid="7"/>
                </p:tgtEl>
              </p:cMediaNode>
            </p:video>
            <p:video>
              <p:cMediaNode vol="0">
                <p:cTn id="26" fill="hold" display="0">
                  <p:stCondLst>
                    <p:cond delay="indefinite"/>
                  </p:stCondLst>
                </p:cTn>
                <p:tgtEl>
                  <p:spTgt spid="8"/>
                </p:tgtEl>
              </p:cMediaNode>
            </p:video>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33"/>
          <p:cNvSpPr txBox="1">
            <a:spLocks noGrp="1"/>
          </p:cNvSpPr>
          <p:nvPr>
            <p:ph type="title"/>
          </p:nvPr>
        </p:nvSpPr>
        <p:spPr>
          <a:xfrm>
            <a:off x="2411944" y="2440074"/>
            <a:ext cx="4617506" cy="10326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INTRODUCTION</a:t>
            </a:r>
            <a:endParaRPr/>
          </a:p>
        </p:txBody>
      </p:sp>
      <p:sp>
        <p:nvSpPr>
          <p:cNvPr id="1727" name="Google Shape;1727;p33"/>
          <p:cNvSpPr txBox="1">
            <a:spLocks noGrp="1"/>
          </p:cNvSpPr>
          <p:nvPr>
            <p:ph type="title" idx="2"/>
          </p:nvPr>
        </p:nvSpPr>
        <p:spPr>
          <a:xfrm>
            <a:off x="4114800" y="1493121"/>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t>1</a:t>
            </a:r>
            <a:endParaRPr sz="5500"/>
          </a:p>
        </p:txBody>
      </p:sp>
      <p:sp>
        <p:nvSpPr>
          <p:cNvPr id="1728" name="Google Shape;1728;p33"/>
          <p:cNvSpPr txBox="1">
            <a:spLocks noGrp="1"/>
          </p:cNvSpPr>
          <p:nvPr>
            <p:ph type="subTitle" idx="1"/>
          </p:nvPr>
        </p:nvSpPr>
        <p:spPr>
          <a:xfrm>
            <a:off x="2782097" y="3335853"/>
            <a:ext cx="3877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729" name="Google Shape;1729;p33"/>
          <p:cNvGrpSpPr/>
          <p:nvPr/>
        </p:nvGrpSpPr>
        <p:grpSpPr>
          <a:xfrm>
            <a:off x="7367123" y="382070"/>
            <a:ext cx="1640063" cy="4293555"/>
            <a:chOff x="6976598" y="618695"/>
            <a:chExt cx="1640063" cy="4293555"/>
          </a:xfrm>
        </p:grpSpPr>
        <p:sp>
          <p:nvSpPr>
            <p:cNvPr id="1730" name="Google Shape;1730;p33"/>
            <p:cNvSpPr/>
            <p:nvPr/>
          </p:nvSpPr>
          <p:spPr>
            <a:xfrm>
              <a:off x="7233363" y="4798850"/>
              <a:ext cx="1247700" cy="1134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7522292" y="732742"/>
              <a:ext cx="856747" cy="1050772"/>
            </a:xfrm>
            <a:custGeom>
              <a:avLst/>
              <a:gdLst/>
              <a:ahLst/>
              <a:cxnLst/>
              <a:rect l="l" t="t" r="r" b="b"/>
              <a:pathLst>
                <a:path w="21853" h="26802" extrusionOk="0">
                  <a:moveTo>
                    <a:pt x="13586" y="1"/>
                  </a:moveTo>
                  <a:lnTo>
                    <a:pt x="1372" y="2077"/>
                  </a:lnTo>
                  <a:lnTo>
                    <a:pt x="1149" y="2466"/>
                  </a:lnTo>
                  <a:lnTo>
                    <a:pt x="946" y="2892"/>
                  </a:lnTo>
                  <a:lnTo>
                    <a:pt x="797" y="3337"/>
                  </a:lnTo>
                  <a:lnTo>
                    <a:pt x="686" y="3782"/>
                  </a:lnTo>
                  <a:lnTo>
                    <a:pt x="593" y="4245"/>
                  </a:lnTo>
                  <a:lnTo>
                    <a:pt x="556" y="4709"/>
                  </a:lnTo>
                  <a:lnTo>
                    <a:pt x="556" y="5172"/>
                  </a:lnTo>
                  <a:lnTo>
                    <a:pt x="612" y="5635"/>
                  </a:lnTo>
                  <a:lnTo>
                    <a:pt x="649" y="5858"/>
                  </a:lnTo>
                  <a:lnTo>
                    <a:pt x="723" y="6062"/>
                  </a:lnTo>
                  <a:lnTo>
                    <a:pt x="816" y="6284"/>
                  </a:lnTo>
                  <a:lnTo>
                    <a:pt x="927" y="6469"/>
                  </a:lnTo>
                  <a:lnTo>
                    <a:pt x="1038" y="6673"/>
                  </a:lnTo>
                  <a:lnTo>
                    <a:pt x="1168" y="6859"/>
                  </a:lnTo>
                  <a:lnTo>
                    <a:pt x="1465" y="7229"/>
                  </a:lnTo>
                  <a:lnTo>
                    <a:pt x="1743" y="7619"/>
                  </a:lnTo>
                  <a:lnTo>
                    <a:pt x="1872" y="7804"/>
                  </a:lnTo>
                  <a:lnTo>
                    <a:pt x="2002" y="7989"/>
                  </a:lnTo>
                  <a:lnTo>
                    <a:pt x="2113" y="8193"/>
                  </a:lnTo>
                  <a:lnTo>
                    <a:pt x="2206" y="8397"/>
                  </a:lnTo>
                  <a:lnTo>
                    <a:pt x="2280" y="8619"/>
                  </a:lnTo>
                  <a:lnTo>
                    <a:pt x="2336" y="8842"/>
                  </a:lnTo>
                  <a:lnTo>
                    <a:pt x="2484" y="9713"/>
                  </a:lnTo>
                  <a:lnTo>
                    <a:pt x="2521" y="10102"/>
                  </a:lnTo>
                  <a:lnTo>
                    <a:pt x="2558" y="10491"/>
                  </a:lnTo>
                  <a:lnTo>
                    <a:pt x="2540" y="10695"/>
                  </a:lnTo>
                  <a:lnTo>
                    <a:pt x="2540" y="10881"/>
                  </a:lnTo>
                  <a:lnTo>
                    <a:pt x="2502" y="11066"/>
                  </a:lnTo>
                  <a:lnTo>
                    <a:pt x="2465" y="11251"/>
                  </a:lnTo>
                  <a:lnTo>
                    <a:pt x="2410" y="11455"/>
                  </a:lnTo>
                  <a:lnTo>
                    <a:pt x="2336" y="11641"/>
                  </a:lnTo>
                  <a:lnTo>
                    <a:pt x="2243" y="11844"/>
                  </a:lnTo>
                  <a:lnTo>
                    <a:pt x="2132" y="12030"/>
                  </a:lnTo>
                  <a:lnTo>
                    <a:pt x="1613" y="12827"/>
                  </a:lnTo>
                  <a:lnTo>
                    <a:pt x="1094" y="13605"/>
                  </a:lnTo>
                  <a:lnTo>
                    <a:pt x="853" y="13994"/>
                  </a:lnTo>
                  <a:lnTo>
                    <a:pt x="612" y="14402"/>
                  </a:lnTo>
                  <a:lnTo>
                    <a:pt x="408" y="14810"/>
                  </a:lnTo>
                  <a:lnTo>
                    <a:pt x="223" y="15236"/>
                  </a:lnTo>
                  <a:lnTo>
                    <a:pt x="149" y="15459"/>
                  </a:lnTo>
                  <a:lnTo>
                    <a:pt x="93" y="15700"/>
                  </a:lnTo>
                  <a:lnTo>
                    <a:pt x="37" y="15922"/>
                  </a:lnTo>
                  <a:lnTo>
                    <a:pt x="19" y="16163"/>
                  </a:lnTo>
                  <a:lnTo>
                    <a:pt x="0" y="16404"/>
                  </a:lnTo>
                  <a:lnTo>
                    <a:pt x="0" y="16645"/>
                  </a:lnTo>
                  <a:lnTo>
                    <a:pt x="19" y="16867"/>
                  </a:lnTo>
                  <a:lnTo>
                    <a:pt x="56" y="17108"/>
                  </a:lnTo>
                  <a:lnTo>
                    <a:pt x="93" y="17349"/>
                  </a:lnTo>
                  <a:lnTo>
                    <a:pt x="149" y="17572"/>
                  </a:lnTo>
                  <a:lnTo>
                    <a:pt x="241" y="17812"/>
                  </a:lnTo>
                  <a:lnTo>
                    <a:pt x="315" y="18016"/>
                  </a:lnTo>
                  <a:lnTo>
                    <a:pt x="427" y="18239"/>
                  </a:lnTo>
                  <a:lnTo>
                    <a:pt x="538" y="18443"/>
                  </a:lnTo>
                  <a:lnTo>
                    <a:pt x="686" y="18628"/>
                  </a:lnTo>
                  <a:lnTo>
                    <a:pt x="834" y="18813"/>
                  </a:lnTo>
                  <a:lnTo>
                    <a:pt x="1001" y="18999"/>
                  </a:lnTo>
                  <a:lnTo>
                    <a:pt x="1187" y="19147"/>
                  </a:lnTo>
                  <a:lnTo>
                    <a:pt x="1390" y="19277"/>
                  </a:lnTo>
                  <a:lnTo>
                    <a:pt x="1613" y="19388"/>
                  </a:lnTo>
                  <a:lnTo>
                    <a:pt x="1835" y="19462"/>
                  </a:lnTo>
                  <a:lnTo>
                    <a:pt x="2058" y="19536"/>
                  </a:lnTo>
                  <a:lnTo>
                    <a:pt x="2484" y="19666"/>
                  </a:lnTo>
                  <a:lnTo>
                    <a:pt x="2892" y="19759"/>
                  </a:lnTo>
                  <a:lnTo>
                    <a:pt x="3077" y="19814"/>
                  </a:lnTo>
                  <a:lnTo>
                    <a:pt x="3244" y="19870"/>
                  </a:lnTo>
                  <a:lnTo>
                    <a:pt x="3392" y="19944"/>
                  </a:lnTo>
                  <a:lnTo>
                    <a:pt x="3522" y="20018"/>
                  </a:lnTo>
                  <a:lnTo>
                    <a:pt x="3615" y="20129"/>
                  </a:lnTo>
                  <a:lnTo>
                    <a:pt x="3689" y="20241"/>
                  </a:lnTo>
                  <a:lnTo>
                    <a:pt x="3726" y="20370"/>
                  </a:lnTo>
                  <a:lnTo>
                    <a:pt x="3726" y="20537"/>
                  </a:lnTo>
                  <a:lnTo>
                    <a:pt x="3707" y="20704"/>
                  </a:lnTo>
                  <a:lnTo>
                    <a:pt x="3652" y="20908"/>
                  </a:lnTo>
                  <a:lnTo>
                    <a:pt x="3540" y="21371"/>
                  </a:lnTo>
                  <a:lnTo>
                    <a:pt x="3485" y="21631"/>
                  </a:lnTo>
                  <a:lnTo>
                    <a:pt x="3429" y="21890"/>
                  </a:lnTo>
                  <a:lnTo>
                    <a:pt x="3374" y="22187"/>
                  </a:lnTo>
                  <a:lnTo>
                    <a:pt x="3355" y="22483"/>
                  </a:lnTo>
                  <a:lnTo>
                    <a:pt x="3355" y="22798"/>
                  </a:lnTo>
                  <a:lnTo>
                    <a:pt x="3392" y="23132"/>
                  </a:lnTo>
                  <a:lnTo>
                    <a:pt x="3466" y="23465"/>
                  </a:lnTo>
                  <a:lnTo>
                    <a:pt x="3577" y="23799"/>
                  </a:lnTo>
                  <a:lnTo>
                    <a:pt x="3652" y="23984"/>
                  </a:lnTo>
                  <a:lnTo>
                    <a:pt x="3726" y="24151"/>
                  </a:lnTo>
                  <a:lnTo>
                    <a:pt x="3837" y="24337"/>
                  </a:lnTo>
                  <a:lnTo>
                    <a:pt x="3948" y="24522"/>
                  </a:lnTo>
                  <a:lnTo>
                    <a:pt x="4096" y="24707"/>
                  </a:lnTo>
                  <a:lnTo>
                    <a:pt x="4245" y="24874"/>
                  </a:lnTo>
                  <a:lnTo>
                    <a:pt x="4412" y="25041"/>
                  </a:lnTo>
                  <a:lnTo>
                    <a:pt x="4615" y="25189"/>
                  </a:lnTo>
                  <a:lnTo>
                    <a:pt x="4819" y="25337"/>
                  </a:lnTo>
                  <a:lnTo>
                    <a:pt x="5042" y="25486"/>
                  </a:lnTo>
                  <a:lnTo>
                    <a:pt x="5283" y="25615"/>
                  </a:lnTo>
                  <a:lnTo>
                    <a:pt x="5542" y="25745"/>
                  </a:lnTo>
                  <a:lnTo>
                    <a:pt x="5802" y="25856"/>
                  </a:lnTo>
                  <a:lnTo>
                    <a:pt x="6080" y="25968"/>
                  </a:lnTo>
                  <a:lnTo>
                    <a:pt x="6654" y="26172"/>
                  </a:lnTo>
                  <a:lnTo>
                    <a:pt x="7266" y="26338"/>
                  </a:lnTo>
                  <a:lnTo>
                    <a:pt x="7896" y="26487"/>
                  </a:lnTo>
                  <a:lnTo>
                    <a:pt x="8545" y="26598"/>
                  </a:lnTo>
                  <a:lnTo>
                    <a:pt x="9193" y="26690"/>
                  </a:lnTo>
                  <a:lnTo>
                    <a:pt x="9842" y="26746"/>
                  </a:lnTo>
                  <a:lnTo>
                    <a:pt x="10472" y="26783"/>
                  </a:lnTo>
                  <a:lnTo>
                    <a:pt x="11084" y="26802"/>
                  </a:lnTo>
                  <a:lnTo>
                    <a:pt x="11658" y="26783"/>
                  </a:lnTo>
                  <a:lnTo>
                    <a:pt x="12196" y="26746"/>
                  </a:lnTo>
                  <a:lnTo>
                    <a:pt x="12696" y="26672"/>
                  </a:lnTo>
                  <a:lnTo>
                    <a:pt x="13160" y="26598"/>
                  </a:lnTo>
                  <a:lnTo>
                    <a:pt x="13623" y="26505"/>
                  </a:lnTo>
                  <a:lnTo>
                    <a:pt x="14068" y="26375"/>
                  </a:lnTo>
                  <a:lnTo>
                    <a:pt x="14531" y="26246"/>
                  </a:lnTo>
                  <a:lnTo>
                    <a:pt x="14976" y="26097"/>
                  </a:lnTo>
                  <a:lnTo>
                    <a:pt x="15421" y="25931"/>
                  </a:lnTo>
                  <a:lnTo>
                    <a:pt x="15847" y="25745"/>
                  </a:lnTo>
                  <a:lnTo>
                    <a:pt x="16255" y="25523"/>
                  </a:lnTo>
                  <a:lnTo>
                    <a:pt x="16644" y="25300"/>
                  </a:lnTo>
                  <a:lnTo>
                    <a:pt x="17015" y="25041"/>
                  </a:lnTo>
                  <a:lnTo>
                    <a:pt x="17348" y="24744"/>
                  </a:lnTo>
                  <a:lnTo>
                    <a:pt x="17664" y="24429"/>
                  </a:lnTo>
                  <a:lnTo>
                    <a:pt x="17942" y="24096"/>
                  </a:lnTo>
                  <a:lnTo>
                    <a:pt x="18071" y="23910"/>
                  </a:lnTo>
                  <a:lnTo>
                    <a:pt x="18183" y="23725"/>
                  </a:lnTo>
                  <a:lnTo>
                    <a:pt x="18294" y="23540"/>
                  </a:lnTo>
                  <a:lnTo>
                    <a:pt x="18386" y="23336"/>
                  </a:lnTo>
                  <a:lnTo>
                    <a:pt x="18479" y="23132"/>
                  </a:lnTo>
                  <a:lnTo>
                    <a:pt x="18553" y="22909"/>
                  </a:lnTo>
                  <a:lnTo>
                    <a:pt x="18609" y="22706"/>
                  </a:lnTo>
                  <a:lnTo>
                    <a:pt x="18627" y="22483"/>
                  </a:lnTo>
                  <a:lnTo>
                    <a:pt x="18627" y="22261"/>
                  </a:lnTo>
                  <a:lnTo>
                    <a:pt x="18590" y="22038"/>
                  </a:lnTo>
                  <a:lnTo>
                    <a:pt x="18516" y="21556"/>
                  </a:lnTo>
                  <a:lnTo>
                    <a:pt x="18405" y="21075"/>
                  </a:lnTo>
                  <a:lnTo>
                    <a:pt x="18331" y="20593"/>
                  </a:lnTo>
                  <a:lnTo>
                    <a:pt x="18312" y="20352"/>
                  </a:lnTo>
                  <a:lnTo>
                    <a:pt x="18294" y="20129"/>
                  </a:lnTo>
                  <a:lnTo>
                    <a:pt x="18312" y="19925"/>
                  </a:lnTo>
                  <a:lnTo>
                    <a:pt x="18349" y="19722"/>
                  </a:lnTo>
                  <a:lnTo>
                    <a:pt x="18423" y="19536"/>
                  </a:lnTo>
                  <a:lnTo>
                    <a:pt x="18535" y="19369"/>
                  </a:lnTo>
                  <a:lnTo>
                    <a:pt x="18646" y="19258"/>
                  </a:lnTo>
                  <a:lnTo>
                    <a:pt x="18776" y="19166"/>
                  </a:lnTo>
                  <a:lnTo>
                    <a:pt x="18942" y="19091"/>
                  </a:lnTo>
                  <a:lnTo>
                    <a:pt x="19091" y="19054"/>
                  </a:lnTo>
                  <a:lnTo>
                    <a:pt x="19461" y="18962"/>
                  </a:lnTo>
                  <a:lnTo>
                    <a:pt x="19851" y="18887"/>
                  </a:lnTo>
                  <a:lnTo>
                    <a:pt x="20054" y="18813"/>
                  </a:lnTo>
                  <a:lnTo>
                    <a:pt x="20277" y="18739"/>
                  </a:lnTo>
                  <a:lnTo>
                    <a:pt x="20481" y="18647"/>
                  </a:lnTo>
                  <a:lnTo>
                    <a:pt x="20703" y="18517"/>
                  </a:lnTo>
                  <a:lnTo>
                    <a:pt x="20907" y="18350"/>
                  </a:lnTo>
                  <a:lnTo>
                    <a:pt x="21111" y="18128"/>
                  </a:lnTo>
                  <a:lnTo>
                    <a:pt x="21315" y="17887"/>
                  </a:lnTo>
                  <a:lnTo>
                    <a:pt x="21519" y="17572"/>
                  </a:lnTo>
                  <a:lnTo>
                    <a:pt x="21593" y="17405"/>
                  </a:lnTo>
                  <a:lnTo>
                    <a:pt x="21667" y="17238"/>
                  </a:lnTo>
                  <a:lnTo>
                    <a:pt x="21741" y="17071"/>
                  </a:lnTo>
                  <a:lnTo>
                    <a:pt x="21778" y="16923"/>
                  </a:lnTo>
                  <a:lnTo>
                    <a:pt x="21815" y="16756"/>
                  </a:lnTo>
                  <a:lnTo>
                    <a:pt x="21834" y="16589"/>
                  </a:lnTo>
                  <a:lnTo>
                    <a:pt x="21852" y="16293"/>
                  </a:lnTo>
                  <a:lnTo>
                    <a:pt x="21815" y="15978"/>
                  </a:lnTo>
                  <a:lnTo>
                    <a:pt x="21760" y="15700"/>
                  </a:lnTo>
                  <a:lnTo>
                    <a:pt x="21667" y="15403"/>
                  </a:lnTo>
                  <a:lnTo>
                    <a:pt x="21556" y="15144"/>
                  </a:lnTo>
                  <a:lnTo>
                    <a:pt x="21407" y="14884"/>
                  </a:lnTo>
                  <a:lnTo>
                    <a:pt x="21259" y="14643"/>
                  </a:lnTo>
                  <a:lnTo>
                    <a:pt x="21111" y="14402"/>
                  </a:lnTo>
                  <a:lnTo>
                    <a:pt x="20944" y="14180"/>
                  </a:lnTo>
                  <a:lnTo>
                    <a:pt x="20611" y="13791"/>
                  </a:lnTo>
                  <a:lnTo>
                    <a:pt x="20351" y="13475"/>
                  </a:lnTo>
                  <a:lnTo>
                    <a:pt x="20092" y="13197"/>
                  </a:lnTo>
                  <a:lnTo>
                    <a:pt x="19832" y="12919"/>
                  </a:lnTo>
                  <a:lnTo>
                    <a:pt x="19313" y="12363"/>
                  </a:lnTo>
                  <a:lnTo>
                    <a:pt x="19072" y="12085"/>
                  </a:lnTo>
                  <a:lnTo>
                    <a:pt x="18831" y="11807"/>
                  </a:lnTo>
                  <a:lnTo>
                    <a:pt x="18627" y="11492"/>
                  </a:lnTo>
                  <a:lnTo>
                    <a:pt x="18442" y="11177"/>
                  </a:lnTo>
                  <a:lnTo>
                    <a:pt x="18349" y="11010"/>
                  </a:lnTo>
                  <a:lnTo>
                    <a:pt x="18294" y="10825"/>
                  </a:lnTo>
                  <a:lnTo>
                    <a:pt x="18238" y="10640"/>
                  </a:lnTo>
                  <a:lnTo>
                    <a:pt x="18201" y="10454"/>
                  </a:lnTo>
                  <a:lnTo>
                    <a:pt x="18183" y="10250"/>
                  </a:lnTo>
                  <a:lnTo>
                    <a:pt x="18164" y="10065"/>
                  </a:lnTo>
                  <a:lnTo>
                    <a:pt x="18183" y="9880"/>
                  </a:lnTo>
                  <a:lnTo>
                    <a:pt x="18201" y="9694"/>
                  </a:lnTo>
                  <a:lnTo>
                    <a:pt x="18238" y="9509"/>
                  </a:lnTo>
                  <a:lnTo>
                    <a:pt x="18294" y="9324"/>
                  </a:lnTo>
                  <a:lnTo>
                    <a:pt x="18349" y="9157"/>
                  </a:lnTo>
                  <a:lnTo>
                    <a:pt x="18442" y="9009"/>
                  </a:lnTo>
                  <a:lnTo>
                    <a:pt x="18553" y="8860"/>
                  </a:lnTo>
                  <a:lnTo>
                    <a:pt x="18664" y="8731"/>
                  </a:lnTo>
                  <a:lnTo>
                    <a:pt x="18813" y="8619"/>
                  </a:lnTo>
                  <a:lnTo>
                    <a:pt x="18961" y="8527"/>
                  </a:lnTo>
                  <a:lnTo>
                    <a:pt x="18961" y="8100"/>
                  </a:lnTo>
                  <a:lnTo>
                    <a:pt x="18924" y="7174"/>
                  </a:lnTo>
                  <a:lnTo>
                    <a:pt x="18887" y="6655"/>
                  </a:lnTo>
                  <a:lnTo>
                    <a:pt x="18868" y="6210"/>
                  </a:lnTo>
                  <a:lnTo>
                    <a:pt x="18813" y="5876"/>
                  </a:lnTo>
                  <a:lnTo>
                    <a:pt x="18794" y="5765"/>
                  </a:lnTo>
                  <a:lnTo>
                    <a:pt x="18776" y="5710"/>
                  </a:lnTo>
                  <a:lnTo>
                    <a:pt x="17904" y="4764"/>
                  </a:lnTo>
                  <a:lnTo>
                    <a:pt x="16125" y="2800"/>
                  </a:lnTo>
                  <a:lnTo>
                    <a:pt x="135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7380605" y="1641043"/>
              <a:ext cx="299409" cy="636611"/>
            </a:xfrm>
            <a:custGeom>
              <a:avLst/>
              <a:gdLst/>
              <a:ahLst/>
              <a:cxnLst/>
              <a:rect l="l" t="t" r="r" b="b"/>
              <a:pathLst>
                <a:path w="7637" h="16238" extrusionOk="0">
                  <a:moveTo>
                    <a:pt x="6209" y="1"/>
                  </a:moveTo>
                  <a:lnTo>
                    <a:pt x="0" y="10732"/>
                  </a:lnTo>
                  <a:lnTo>
                    <a:pt x="111" y="16237"/>
                  </a:lnTo>
                  <a:lnTo>
                    <a:pt x="223" y="16219"/>
                  </a:lnTo>
                  <a:lnTo>
                    <a:pt x="352" y="16163"/>
                  </a:lnTo>
                  <a:lnTo>
                    <a:pt x="482" y="16089"/>
                  </a:lnTo>
                  <a:lnTo>
                    <a:pt x="649" y="15959"/>
                  </a:lnTo>
                  <a:lnTo>
                    <a:pt x="816" y="15811"/>
                  </a:lnTo>
                  <a:lnTo>
                    <a:pt x="982" y="15644"/>
                  </a:lnTo>
                  <a:lnTo>
                    <a:pt x="1372" y="15199"/>
                  </a:lnTo>
                  <a:lnTo>
                    <a:pt x="1817" y="14680"/>
                  </a:lnTo>
                  <a:lnTo>
                    <a:pt x="2280" y="14069"/>
                  </a:lnTo>
                  <a:lnTo>
                    <a:pt x="2762" y="13383"/>
                  </a:lnTo>
                  <a:lnTo>
                    <a:pt x="3281" y="12660"/>
                  </a:lnTo>
                  <a:lnTo>
                    <a:pt x="4356" y="11085"/>
                  </a:lnTo>
                  <a:lnTo>
                    <a:pt x="5486" y="9453"/>
                  </a:lnTo>
                  <a:lnTo>
                    <a:pt x="6580" y="7878"/>
                  </a:lnTo>
                  <a:lnTo>
                    <a:pt x="7117" y="7155"/>
                  </a:lnTo>
                  <a:lnTo>
                    <a:pt x="7636" y="6469"/>
                  </a:lnTo>
                  <a:lnTo>
                    <a:pt x="6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8211124" y="1641043"/>
              <a:ext cx="284158" cy="654763"/>
            </a:xfrm>
            <a:custGeom>
              <a:avLst/>
              <a:gdLst/>
              <a:ahLst/>
              <a:cxnLst/>
              <a:rect l="l" t="t" r="r" b="b"/>
              <a:pathLst>
                <a:path w="7248" h="16701" extrusionOk="0">
                  <a:moveTo>
                    <a:pt x="1966" y="1"/>
                  </a:moveTo>
                  <a:lnTo>
                    <a:pt x="1" y="6321"/>
                  </a:lnTo>
                  <a:lnTo>
                    <a:pt x="464" y="7044"/>
                  </a:lnTo>
                  <a:lnTo>
                    <a:pt x="928" y="7822"/>
                  </a:lnTo>
                  <a:lnTo>
                    <a:pt x="1891" y="9491"/>
                  </a:lnTo>
                  <a:lnTo>
                    <a:pt x="2874" y="11196"/>
                  </a:lnTo>
                  <a:lnTo>
                    <a:pt x="3819" y="12864"/>
                  </a:lnTo>
                  <a:lnTo>
                    <a:pt x="4282" y="13624"/>
                  </a:lnTo>
                  <a:lnTo>
                    <a:pt x="4709" y="14347"/>
                  </a:lnTo>
                  <a:lnTo>
                    <a:pt x="5116" y="14995"/>
                  </a:lnTo>
                  <a:lnTo>
                    <a:pt x="5506" y="15551"/>
                  </a:lnTo>
                  <a:lnTo>
                    <a:pt x="5858" y="16015"/>
                  </a:lnTo>
                  <a:lnTo>
                    <a:pt x="6025" y="16219"/>
                  </a:lnTo>
                  <a:lnTo>
                    <a:pt x="6173" y="16367"/>
                  </a:lnTo>
                  <a:lnTo>
                    <a:pt x="6321" y="16497"/>
                  </a:lnTo>
                  <a:lnTo>
                    <a:pt x="6451" y="16608"/>
                  </a:lnTo>
                  <a:lnTo>
                    <a:pt x="6562" y="16663"/>
                  </a:lnTo>
                  <a:lnTo>
                    <a:pt x="6673" y="16700"/>
                  </a:lnTo>
                  <a:lnTo>
                    <a:pt x="7248" y="11214"/>
                  </a:lnTo>
                  <a:lnTo>
                    <a:pt x="1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7988792" y="3576829"/>
              <a:ext cx="299409" cy="1291295"/>
            </a:xfrm>
            <a:custGeom>
              <a:avLst/>
              <a:gdLst/>
              <a:ahLst/>
              <a:cxnLst/>
              <a:rect l="l" t="t" r="r" b="b"/>
              <a:pathLst>
                <a:path w="7637" h="32937" extrusionOk="0">
                  <a:moveTo>
                    <a:pt x="0" y="1"/>
                  </a:moveTo>
                  <a:lnTo>
                    <a:pt x="1687" y="8045"/>
                  </a:lnTo>
                  <a:lnTo>
                    <a:pt x="1576" y="8786"/>
                  </a:lnTo>
                  <a:lnTo>
                    <a:pt x="1335" y="10454"/>
                  </a:lnTo>
                  <a:lnTo>
                    <a:pt x="1205" y="11399"/>
                  </a:lnTo>
                  <a:lnTo>
                    <a:pt x="1094" y="12289"/>
                  </a:lnTo>
                  <a:lnTo>
                    <a:pt x="1020" y="13049"/>
                  </a:lnTo>
                  <a:lnTo>
                    <a:pt x="1001" y="13327"/>
                  </a:lnTo>
                  <a:lnTo>
                    <a:pt x="1001" y="13549"/>
                  </a:lnTo>
                  <a:lnTo>
                    <a:pt x="1038" y="13846"/>
                  </a:lnTo>
                  <a:lnTo>
                    <a:pt x="1112" y="14346"/>
                  </a:lnTo>
                  <a:lnTo>
                    <a:pt x="1390" y="15885"/>
                  </a:lnTo>
                  <a:lnTo>
                    <a:pt x="1761" y="17886"/>
                  </a:lnTo>
                  <a:lnTo>
                    <a:pt x="2206" y="20110"/>
                  </a:lnTo>
                  <a:lnTo>
                    <a:pt x="3040" y="24169"/>
                  </a:lnTo>
                  <a:lnTo>
                    <a:pt x="3411" y="25986"/>
                  </a:lnTo>
                  <a:lnTo>
                    <a:pt x="3466" y="32936"/>
                  </a:lnTo>
                  <a:lnTo>
                    <a:pt x="6802" y="32936"/>
                  </a:lnTo>
                  <a:lnTo>
                    <a:pt x="6228" y="26041"/>
                  </a:lnTo>
                  <a:lnTo>
                    <a:pt x="6432" y="24244"/>
                  </a:lnTo>
                  <a:lnTo>
                    <a:pt x="6877" y="20203"/>
                  </a:lnTo>
                  <a:lnTo>
                    <a:pt x="7321" y="15959"/>
                  </a:lnTo>
                  <a:lnTo>
                    <a:pt x="7488" y="14402"/>
                  </a:lnTo>
                  <a:lnTo>
                    <a:pt x="7525" y="13864"/>
                  </a:lnTo>
                  <a:lnTo>
                    <a:pt x="7544" y="13549"/>
                  </a:lnTo>
                  <a:lnTo>
                    <a:pt x="7525" y="13308"/>
                  </a:lnTo>
                  <a:lnTo>
                    <a:pt x="7507" y="13012"/>
                  </a:lnTo>
                  <a:lnTo>
                    <a:pt x="7414" y="12252"/>
                  </a:lnTo>
                  <a:lnTo>
                    <a:pt x="7303" y="11399"/>
                  </a:lnTo>
                  <a:lnTo>
                    <a:pt x="7173" y="10491"/>
                  </a:lnTo>
                  <a:lnTo>
                    <a:pt x="6914" y="8934"/>
                  </a:lnTo>
                  <a:lnTo>
                    <a:pt x="6802" y="8267"/>
                  </a:lnTo>
                  <a:lnTo>
                    <a:pt x="7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7985146" y="3572478"/>
              <a:ext cx="307406" cy="1157567"/>
            </a:xfrm>
            <a:custGeom>
              <a:avLst/>
              <a:gdLst/>
              <a:ahLst/>
              <a:cxnLst/>
              <a:rect l="l" t="t" r="r" b="b"/>
              <a:pathLst>
                <a:path w="7841" h="29526" extrusionOk="0">
                  <a:moveTo>
                    <a:pt x="93" y="0"/>
                  </a:moveTo>
                  <a:lnTo>
                    <a:pt x="56" y="19"/>
                  </a:lnTo>
                  <a:lnTo>
                    <a:pt x="19" y="37"/>
                  </a:lnTo>
                  <a:lnTo>
                    <a:pt x="1" y="93"/>
                  </a:lnTo>
                  <a:lnTo>
                    <a:pt x="1" y="130"/>
                  </a:lnTo>
                  <a:lnTo>
                    <a:pt x="1669" y="8174"/>
                  </a:lnTo>
                  <a:lnTo>
                    <a:pt x="1521" y="9045"/>
                  </a:lnTo>
                  <a:lnTo>
                    <a:pt x="1298" y="10713"/>
                  </a:lnTo>
                  <a:lnTo>
                    <a:pt x="1168" y="11621"/>
                  </a:lnTo>
                  <a:lnTo>
                    <a:pt x="1076" y="12474"/>
                  </a:lnTo>
                  <a:lnTo>
                    <a:pt x="1002" y="13178"/>
                  </a:lnTo>
                  <a:lnTo>
                    <a:pt x="983" y="13660"/>
                  </a:lnTo>
                  <a:lnTo>
                    <a:pt x="1020" y="13938"/>
                  </a:lnTo>
                  <a:lnTo>
                    <a:pt x="1094" y="14439"/>
                  </a:lnTo>
                  <a:lnTo>
                    <a:pt x="1354" y="15940"/>
                  </a:lnTo>
                  <a:lnTo>
                    <a:pt x="1724" y="17886"/>
                  </a:lnTo>
                  <a:lnTo>
                    <a:pt x="2151" y="20055"/>
                  </a:lnTo>
                  <a:lnTo>
                    <a:pt x="2966" y="24095"/>
                  </a:lnTo>
                  <a:lnTo>
                    <a:pt x="3392" y="26097"/>
                  </a:lnTo>
                  <a:lnTo>
                    <a:pt x="3411" y="29415"/>
                  </a:lnTo>
                  <a:lnTo>
                    <a:pt x="3430" y="29452"/>
                  </a:lnTo>
                  <a:lnTo>
                    <a:pt x="3448" y="29489"/>
                  </a:lnTo>
                  <a:lnTo>
                    <a:pt x="3485" y="29526"/>
                  </a:lnTo>
                  <a:lnTo>
                    <a:pt x="3522" y="29526"/>
                  </a:lnTo>
                  <a:lnTo>
                    <a:pt x="3559" y="29507"/>
                  </a:lnTo>
                  <a:lnTo>
                    <a:pt x="3596" y="29489"/>
                  </a:lnTo>
                  <a:lnTo>
                    <a:pt x="3633" y="29452"/>
                  </a:lnTo>
                  <a:lnTo>
                    <a:pt x="3633" y="29415"/>
                  </a:lnTo>
                  <a:lnTo>
                    <a:pt x="3615" y="26060"/>
                  </a:lnTo>
                  <a:lnTo>
                    <a:pt x="3226" y="24206"/>
                  </a:lnTo>
                  <a:lnTo>
                    <a:pt x="2410" y="20166"/>
                  </a:lnTo>
                  <a:lnTo>
                    <a:pt x="1965" y="17960"/>
                  </a:lnTo>
                  <a:lnTo>
                    <a:pt x="1576" y="15959"/>
                  </a:lnTo>
                  <a:lnTo>
                    <a:pt x="1317" y="14439"/>
                  </a:lnTo>
                  <a:lnTo>
                    <a:pt x="1243" y="13938"/>
                  </a:lnTo>
                  <a:lnTo>
                    <a:pt x="1205" y="13660"/>
                  </a:lnTo>
                  <a:lnTo>
                    <a:pt x="1224" y="13160"/>
                  </a:lnTo>
                  <a:lnTo>
                    <a:pt x="1298" y="12418"/>
                  </a:lnTo>
                  <a:lnTo>
                    <a:pt x="1409" y="11529"/>
                  </a:lnTo>
                  <a:lnTo>
                    <a:pt x="1539" y="10584"/>
                  </a:lnTo>
                  <a:lnTo>
                    <a:pt x="1780" y="8934"/>
                  </a:lnTo>
                  <a:lnTo>
                    <a:pt x="1891" y="8174"/>
                  </a:lnTo>
                  <a:lnTo>
                    <a:pt x="1891" y="8137"/>
                  </a:lnTo>
                  <a:lnTo>
                    <a:pt x="242" y="223"/>
                  </a:lnTo>
                  <a:lnTo>
                    <a:pt x="7600" y="223"/>
                  </a:lnTo>
                  <a:lnTo>
                    <a:pt x="6784" y="8359"/>
                  </a:lnTo>
                  <a:lnTo>
                    <a:pt x="6784" y="8396"/>
                  </a:lnTo>
                  <a:lnTo>
                    <a:pt x="6895" y="9082"/>
                  </a:lnTo>
                  <a:lnTo>
                    <a:pt x="7155" y="10639"/>
                  </a:lnTo>
                  <a:lnTo>
                    <a:pt x="7285" y="11529"/>
                  </a:lnTo>
                  <a:lnTo>
                    <a:pt x="7396" y="12381"/>
                  </a:lnTo>
                  <a:lnTo>
                    <a:pt x="7489" y="13123"/>
                  </a:lnTo>
                  <a:lnTo>
                    <a:pt x="7507" y="13419"/>
                  </a:lnTo>
                  <a:lnTo>
                    <a:pt x="7526" y="13660"/>
                  </a:lnTo>
                  <a:lnTo>
                    <a:pt x="7507" y="13975"/>
                  </a:lnTo>
                  <a:lnTo>
                    <a:pt x="7470" y="14494"/>
                  </a:lnTo>
                  <a:lnTo>
                    <a:pt x="7322" y="16051"/>
                  </a:lnTo>
                  <a:lnTo>
                    <a:pt x="6858" y="20259"/>
                  </a:lnTo>
                  <a:lnTo>
                    <a:pt x="6210" y="26152"/>
                  </a:lnTo>
                  <a:lnTo>
                    <a:pt x="6469" y="29322"/>
                  </a:lnTo>
                  <a:lnTo>
                    <a:pt x="6488" y="29359"/>
                  </a:lnTo>
                  <a:lnTo>
                    <a:pt x="6506" y="29396"/>
                  </a:lnTo>
                  <a:lnTo>
                    <a:pt x="6543" y="29415"/>
                  </a:lnTo>
                  <a:lnTo>
                    <a:pt x="6599" y="29433"/>
                  </a:lnTo>
                  <a:lnTo>
                    <a:pt x="6636" y="29415"/>
                  </a:lnTo>
                  <a:lnTo>
                    <a:pt x="6673" y="29396"/>
                  </a:lnTo>
                  <a:lnTo>
                    <a:pt x="6692" y="29359"/>
                  </a:lnTo>
                  <a:lnTo>
                    <a:pt x="6692" y="29303"/>
                  </a:lnTo>
                  <a:lnTo>
                    <a:pt x="6432" y="26152"/>
                  </a:lnTo>
                  <a:lnTo>
                    <a:pt x="6655" y="24151"/>
                  </a:lnTo>
                  <a:lnTo>
                    <a:pt x="7099" y="20147"/>
                  </a:lnTo>
                  <a:lnTo>
                    <a:pt x="7544" y="15996"/>
                  </a:lnTo>
                  <a:lnTo>
                    <a:pt x="7692" y="14494"/>
                  </a:lnTo>
                  <a:lnTo>
                    <a:pt x="7730" y="13975"/>
                  </a:lnTo>
                  <a:lnTo>
                    <a:pt x="7748" y="13660"/>
                  </a:lnTo>
                  <a:lnTo>
                    <a:pt x="7730" y="13419"/>
                  </a:lnTo>
                  <a:lnTo>
                    <a:pt x="7711" y="13141"/>
                  </a:lnTo>
                  <a:lnTo>
                    <a:pt x="7637" y="12418"/>
                  </a:lnTo>
                  <a:lnTo>
                    <a:pt x="7526" y="11603"/>
                  </a:lnTo>
                  <a:lnTo>
                    <a:pt x="7396" y="10732"/>
                  </a:lnTo>
                  <a:lnTo>
                    <a:pt x="7155" y="9175"/>
                  </a:lnTo>
                  <a:lnTo>
                    <a:pt x="7007" y="8359"/>
                  </a:lnTo>
                  <a:lnTo>
                    <a:pt x="7841" y="130"/>
                  </a:lnTo>
                  <a:lnTo>
                    <a:pt x="7841" y="75"/>
                  </a:lnTo>
                  <a:lnTo>
                    <a:pt x="7804" y="37"/>
                  </a:lnTo>
                  <a:lnTo>
                    <a:pt x="7767" y="19"/>
                  </a:lnTo>
                  <a:lnTo>
                    <a:pt x="773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8121776" y="4710403"/>
              <a:ext cx="138825" cy="157722"/>
            </a:xfrm>
            <a:custGeom>
              <a:avLst/>
              <a:gdLst/>
              <a:ahLst/>
              <a:cxnLst/>
              <a:rect l="l" t="t" r="r" b="b"/>
              <a:pathLst>
                <a:path w="3541" h="4023" extrusionOk="0">
                  <a:moveTo>
                    <a:pt x="37" y="0"/>
                  </a:moveTo>
                  <a:lnTo>
                    <a:pt x="0" y="4022"/>
                  </a:lnTo>
                  <a:lnTo>
                    <a:pt x="3540" y="4022"/>
                  </a:lnTo>
                  <a:lnTo>
                    <a:pt x="3077" y="0"/>
                  </a:lnTo>
                  <a:lnTo>
                    <a:pt x="3077" y="3318"/>
                  </a:lnTo>
                  <a:lnTo>
                    <a:pt x="2966" y="3281"/>
                  </a:lnTo>
                  <a:lnTo>
                    <a:pt x="2688" y="3188"/>
                  </a:lnTo>
                  <a:lnTo>
                    <a:pt x="2502" y="3133"/>
                  </a:lnTo>
                  <a:lnTo>
                    <a:pt x="2298" y="3096"/>
                  </a:lnTo>
                  <a:lnTo>
                    <a:pt x="2057" y="3058"/>
                  </a:lnTo>
                  <a:lnTo>
                    <a:pt x="1557" y="3058"/>
                  </a:lnTo>
                  <a:lnTo>
                    <a:pt x="1298" y="3114"/>
                  </a:lnTo>
                  <a:lnTo>
                    <a:pt x="1057" y="3170"/>
                  </a:lnTo>
                  <a:lnTo>
                    <a:pt x="816" y="3225"/>
                  </a:lnTo>
                  <a:lnTo>
                    <a:pt x="464" y="3355"/>
                  </a:lnTo>
                  <a:lnTo>
                    <a:pt x="334" y="3411"/>
                  </a:lnTo>
                  <a:lnTo>
                    <a:pt x="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7403109" y="3576829"/>
              <a:ext cx="425845" cy="1291295"/>
            </a:xfrm>
            <a:custGeom>
              <a:avLst/>
              <a:gdLst/>
              <a:ahLst/>
              <a:cxnLst/>
              <a:rect l="l" t="t" r="r" b="b"/>
              <a:pathLst>
                <a:path w="10862" h="32937" extrusionOk="0">
                  <a:moveTo>
                    <a:pt x="3337" y="1"/>
                  </a:moveTo>
                  <a:lnTo>
                    <a:pt x="4319" y="25986"/>
                  </a:lnTo>
                  <a:lnTo>
                    <a:pt x="1" y="32936"/>
                  </a:lnTo>
                  <a:lnTo>
                    <a:pt x="3337" y="32936"/>
                  </a:lnTo>
                  <a:lnTo>
                    <a:pt x="7581" y="28914"/>
                  </a:lnTo>
                  <a:lnTo>
                    <a:pt x="7396" y="25986"/>
                  </a:lnTo>
                  <a:lnTo>
                    <a:pt x="7841" y="24114"/>
                  </a:lnTo>
                  <a:lnTo>
                    <a:pt x="8823" y="19962"/>
                  </a:lnTo>
                  <a:lnTo>
                    <a:pt x="9361" y="17664"/>
                  </a:lnTo>
                  <a:lnTo>
                    <a:pt x="9805" y="15607"/>
                  </a:lnTo>
                  <a:lnTo>
                    <a:pt x="9991" y="14735"/>
                  </a:lnTo>
                  <a:lnTo>
                    <a:pt x="10120" y="14013"/>
                  </a:lnTo>
                  <a:lnTo>
                    <a:pt x="10195" y="13475"/>
                  </a:lnTo>
                  <a:lnTo>
                    <a:pt x="10213" y="13290"/>
                  </a:lnTo>
                  <a:lnTo>
                    <a:pt x="10232" y="13179"/>
                  </a:lnTo>
                  <a:lnTo>
                    <a:pt x="10195" y="12956"/>
                  </a:lnTo>
                  <a:lnTo>
                    <a:pt x="10120" y="12678"/>
                  </a:lnTo>
                  <a:lnTo>
                    <a:pt x="10028" y="12363"/>
                  </a:lnTo>
                  <a:lnTo>
                    <a:pt x="9917" y="11992"/>
                  </a:lnTo>
                  <a:lnTo>
                    <a:pt x="9620" y="11214"/>
                  </a:lnTo>
                  <a:lnTo>
                    <a:pt x="9286" y="10417"/>
                  </a:lnTo>
                  <a:lnTo>
                    <a:pt x="8971" y="9657"/>
                  </a:lnTo>
                  <a:lnTo>
                    <a:pt x="8693" y="9027"/>
                  </a:lnTo>
                  <a:lnTo>
                    <a:pt x="8415" y="8415"/>
                  </a:lnTo>
                  <a:lnTo>
                    <a:pt x="108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7426358" y="3572478"/>
              <a:ext cx="406987" cy="1254952"/>
            </a:xfrm>
            <a:custGeom>
              <a:avLst/>
              <a:gdLst/>
              <a:ahLst/>
              <a:cxnLst/>
              <a:rect l="l" t="t" r="r" b="b"/>
              <a:pathLst>
                <a:path w="10381" h="32010" extrusionOk="0">
                  <a:moveTo>
                    <a:pt x="2744" y="0"/>
                  </a:moveTo>
                  <a:lnTo>
                    <a:pt x="2707" y="19"/>
                  </a:lnTo>
                  <a:lnTo>
                    <a:pt x="2670" y="37"/>
                  </a:lnTo>
                  <a:lnTo>
                    <a:pt x="2651" y="75"/>
                  </a:lnTo>
                  <a:lnTo>
                    <a:pt x="2633" y="112"/>
                  </a:lnTo>
                  <a:lnTo>
                    <a:pt x="3615" y="26060"/>
                  </a:lnTo>
                  <a:lnTo>
                    <a:pt x="19" y="31843"/>
                  </a:lnTo>
                  <a:lnTo>
                    <a:pt x="1" y="31880"/>
                  </a:lnTo>
                  <a:lnTo>
                    <a:pt x="19" y="31917"/>
                  </a:lnTo>
                  <a:lnTo>
                    <a:pt x="38" y="31954"/>
                  </a:lnTo>
                  <a:lnTo>
                    <a:pt x="56" y="31991"/>
                  </a:lnTo>
                  <a:lnTo>
                    <a:pt x="112" y="32009"/>
                  </a:lnTo>
                  <a:lnTo>
                    <a:pt x="168" y="31991"/>
                  </a:lnTo>
                  <a:lnTo>
                    <a:pt x="223" y="31954"/>
                  </a:lnTo>
                  <a:lnTo>
                    <a:pt x="3819" y="26152"/>
                  </a:lnTo>
                  <a:lnTo>
                    <a:pt x="3837" y="26078"/>
                  </a:lnTo>
                  <a:lnTo>
                    <a:pt x="2874" y="223"/>
                  </a:lnTo>
                  <a:lnTo>
                    <a:pt x="10121" y="223"/>
                  </a:lnTo>
                  <a:lnTo>
                    <a:pt x="7711" y="8489"/>
                  </a:lnTo>
                  <a:lnTo>
                    <a:pt x="7711" y="8545"/>
                  </a:lnTo>
                  <a:lnTo>
                    <a:pt x="7711" y="8582"/>
                  </a:lnTo>
                  <a:lnTo>
                    <a:pt x="8008" y="9193"/>
                  </a:lnTo>
                  <a:lnTo>
                    <a:pt x="8286" y="9824"/>
                  </a:lnTo>
                  <a:lnTo>
                    <a:pt x="8601" y="10584"/>
                  </a:lnTo>
                  <a:lnTo>
                    <a:pt x="8934" y="11381"/>
                  </a:lnTo>
                  <a:lnTo>
                    <a:pt x="9212" y="12140"/>
                  </a:lnTo>
                  <a:lnTo>
                    <a:pt x="9324" y="12493"/>
                  </a:lnTo>
                  <a:lnTo>
                    <a:pt x="9416" y="12808"/>
                  </a:lnTo>
                  <a:lnTo>
                    <a:pt x="9490" y="13067"/>
                  </a:lnTo>
                  <a:lnTo>
                    <a:pt x="9509" y="13290"/>
                  </a:lnTo>
                  <a:lnTo>
                    <a:pt x="9509" y="13401"/>
                  </a:lnTo>
                  <a:lnTo>
                    <a:pt x="9490" y="13586"/>
                  </a:lnTo>
                  <a:lnTo>
                    <a:pt x="9416" y="14105"/>
                  </a:lnTo>
                  <a:lnTo>
                    <a:pt x="9287" y="14828"/>
                  </a:lnTo>
                  <a:lnTo>
                    <a:pt x="9101" y="15681"/>
                  </a:lnTo>
                  <a:lnTo>
                    <a:pt x="8656" y="17738"/>
                  </a:lnTo>
                  <a:lnTo>
                    <a:pt x="8137" y="19999"/>
                  </a:lnTo>
                  <a:lnTo>
                    <a:pt x="7155" y="24151"/>
                  </a:lnTo>
                  <a:lnTo>
                    <a:pt x="6692" y="26060"/>
                  </a:lnTo>
                  <a:lnTo>
                    <a:pt x="6692" y="26097"/>
                  </a:lnTo>
                  <a:lnTo>
                    <a:pt x="6784" y="27598"/>
                  </a:lnTo>
                  <a:lnTo>
                    <a:pt x="6803" y="27635"/>
                  </a:lnTo>
                  <a:lnTo>
                    <a:pt x="6821" y="27672"/>
                  </a:lnTo>
                  <a:lnTo>
                    <a:pt x="6859" y="27691"/>
                  </a:lnTo>
                  <a:lnTo>
                    <a:pt x="6896" y="27709"/>
                  </a:lnTo>
                  <a:lnTo>
                    <a:pt x="6951" y="27691"/>
                  </a:lnTo>
                  <a:lnTo>
                    <a:pt x="6970" y="27672"/>
                  </a:lnTo>
                  <a:lnTo>
                    <a:pt x="7007" y="27635"/>
                  </a:lnTo>
                  <a:lnTo>
                    <a:pt x="7007" y="27580"/>
                  </a:lnTo>
                  <a:lnTo>
                    <a:pt x="6914" y="26097"/>
                  </a:lnTo>
                  <a:lnTo>
                    <a:pt x="7433" y="23947"/>
                  </a:lnTo>
                  <a:lnTo>
                    <a:pt x="8415" y="19814"/>
                  </a:lnTo>
                  <a:lnTo>
                    <a:pt x="8916" y="17590"/>
                  </a:lnTo>
                  <a:lnTo>
                    <a:pt x="9342" y="15606"/>
                  </a:lnTo>
                  <a:lnTo>
                    <a:pt x="9509" y="14772"/>
                  </a:lnTo>
                  <a:lnTo>
                    <a:pt x="9639" y="14087"/>
                  </a:lnTo>
                  <a:lnTo>
                    <a:pt x="9713" y="13568"/>
                  </a:lnTo>
                  <a:lnTo>
                    <a:pt x="9731" y="13401"/>
                  </a:lnTo>
                  <a:lnTo>
                    <a:pt x="9731" y="13271"/>
                  </a:lnTo>
                  <a:lnTo>
                    <a:pt x="9713" y="13067"/>
                  </a:lnTo>
                  <a:lnTo>
                    <a:pt x="9657" y="12808"/>
                  </a:lnTo>
                  <a:lnTo>
                    <a:pt x="9565" y="12511"/>
                  </a:lnTo>
                  <a:lnTo>
                    <a:pt x="9453" y="12178"/>
                  </a:lnTo>
                  <a:lnTo>
                    <a:pt x="9194" y="11455"/>
                  </a:lnTo>
                  <a:lnTo>
                    <a:pt x="8897" y="10695"/>
                  </a:lnTo>
                  <a:lnTo>
                    <a:pt x="8582" y="9953"/>
                  </a:lnTo>
                  <a:lnTo>
                    <a:pt x="8304" y="9305"/>
                  </a:lnTo>
                  <a:lnTo>
                    <a:pt x="7934" y="8526"/>
                  </a:lnTo>
                  <a:lnTo>
                    <a:pt x="10380" y="149"/>
                  </a:lnTo>
                  <a:lnTo>
                    <a:pt x="10380" y="93"/>
                  </a:lnTo>
                  <a:lnTo>
                    <a:pt x="10361" y="37"/>
                  </a:lnTo>
                  <a:lnTo>
                    <a:pt x="10324" y="19"/>
                  </a:lnTo>
                  <a:lnTo>
                    <a:pt x="10269"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7381311" y="4660260"/>
              <a:ext cx="319050" cy="207865"/>
            </a:xfrm>
            <a:custGeom>
              <a:avLst/>
              <a:gdLst/>
              <a:ahLst/>
              <a:cxnLst/>
              <a:rect l="l" t="t" r="r" b="b"/>
              <a:pathLst>
                <a:path w="8138" h="5302" extrusionOk="0">
                  <a:moveTo>
                    <a:pt x="8045" y="0"/>
                  </a:moveTo>
                  <a:lnTo>
                    <a:pt x="3633" y="4375"/>
                  </a:lnTo>
                  <a:lnTo>
                    <a:pt x="3022" y="4245"/>
                  </a:lnTo>
                  <a:lnTo>
                    <a:pt x="2484" y="4171"/>
                  </a:lnTo>
                  <a:lnTo>
                    <a:pt x="2002" y="4152"/>
                  </a:lnTo>
                  <a:lnTo>
                    <a:pt x="1595" y="4171"/>
                  </a:lnTo>
                  <a:lnTo>
                    <a:pt x="1242" y="4208"/>
                  </a:lnTo>
                  <a:lnTo>
                    <a:pt x="964" y="4300"/>
                  </a:lnTo>
                  <a:lnTo>
                    <a:pt x="705" y="4393"/>
                  </a:lnTo>
                  <a:lnTo>
                    <a:pt x="520" y="4523"/>
                  </a:lnTo>
                  <a:lnTo>
                    <a:pt x="353" y="4653"/>
                  </a:lnTo>
                  <a:lnTo>
                    <a:pt x="242" y="4782"/>
                  </a:lnTo>
                  <a:lnTo>
                    <a:pt x="149" y="4912"/>
                  </a:lnTo>
                  <a:lnTo>
                    <a:pt x="75" y="5042"/>
                  </a:lnTo>
                  <a:lnTo>
                    <a:pt x="38" y="5134"/>
                  </a:lnTo>
                  <a:lnTo>
                    <a:pt x="19" y="5227"/>
                  </a:lnTo>
                  <a:lnTo>
                    <a:pt x="1" y="5301"/>
                  </a:lnTo>
                  <a:lnTo>
                    <a:pt x="3893" y="5301"/>
                  </a:lnTo>
                  <a:lnTo>
                    <a:pt x="7248" y="2113"/>
                  </a:lnTo>
                  <a:lnTo>
                    <a:pt x="7785" y="5301"/>
                  </a:lnTo>
                  <a:lnTo>
                    <a:pt x="8137" y="1279"/>
                  </a:lnTo>
                  <a:lnTo>
                    <a:pt x="80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7624029" y="1402010"/>
              <a:ext cx="664172" cy="907596"/>
            </a:xfrm>
            <a:custGeom>
              <a:avLst/>
              <a:gdLst/>
              <a:ahLst/>
              <a:cxnLst/>
              <a:rect l="l" t="t" r="r" b="b"/>
              <a:pathLst>
                <a:path w="16941" h="23150" extrusionOk="0">
                  <a:moveTo>
                    <a:pt x="6357" y="0"/>
                  </a:moveTo>
                  <a:lnTo>
                    <a:pt x="6357" y="5598"/>
                  </a:lnTo>
                  <a:lnTo>
                    <a:pt x="0" y="6098"/>
                  </a:lnTo>
                  <a:lnTo>
                    <a:pt x="3948" y="23150"/>
                  </a:lnTo>
                  <a:lnTo>
                    <a:pt x="12993" y="23150"/>
                  </a:lnTo>
                  <a:lnTo>
                    <a:pt x="16941" y="6098"/>
                  </a:lnTo>
                  <a:lnTo>
                    <a:pt x="10583" y="5598"/>
                  </a:lnTo>
                  <a:lnTo>
                    <a:pt x="10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7467052" y="2309567"/>
              <a:ext cx="978086" cy="1775242"/>
            </a:xfrm>
            <a:custGeom>
              <a:avLst/>
              <a:gdLst/>
              <a:ahLst/>
              <a:cxnLst/>
              <a:rect l="l" t="t" r="r" b="b"/>
              <a:pathLst>
                <a:path w="24948" h="45281" extrusionOk="0">
                  <a:moveTo>
                    <a:pt x="7952" y="1"/>
                  </a:moveTo>
                  <a:lnTo>
                    <a:pt x="7841" y="167"/>
                  </a:lnTo>
                  <a:lnTo>
                    <a:pt x="7581" y="612"/>
                  </a:lnTo>
                  <a:lnTo>
                    <a:pt x="7174" y="1391"/>
                  </a:lnTo>
                  <a:lnTo>
                    <a:pt x="6914" y="1891"/>
                  </a:lnTo>
                  <a:lnTo>
                    <a:pt x="6636" y="2484"/>
                  </a:lnTo>
                  <a:lnTo>
                    <a:pt x="6339" y="3151"/>
                  </a:lnTo>
                  <a:lnTo>
                    <a:pt x="6006" y="3893"/>
                  </a:lnTo>
                  <a:lnTo>
                    <a:pt x="5672" y="4745"/>
                  </a:lnTo>
                  <a:lnTo>
                    <a:pt x="5320" y="5672"/>
                  </a:lnTo>
                  <a:lnTo>
                    <a:pt x="4949" y="6673"/>
                  </a:lnTo>
                  <a:lnTo>
                    <a:pt x="4579" y="7785"/>
                  </a:lnTo>
                  <a:lnTo>
                    <a:pt x="4189" y="8971"/>
                  </a:lnTo>
                  <a:lnTo>
                    <a:pt x="3800" y="10250"/>
                  </a:lnTo>
                  <a:lnTo>
                    <a:pt x="3430" y="11622"/>
                  </a:lnTo>
                  <a:lnTo>
                    <a:pt x="3059" y="13086"/>
                  </a:lnTo>
                  <a:lnTo>
                    <a:pt x="2688" y="14643"/>
                  </a:lnTo>
                  <a:lnTo>
                    <a:pt x="2318" y="16292"/>
                  </a:lnTo>
                  <a:lnTo>
                    <a:pt x="1984" y="18035"/>
                  </a:lnTo>
                  <a:lnTo>
                    <a:pt x="1650" y="19888"/>
                  </a:lnTo>
                  <a:lnTo>
                    <a:pt x="1354" y="21816"/>
                  </a:lnTo>
                  <a:lnTo>
                    <a:pt x="1057" y="23873"/>
                  </a:lnTo>
                  <a:lnTo>
                    <a:pt x="816" y="26004"/>
                  </a:lnTo>
                  <a:lnTo>
                    <a:pt x="575" y="28247"/>
                  </a:lnTo>
                  <a:lnTo>
                    <a:pt x="390" y="30582"/>
                  </a:lnTo>
                  <a:lnTo>
                    <a:pt x="297" y="31806"/>
                  </a:lnTo>
                  <a:lnTo>
                    <a:pt x="223" y="33047"/>
                  </a:lnTo>
                  <a:lnTo>
                    <a:pt x="168" y="34308"/>
                  </a:lnTo>
                  <a:lnTo>
                    <a:pt x="112" y="35587"/>
                  </a:lnTo>
                  <a:lnTo>
                    <a:pt x="75" y="36903"/>
                  </a:lnTo>
                  <a:lnTo>
                    <a:pt x="38" y="38256"/>
                  </a:lnTo>
                  <a:lnTo>
                    <a:pt x="19" y="39609"/>
                  </a:lnTo>
                  <a:lnTo>
                    <a:pt x="1" y="41017"/>
                  </a:lnTo>
                  <a:lnTo>
                    <a:pt x="1" y="42426"/>
                  </a:lnTo>
                  <a:lnTo>
                    <a:pt x="19" y="43890"/>
                  </a:lnTo>
                  <a:lnTo>
                    <a:pt x="205" y="43946"/>
                  </a:lnTo>
                  <a:lnTo>
                    <a:pt x="779" y="44094"/>
                  </a:lnTo>
                  <a:lnTo>
                    <a:pt x="1205" y="44205"/>
                  </a:lnTo>
                  <a:lnTo>
                    <a:pt x="1724" y="44335"/>
                  </a:lnTo>
                  <a:lnTo>
                    <a:pt x="2355" y="44446"/>
                  </a:lnTo>
                  <a:lnTo>
                    <a:pt x="3077" y="44594"/>
                  </a:lnTo>
                  <a:lnTo>
                    <a:pt x="3893" y="44724"/>
                  </a:lnTo>
                  <a:lnTo>
                    <a:pt x="4820" y="44835"/>
                  </a:lnTo>
                  <a:lnTo>
                    <a:pt x="5839" y="44965"/>
                  </a:lnTo>
                  <a:lnTo>
                    <a:pt x="6951" y="45076"/>
                  </a:lnTo>
                  <a:lnTo>
                    <a:pt x="8174" y="45150"/>
                  </a:lnTo>
                  <a:lnTo>
                    <a:pt x="9509" y="45225"/>
                  </a:lnTo>
                  <a:lnTo>
                    <a:pt x="10936" y="45280"/>
                  </a:lnTo>
                  <a:lnTo>
                    <a:pt x="14013" y="45280"/>
                  </a:lnTo>
                  <a:lnTo>
                    <a:pt x="15440" y="45225"/>
                  </a:lnTo>
                  <a:lnTo>
                    <a:pt x="16774" y="45150"/>
                  </a:lnTo>
                  <a:lnTo>
                    <a:pt x="17998" y="45076"/>
                  </a:lnTo>
                  <a:lnTo>
                    <a:pt x="19110" y="44965"/>
                  </a:lnTo>
                  <a:lnTo>
                    <a:pt x="20129" y="44835"/>
                  </a:lnTo>
                  <a:lnTo>
                    <a:pt x="21056" y="44724"/>
                  </a:lnTo>
                  <a:lnTo>
                    <a:pt x="21871" y="44594"/>
                  </a:lnTo>
                  <a:lnTo>
                    <a:pt x="22594" y="44446"/>
                  </a:lnTo>
                  <a:lnTo>
                    <a:pt x="23224" y="44335"/>
                  </a:lnTo>
                  <a:lnTo>
                    <a:pt x="23743" y="44205"/>
                  </a:lnTo>
                  <a:lnTo>
                    <a:pt x="24169" y="44094"/>
                  </a:lnTo>
                  <a:lnTo>
                    <a:pt x="24726" y="43946"/>
                  </a:lnTo>
                  <a:lnTo>
                    <a:pt x="24929" y="43890"/>
                  </a:lnTo>
                  <a:lnTo>
                    <a:pt x="24929" y="42426"/>
                  </a:lnTo>
                  <a:lnTo>
                    <a:pt x="24948" y="41017"/>
                  </a:lnTo>
                  <a:lnTo>
                    <a:pt x="24929" y="39609"/>
                  </a:lnTo>
                  <a:lnTo>
                    <a:pt x="24911" y="38256"/>
                  </a:lnTo>
                  <a:lnTo>
                    <a:pt x="24874" y="36903"/>
                  </a:lnTo>
                  <a:lnTo>
                    <a:pt x="24837" y="35587"/>
                  </a:lnTo>
                  <a:lnTo>
                    <a:pt x="24781" y="34308"/>
                  </a:lnTo>
                  <a:lnTo>
                    <a:pt x="24707" y="33047"/>
                  </a:lnTo>
                  <a:lnTo>
                    <a:pt x="24633" y="31806"/>
                  </a:lnTo>
                  <a:lnTo>
                    <a:pt x="24559" y="30582"/>
                  </a:lnTo>
                  <a:lnTo>
                    <a:pt x="24373" y="28247"/>
                  </a:lnTo>
                  <a:lnTo>
                    <a:pt x="24132" y="26004"/>
                  </a:lnTo>
                  <a:lnTo>
                    <a:pt x="23873" y="23873"/>
                  </a:lnTo>
                  <a:lnTo>
                    <a:pt x="23595" y="21816"/>
                  </a:lnTo>
                  <a:lnTo>
                    <a:pt x="23298" y="19888"/>
                  </a:lnTo>
                  <a:lnTo>
                    <a:pt x="22965" y="18035"/>
                  </a:lnTo>
                  <a:lnTo>
                    <a:pt x="22613" y="16292"/>
                  </a:lnTo>
                  <a:lnTo>
                    <a:pt x="22260" y="14643"/>
                  </a:lnTo>
                  <a:lnTo>
                    <a:pt x="21890" y="13086"/>
                  </a:lnTo>
                  <a:lnTo>
                    <a:pt x="21519" y="11622"/>
                  </a:lnTo>
                  <a:lnTo>
                    <a:pt x="21130" y="10250"/>
                  </a:lnTo>
                  <a:lnTo>
                    <a:pt x="20759" y="8971"/>
                  </a:lnTo>
                  <a:lnTo>
                    <a:pt x="20370" y="7785"/>
                  </a:lnTo>
                  <a:lnTo>
                    <a:pt x="19999" y="6673"/>
                  </a:lnTo>
                  <a:lnTo>
                    <a:pt x="19629" y="5672"/>
                  </a:lnTo>
                  <a:lnTo>
                    <a:pt x="19276" y="4745"/>
                  </a:lnTo>
                  <a:lnTo>
                    <a:pt x="18924" y="3893"/>
                  </a:lnTo>
                  <a:lnTo>
                    <a:pt x="18609" y="3151"/>
                  </a:lnTo>
                  <a:lnTo>
                    <a:pt x="18313" y="2484"/>
                  </a:lnTo>
                  <a:lnTo>
                    <a:pt x="18035" y="1891"/>
                  </a:lnTo>
                  <a:lnTo>
                    <a:pt x="17775" y="1391"/>
                  </a:lnTo>
                  <a:lnTo>
                    <a:pt x="17367" y="612"/>
                  </a:lnTo>
                  <a:lnTo>
                    <a:pt x="17089" y="167"/>
                  </a:lnTo>
                  <a:lnTo>
                    <a:pt x="169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7815859" y="1742075"/>
              <a:ext cx="297958" cy="380798"/>
            </a:xfrm>
            <a:custGeom>
              <a:avLst/>
              <a:gdLst/>
              <a:ahLst/>
              <a:cxnLst/>
              <a:rect l="l" t="t" r="r" b="b"/>
              <a:pathLst>
                <a:path w="7600" h="9713" extrusionOk="0">
                  <a:moveTo>
                    <a:pt x="0" y="0"/>
                  </a:moveTo>
                  <a:lnTo>
                    <a:pt x="1464" y="9712"/>
                  </a:lnTo>
                  <a:lnTo>
                    <a:pt x="5783" y="9712"/>
                  </a:lnTo>
                  <a:lnTo>
                    <a:pt x="75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7518646" y="1625793"/>
              <a:ext cx="874899" cy="683814"/>
            </a:xfrm>
            <a:custGeom>
              <a:avLst/>
              <a:gdLst/>
              <a:ahLst/>
              <a:cxnLst/>
              <a:rect l="l" t="t" r="r" b="b"/>
              <a:pathLst>
                <a:path w="22316" h="17442" extrusionOk="0">
                  <a:moveTo>
                    <a:pt x="7674" y="1"/>
                  </a:moveTo>
                  <a:lnTo>
                    <a:pt x="2670" y="390"/>
                  </a:lnTo>
                  <a:lnTo>
                    <a:pt x="1" y="4393"/>
                  </a:lnTo>
                  <a:lnTo>
                    <a:pt x="3133" y="8508"/>
                  </a:lnTo>
                  <a:lnTo>
                    <a:pt x="3837" y="7285"/>
                  </a:lnTo>
                  <a:lnTo>
                    <a:pt x="3596" y="8730"/>
                  </a:lnTo>
                  <a:lnTo>
                    <a:pt x="3504" y="9305"/>
                  </a:lnTo>
                  <a:lnTo>
                    <a:pt x="3485" y="9490"/>
                  </a:lnTo>
                  <a:lnTo>
                    <a:pt x="3485" y="9602"/>
                  </a:lnTo>
                  <a:lnTo>
                    <a:pt x="3578" y="9787"/>
                  </a:lnTo>
                  <a:lnTo>
                    <a:pt x="3782" y="10158"/>
                  </a:lnTo>
                  <a:lnTo>
                    <a:pt x="4375" y="11140"/>
                  </a:lnTo>
                  <a:lnTo>
                    <a:pt x="5209" y="12493"/>
                  </a:lnTo>
                  <a:lnTo>
                    <a:pt x="6636" y="17442"/>
                  </a:lnTo>
                  <a:lnTo>
                    <a:pt x="15681" y="17442"/>
                  </a:lnTo>
                  <a:lnTo>
                    <a:pt x="17108" y="12474"/>
                  </a:lnTo>
                  <a:lnTo>
                    <a:pt x="17997" y="11047"/>
                  </a:lnTo>
                  <a:lnTo>
                    <a:pt x="18554" y="10121"/>
                  </a:lnTo>
                  <a:lnTo>
                    <a:pt x="18739" y="9768"/>
                  </a:lnTo>
                  <a:lnTo>
                    <a:pt x="18813" y="9602"/>
                  </a:lnTo>
                  <a:lnTo>
                    <a:pt x="18887" y="9361"/>
                  </a:lnTo>
                  <a:lnTo>
                    <a:pt x="18998" y="8990"/>
                  </a:lnTo>
                  <a:lnTo>
                    <a:pt x="19184" y="8508"/>
                  </a:lnTo>
                  <a:lnTo>
                    <a:pt x="22316" y="4393"/>
                  </a:lnTo>
                  <a:lnTo>
                    <a:pt x="19629" y="390"/>
                  </a:lnTo>
                  <a:lnTo>
                    <a:pt x="14643" y="1"/>
                  </a:lnTo>
                  <a:lnTo>
                    <a:pt x="12511" y="11752"/>
                  </a:lnTo>
                  <a:lnTo>
                    <a:pt x="9805" y="11752"/>
                  </a:lnTo>
                  <a:lnTo>
                    <a:pt x="7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7815114" y="1621441"/>
              <a:ext cx="114871" cy="595171"/>
            </a:xfrm>
            <a:custGeom>
              <a:avLst/>
              <a:gdLst/>
              <a:ahLst/>
              <a:cxnLst/>
              <a:rect l="l" t="t" r="r" b="b"/>
              <a:pathLst>
                <a:path w="2930" h="15181" extrusionOk="0">
                  <a:moveTo>
                    <a:pt x="93" y="1"/>
                  </a:moveTo>
                  <a:lnTo>
                    <a:pt x="56" y="19"/>
                  </a:lnTo>
                  <a:lnTo>
                    <a:pt x="19" y="38"/>
                  </a:lnTo>
                  <a:lnTo>
                    <a:pt x="1" y="75"/>
                  </a:lnTo>
                  <a:lnTo>
                    <a:pt x="1" y="130"/>
                  </a:lnTo>
                  <a:lnTo>
                    <a:pt x="2707" y="15088"/>
                  </a:lnTo>
                  <a:lnTo>
                    <a:pt x="2725" y="15125"/>
                  </a:lnTo>
                  <a:lnTo>
                    <a:pt x="2744" y="15143"/>
                  </a:lnTo>
                  <a:lnTo>
                    <a:pt x="2781" y="15162"/>
                  </a:lnTo>
                  <a:lnTo>
                    <a:pt x="2818" y="15180"/>
                  </a:lnTo>
                  <a:lnTo>
                    <a:pt x="2836" y="15180"/>
                  </a:lnTo>
                  <a:lnTo>
                    <a:pt x="2873" y="15162"/>
                  </a:lnTo>
                  <a:lnTo>
                    <a:pt x="2911" y="15125"/>
                  </a:lnTo>
                  <a:lnTo>
                    <a:pt x="2929" y="15088"/>
                  </a:lnTo>
                  <a:lnTo>
                    <a:pt x="2929" y="15050"/>
                  </a:lnTo>
                  <a:lnTo>
                    <a:pt x="223" y="93"/>
                  </a:lnTo>
                  <a:lnTo>
                    <a:pt x="205" y="38"/>
                  </a:lnTo>
                  <a:lnTo>
                    <a:pt x="167" y="19"/>
                  </a:lnTo>
                  <a:lnTo>
                    <a:pt x="130"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7982245" y="1621441"/>
              <a:ext cx="114831" cy="595171"/>
            </a:xfrm>
            <a:custGeom>
              <a:avLst/>
              <a:gdLst/>
              <a:ahLst/>
              <a:cxnLst/>
              <a:rect l="l" t="t" r="r" b="b"/>
              <a:pathLst>
                <a:path w="2929" h="15181" extrusionOk="0">
                  <a:moveTo>
                    <a:pt x="2799" y="1"/>
                  </a:moveTo>
                  <a:lnTo>
                    <a:pt x="2762" y="19"/>
                  </a:lnTo>
                  <a:lnTo>
                    <a:pt x="2725" y="38"/>
                  </a:lnTo>
                  <a:lnTo>
                    <a:pt x="2707" y="93"/>
                  </a:lnTo>
                  <a:lnTo>
                    <a:pt x="1" y="15050"/>
                  </a:lnTo>
                  <a:lnTo>
                    <a:pt x="1" y="15088"/>
                  </a:lnTo>
                  <a:lnTo>
                    <a:pt x="19" y="15125"/>
                  </a:lnTo>
                  <a:lnTo>
                    <a:pt x="56" y="15162"/>
                  </a:lnTo>
                  <a:lnTo>
                    <a:pt x="93" y="15180"/>
                  </a:lnTo>
                  <a:lnTo>
                    <a:pt x="112" y="15180"/>
                  </a:lnTo>
                  <a:lnTo>
                    <a:pt x="149" y="15162"/>
                  </a:lnTo>
                  <a:lnTo>
                    <a:pt x="186" y="15143"/>
                  </a:lnTo>
                  <a:lnTo>
                    <a:pt x="204" y="15125"/>
                  </a:lnTo>
                  <a:lnTo>
                    <a:pt x="223" y="15088"/>
                  </a:lnTo>
                  <a:lnTo>
                    <a:pt x="2929" y="130"/>
                  </a:lnTo>
                  <a:lnTo>
                    <a:pt x="2929" y="75"/>
                  </a:lnTo>
                  <a:lnTo>
                    <a:pt x="2910" y="38"/>
                  </a:lnTo>
                  <a:lnTo>
                    <a:pt x="2892" y="19"/>
                  </a:lnTo>
                  <a:lnTo>
                    <a:pt x="283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7774420" y="2305215"/>
              <a:ext cx="363352" cy="20387"/>
            </a:xfrm>
            <a:custGeom>
              <a:avLst/>
              <a:gdLst/>
              <a:ahLst/>
              <a:cxnLst/>
              <a:rect l="l" t="t" r="r" b="b"/>
              <a:pathLst>
                <a:path w="9268" h="520" extrusionOk="0">
                  <a:moveTo>
                    <a:pt x="112" y="0"/>
                  </a:moveTo>
                  <a:lnTo>
                    <a:pt x="75" y="19"/>
                  </a:lnTo>
                  <a:lnTo>
                    <a:pt x="38" y="37"/>
                  </a:lnTo>
                  <a:lnTo>
                    <a:pt x="1" y="56"/>
                  </a:lnTo>
                  <a:lnTo>
                    <a:pt x="1" y="112"/>
                  </a:lnTo>
                  <a:lnTo>
                    <a:pt x="1" y="149"/>
                  </a:lnTo>
                  <a:lnTo>
                    <a:pt x="19" y="186"/>
                  </a:lnTo>
                  <a:lnTo>
                    <a:pt x="38" y="223"/>
                  </a:lnTo>
                  <a:lnTo>
                    <a:pt x="93" y="223"/>
                  </a:lnTo>
                  <a:lnTo>
                    <a:pt x="668" y="297"/>
                  </a:lnTo>
                  <a:lnTo>
                    <a:pt x="1261" y="371"/>
                  </a:lnTo>
                  <a:lnTo>
                    <a:pt x="2392" y="445"/>
                  </a:lnTo>
                  <a:lnTo>
                    <a:pt x="3485" y="501"/>
                  </a:lnTo>
                  <a:lnTo>
                    <a:pt x="4542" y="519"/>
                  </a:lnTo>
                  <a:lnTo>
                    <a:pt x="5505" y="501"/>
                  </a:lnTo>
                  <a:lnTo>
                    <a:pt x="6377" y="464"/>
                  </a:lnTo>
                  <a:lnTo>
                    <a:pt x="7174" y="427"/>
                  </a:lnTo>
                  <a:lnTo>
                    <a:pt x="7841" y="371"/>
                  </a:lnTo>
                  <a:lnTo>
                    <a:pt x="8823" y="278"/>
                  </a:lnTo>
                  <a:lnTo>
                    <a:pt x="9175" y="223"/>
                  </a:lnTo>
                  <a:lnTo>
                    <a:pt x="9212" y="223"/>
                  </a:lnTo>
                  <a:lnTo>
                    <a:pt x="9249" y="186"/>
                  </a:lnTo>
                  <a:lnTo>
                    <a:pt x="9268" y="149"/>
                  </a:lnTo>
                  <a:lnTo>
                    <a:pt x="9268" y="112"/>
                  </a:lnTo>
                  <a:lnTo>
                    <a:pt x="9249" y="56"/>
                  </a:lnTo>
                  <a:lnTo>
                    <a:pt x="9231" y="37"/>
                  </a:lnTo>
                  <a:lnTo>
                    <a:pt x="9194" y="19"/>
                  </a:lnTo>
                  <a:lnTo>
                    <a:pt x="9138" y="0"/>
                  </a:lnTo>
                  <a:lnTo>
                    <a:pt x="8934" y="37"/>
                  </a:lnTo>
                  <a:lnTo>
                    <a:pt x="8378" y="93"/>
                  </a:lnTo>
                  <a:lnTo>
                    <a:pt x="7489" y="186"/>
                  </a:lnTo>
                  <a:lnTo>
                    <a:pt x="6358" y="260"/>
                  </a:lnTo>
                  <a:lnTo>
                    <a:pt x="5709" y="278"/>
                  </a:lnTo>
                  <a:lnTo>
                    <a:pt x="5005" y="297"/>
                  </a:lnTo>
                  <a:lnTo>
                    <a:pt x="4264" y="297"/>
                  </a:lnTo>
                  <a:lnTo>
                    <a:pt x="3485" y="278"/>
                  </a:lnTo>
                  <a:lnTo>
                    <a:pt x="2670" y="241"/>
                  </a:lnTo>
                  <a:lnTo>
                    <a:pt x="1836" y="186"/>
                  </a:lnTo>
                  <a:lnTo>
                    <a:pt x="983" y="112"/>
                  </a:lnTo>
                  <a:lnTo>
                    <a:pt x="11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7742467" y="2196225"/>
              <a:ext cx="426550" cy="19642"/>
            </a:xfrm>
            <a:custGeom>
              <a:avLst/>
              <a:gdLst/>
              <a:ahLst/>
              <a:cxnLst/>
              <a:rect l="l" t="t" r="r" b="b"/>
              <a:pathLst>
                <a:path w="10880" h="501" extrusionOk="0">
                  <a:moveTo>
                    <a:pt x="93" y="0"/>
                  </a:moveTo>
                  <a:lnTo>
                    <a:pt x="56" y="19"/>
                  </a:lnTo>
                  <a:lnTo>
                    <a:pt x="19" y="56"/>
                  </a:lnTo>
                  <a:lnTo>
                    <a:pt x="0" y="93"/>
                  </a:lnTo>
                  <a:lnTo>
                    <a:pt x="19" y="149"/>
                  </a:lnTo>
                  <a:lnTo>
                    <a:pt x="37" y="186"/>
                  </a:lnTo>
                  <a:lnTo>
                    <a:pt x="56" y="204"/>
                  </a:lnTo>
                  <a:lnTo>
                    <a:pt x="111" y="223"/>
                  </a:lnTo>
                  <a:lnTo>
                    <a:pt x="834" y="297"/>
                  </a:lnTo>
                  <a:lnTo>
                    <a:pt x="1539" y="352"/>
                  </a:lnTo>
                  <a:lnTo>
                    <a:pt x="2929" y="427"/>
                  </a:lnTo>
                  <a:lnTo>
                    <a:pt x="4245" y="482"/>
                  </a:lnTo>
                  <a:lnTo>
                    <a:pt x="5468" y="501"/>
                  </a:lnTo>
                  <a:lnTo>
                    <a:pt x="6598" y="482"/>
                  </a:lnTo>
                  <a:lnTo>
                    <a:pt x="7636" y="445"/>
                  </a:lnTo>
                  <a:lnTo>
                    <a:pt x="8526" y="408"/>
                  </a:lnTo>
                  <a:lnTo>
                    <a:pt x="9304" y="352"/>
                  </a:lnTo>
                  <a:lnTo>
                    <a:pt x="10398" y="260"/>
                  </a:lnTo>
                  <a:lnTo>
                    <a:pt x="10787" y="223"/>
                  </a:lnTo>
                  <a:lnTo>
                    <a:pt x="10843" y="204"/>
                  </a:lnTo>
                  <a:lnTo>
                    <a:pt x="10861" y="167"/>
                  </a:lnTo>
                  <a:lnTo>
                    <a:pt x="10880" y="130"/>
                  </a:lnTo>
                  <a:lnTo>
                    <a:pt x="10880" y="93"/>
                  </a:lnTo>
                  <a:lnTo>
                    <a:pt x="10880" y="56"/>
                  </a:lnTo>
                  <a:lnTo>
                    <a:pt x="10843" y="19"/>
                  </a:lnTo>
                  <a:lnTo>
                    <a:pt x="10806" y="0"/>
                  </a:lnTo>
                  <a:lnTo>
                    <a:pt x="10769" y="0"/>
                  </a:lnTo>
                  <a:lnTo>
                    <a:pt x="10528" y="19"/>
                  </a:lnTo>
                  <a:lnTo>
                    <a:pt x="9898" y="93"/>
                  </a:lnTo>
                  <a:lnTo>
                    <a:pt x="8915" y="167"/>
                  </a:lnTo>
                  <a:lnTo>
                    <a:pt x="7599" y="223"/>
                  </a:lnTo>
                  <a:lnTo>
                    <a:pt x="6839" y="260"/>
                  </a:lnTo>
                  <a:lnTo>
                    <a:pt x="4226" y="260"/>
                  </a:lnTo>
                  <a:lnTo>
                    <a:pt x="3262" y="223"/>
                  </a:lnTo>
                  <a:lnTo>
                    <a:pt x="2243" y="167"/>
                  </a:lnTo>
                  <a:lnTo>
                    <a:pt x="1205" y="93"/>
                  </a:lnTo>
                  <a:lnTo>
                    <a:pt x="13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7664724" y="1833618"/>
              <a:ext cx="25444" cy="82134"/>
            </a:xfrm>
            <a:custGeom>
              <a:avLst/>
              <a:gdLst/>
              <a:ahLst/>
              <a:cxnLst/>
              <a:rect l="l" t="t" r="r" b="b"/>
              <a:pathLst>
                <a:path w="649" h="2095" extrusionOk="0">
                  <a:moveTo>
                    <a:pt x="519" y="1"/>
                  </a:moveTo>
                  <a:lnTo>
                    <a:pt x="482" y="19"/>
                  </a:lnTo>
                  <a:lnTo>
                    <a:pt x="445" y="56"/>
                  </a:lnTo>
                  <a:lnTo>
                    <a:pt x="426" y="93"/>
                  </a:lnTo>
                  <a:lnTo>
                    <a:pt x="0" y="1965"/>
                  </a:lnTo>
                  <a:lnTo>
                    <a:pt x="0" y="2002"/>
                  </a:lnTo>
                  <a:lnTo>
                    <a:pt x="19" y="2039"/>
                  </a:lnTo>
                  <a:lnTo>
                    <a:pt x="37" y="2076"/>
                  </a:lnTo>
                  <a:lnTo>
                    <a:pt x="93" y="2095"/>
                  </a:lnTo>
                  <a:lnTo>
                    <a:pt x="148" y="2095"/>
                  </a:lnTo>
                  <a:lnTo>
                    <a:pt x="185" y="2076"/>
                  </a:lnTo>
                  <a:lnTo>
                    <a:pt x="204" y="2039"/>
                  </a:lnTo>
                  <a:lnTo>
                    <a:pt x="222" y="2002"/>
                  </a:lnTo>
                  <a:lnTo>
                    <a:pt x="649" y="130"/>
                  </a:lnTo>
                  <a:lnTo>
                    <a:pt x="649" y="93"/>
                  </a:lnTo>
                  <a:lnTo>
                    <a:pt x="630" y="56"/>
                  </a:lnTo>
                  <a:lnTo>
                    <a:pt x="612" y="19"/>
                  </a:lnTo>
                  <a:lnTo>
                    <a:pt x="55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8219867" y="1833618"/>
              <a:ext cx="51633" cy="129376"/>
            </a:xfrm>
            <a:custGeom>
              <a:avLst/>
              <a:gdLst/>
              <a:ahLst/>
              <a:cxnLst/>
              <a:rect l="l" t="t" r="r" b="b"/>
              <a:pathLst>
                <a:path w="1317" h="3300" extrusionOk="0">
                  <a:moveTo>
                    <a:pt x="74" y="1"/>
                  </a:moveTo>
                  <a:lnTo>
                    <a:pt x="37" y="38"/>
                  </a:lnTo>
                  <a:lnTo>
                    <a:pt x="0" y="75"/>
                  </a:lnTo>
                  <a:lnTo>
                    <a:pt x="0" y="112"/>
                  </a:lnTo>
                  <a:lnTo>
                    <a:pt x="0" y="149"/>
                  </a:lnTo>
                  <a:lnTo>
                    <a:pt x="1112" y="3226"/>
                  </a:lnTo>
                  <a:lnTo>
                    <a:pt x="1149" y="3281"/>
                  </a:lnTo>
                  <a:lnTo>
                    <a:pt x="1205" y="3300"/>
                  </a:lnTo>
                  <a:lnTo>
                    <a:pt x="1242" y="3281"/>
                  </a:lnTo>
                  <a:lnTo>
                    <a:pt x="1279" y="3263"/>
                  </a:lnTo>
                  <a:lnTo>
                    <a:pt x="1316" y="3226"/>
                  </a:lnTo>
                  <a:lnTo>
                    <a:pt x="1316" y="3188"/>
                  </a:lnTo>
                  <a:lnTo>
                    <a:pt x="1316" y="3151"/>
                  </a:lnTo>
                  <a:lnTo>
                    <a:pt x="204" y="75"/>
                  </a:lnTo>
                  <a:lnTo>
                    <a:pt x="186" y="38"/>
                  </a:lnTo>
                  <a:lnTo>
                    <a:pt x="149" y="19"/>
                  </a:lnTo>
                  <a:lnTo>
                    <a:pt x="11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7794061" y="1763873"/>
              <a:ext cx="103227" cy="450544"/>
            </a:xfrm>
            <a:custGeom>
              <a:avLst/>
              <a:gdLst/>
              <a:ahLst/>
              <a:cxnLst/>
              <a:rect l="l" t="t" r="r" b="b"/>
              <a:pathLst>
                <a:path w="2633" h="11492" extrusionOk="0">
                  <a:moveTo>
                    <a:pt x="93" y="0"/>
                  </a:moveTo>
                  <a:lnTo>
                    <a:pt x="56" y="19"/>
                  </a:lnTo>
                  <a:lnTo>
                    <a:pt x="19" y="56"/>
                  </a:lnTo>
                  <a:lnTo>
                    <a:pt x="0" y="93"/>
                  </a:lnTo>
                  <a:lnTo>
                    <a:pt x="0" y="130"/>
                  </a:lnTo>
                  <a:lnTo>
                    <a:pt x="2410" y="11399"/>
                  </a:lnTo>
                  <a:lnTo>
                    <a:pt x="2428" y="11436"/>
                  </a:lnTo>
                  <a:lnTo>
                    <a:pt x="2447" y="11473"/>
                  </a:lnTo>
                  <a:lnTo>
                    <a:pt x="2484" y="11492"/>
                  </a:lnTo>
                  <a:lnTo>
                    <a:pt x="2539" y="11492"/>
                  </a:lnTo>
                  <a:lnTo>
                    <a:pt x="2576" y="11473"/>
                  </a:lnTo>
                  <a:lnTo>
                    <a:pt x="2614" y="11436"/>
                  </a:lnTo>
                  <a:lnTo>
                    <a:pt x="2632" y="11399"/>
                  </a:lnTo>
                  <a:lnTo>
                    <a:pt x="2632" y="11362"/>
                  </a:lnTo>
                  <a:lnTo>
                    <a:pt x="223" y="93"/>
                  </a:lnTo>
                  <a:lnTo>
                    <a:pt x="204" y="56"/>
                  </a:lnTo>
                  <a:lnTo>
                    <a:pt x="167" y="19"/>
                  </a:lnTo>
                  <a:lnTo>
                    <a:pt x="13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7755523" y="1893916"/>
              <a:ext cx="85075" cy="220214"/>
            </a:xfrm>
            <a:custGeom>
              <a:avLst/>
              <a:gdLst/>
              <a:ahLst/>
              <a:cxnLst/>
              <a:rect l="l" t="t" r="r" b="b"/>
              <a:pathLst>
                <a:path w="2170" h="5617" extrusionOk="0">
                  <a:moveTo>
                    <a:pt x="112" y="1"/>
                  </a:moveTo>
                  <a:lnTo>
                    <a:pt x="75" y="19"/>
                  </a:lnTo>
                  <a:lnTo>
                    <a:pt x="19" y="38"/>
                  </a:lnTo>
                  <a:lnTo>
                    <a:pt x="1" y="75"/>
                  </a:lnTo>
                  <a:lnTo>
                    <a:pt x="1" y="112"/>
                  </a:lnTo>
                  <a:lnTo>
                    <a:pt x="1" y="149"/>
                  </a:lnTo>
                  <a:lnTo>
                    <a:pt x="1965" y="5543"/>
                  </a:lnTo>
                  <a:lnTo>
                    <a:pt x="2003" y="5598"/>
                  </a:lnTo>
                  <a:lnTo>
                    <a:pt x="2058" y="5617"/>
                  </a:lnTo>
                  <a:lnTo>
                    <a:pt x="2095" y="5598"/>
                  </a:lnTo>
                  <a:lnTo>
                    <a:pt x="2132" y="5580"/>
                  </a:lnTo>
                  <a:lnTo>
                    <a:pt x="2169" y="5543"/>
                  </a:lnTo>
                  <a:lnTo>
                    <a:pt x="2169" y="5506"/>
                  </a:lnTo>
                  <a:lnTo>
                    <a:pt x="2169" y="5469"/>
                  </a:lnTo>
                  <a:lnTo>
                    <a:pt x="205" y="75"/>
                  </a:lnTo>
                  <a:lnTo>
                    <a:pt x="186" y="38"/>
                  </a:lnTo>
                  <a:lnTo>
                    <a:pt x="149" y="19"/>
                  </a:lnTo>
                  <a:lnTo>
                    <a:pt x="11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8012786" y="1790767"/>
              <a:ext cx="84291" cy="385856"/>
            </a:xfrm>
            <a:custGeom>
              <a:avLst/>
              <a:gdLst/>
              <a:ahLst/>
              <a:cxnLst/>
              <a:rect l="l" t="t" r="r" b="b"/>
              <a:pathLst>
                <a:path w="2150" h="9842" extrusionOk="0">
                  <a:moveTo>
                    <a:pt x="2020" y="0"/>
                  </a:moveTo>
                  <a:lnTo>
                    <a:pt x="1983" y="19"/>
                  </a:lnTo>
                  <a:lnTo>
                    <a:pt x="1946" y="37"/>
                  </a:lnTo>
                  <a:lnTo>
                    <a:pt x="1928" y="93"/>
                  </a:lnTo>
                  <a:lnTo>
                    <a:pt x="0" y="9712"/>
                  </a:lnTo>
                  <a:lnTo>
                    <a:pt x="0" y="9749"/>
                  </a:lnTo>
                  <a:lnTo>
                    <a:pt x="19" y="9786"/>
                  </a:lnTo>
                  <a:lnTo>
                    <a:pt x="37" y="9823"/>
                  </a:lnTo>
                  <a:lnTo>
                    <a:pt x="74" y="9842"/>
                  </a:lnTo>
                  <a:lnTo>
                    <a:pt x="111" y="9842"/>
                  </a:lnTo>
                  <a:lnTo>
                    <a:pt x="148" y="9823"/>
                  </a:lnTo>
                  <a:lnTo>
                    <a:pt x="167" y="9805"/>
                  </a:lnTo>
                  <a:lnTo>
                    <a:pt x="204" y="9786"/>
                  </a:lnTo>
                  <a:lnTo>
                    <a:pt x="204" y="9749"/>
                  </a:lnTo>
                  <a:lnTo>
                    <a:pt x="2150" y="130"/>
                  </a:lnTo>
                  <a:lnTo>
                    <a:pt x="2150" y="93"/>
                  </a:lnTo>
                  <a:lnTo>
                    <a:pt x="2131" y="56"/>
                  </a:lnTo>
                  <a:lnTo>
                    <a:pt x="2113" y="19"/>
                  </a:lnTo>
                  <a:lnTo>
                    <a:pt x="2057"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8026586" y="1888113"/>
              <a:ext cx="91583" cy="326303"/>
            </a:xfrm>
            <a:custGeom>
              <a:avLst/>
              <a:gdLst/>
              <a:ahLst/>
              <a:cxnLst/>
              <a:rect l="l" t="t" r="r" b="b"/>
              <a:pathLst>
                <a:path w="2336" h="8323" extrusionOk="0">
                  <a:moveTo>
                    <a:pt x="2224" y="1"/>
                  </a:moveTo>
                  <a:lnTo>
                    <a:pt x="2169" y="19"/>
                  </a:lnTo>
                  <a:lnTo>
                    <a:pt x="2150" y="38"/>
                  </a:lnTo>
                  <a:lnTo>
                    <a:pt x="2132" y="75"/>
                  </a:lnTo>
                  <a:lnTo>
                    <a:pt x="0" y="8174"/>
                  </a:lnTo>
                  <a:lnTo>
                    <a:pt x="0" y="8230"/>
                  </a:lnTo>
                  <a:lnTo>
                    <a:pt x="19" y="8267"/>
                  </a:lnTo>
                  <a:lnTo>
                    <a:pt x="56" y="8304"/>
                  </a:lnTo>
                  <a:lnTo>
                    <a:pt x="93" y="8323"/>
                  </a:lnTo>
                  <a:lnTo>
                    <a:pt x="148" y="8323"/>
                  </a:lnTo>
                  <a:lnTo>
                    <a:pt x="186" y="8304"/>
                  </a:lnTo>
                  <a:lnTo>
                    <a:pt x="204" y="8267"/>
                  </a:lnTo>
                  <a:lnTo>
                    <a:pt x="223" y="8230"/>
                  </a:lnTo>
                  <a:lnTo>
                    <a:pt x="2335" y="130"/>
                  </a:lnTo>
                  <a:lnTo>
                    <a:pt x="2335" y="93"/>
                  </a:lnTo>
                  <a:lnTo>
                    <a:pt x="2335" y="56"/>
                  </a:lnTo>
                  <a:lnTo>
                    <a:pt x="2298" y="19"/>
                  </a:lnTo>
                  <a:lnTo>
                    <a:pt x="226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8228570" y="1698479"/>
              <a:ext cx="42929" cy="119183"/>
            </a:xfrm>
            <a:custGeom>
              <a:avLst/>
              <a:gdLst/>
              <a:ahLst/>
              <a:cxnLst/>
              <a:rect l="l" t="t" r="r" b="b"/>
              <a:pathLst>
                <a:path w="1095" h="3040" extrusionOk="0">
                  <a:moveTo>
                    <a:pt x="927" y="0"/>
                  </a:moveTo>
                  <a:lnTo>
                    <a:pt x="909" y="37"/>
                  </a:lnTo>
                  <a:lnTo>
                    <a:pt x="872" y="74"/>
                  </a:lnTo>
                  <a:lnTo>
                    <a:pt x="1" y="2892"/>
                  </a:lnTo>
                  <a:lnTo>
                    <a:pt x="1" y="2947"/>
                  </a:lnTo>
                  <a:lnTo>
                    <a:pt x="1" y="2984"/>
                  </a:lnTo>
                  <a:lnTo>
                    <a:pt x="38" y="3021"/>
                  </a:lnTo>
                  <a:lnTo>
                    <a:pt x="75" y="3040"/>
                  </a:lnTo>
                  <a:lnTo>
                    <a:pt x="112" y="3040"/>
                  </a:lnTo>
                  <a:lnTo>
                    <a:pt x="168" y="3021"/>
                  </a:lnTo>
                  <a:lnTo>
                    <a:pt x="186" y="3003"/>
                  </a:lnTo>
                  <a:lnTo>
                    <a:pt x="205" y="2966"/>
                  </a:lnTo>
                  <a:lnTo>
                    <a:pt x="1094" y="148"/>
                  </a:lnTo>
                  <a:lnTo>
                    <a:pt x="1094" y="93"/>
                  </a:lnTo>
                  <a:lnTo>
                    <a:pt x="1094" y="56"/>
                  </a:lnTo>
                  <a:lnTo>
                    <a:pt x="1057" y="19"/>
                  </a:lnTo>
                  <a:lnTo>
                    <a:pt x="102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8270010" y="1643984"/>
              <a:ext cx="18936" cy="40734"/>
            </a:xfrm>
            <a:custGeom>
              <a:avLst/>
              <a:gdLst/>
              <a:ahLst/>
              <a:cxnLst/>
              <a:rect l="l" t="t" r="r" b="b"/>
              <a:pathLst>
                <a:path w="483" h="1039" extrusionOk="0">
                  <a:moveTo>
                    <a:pt x="352" y="0"/>
                  </a:moveTo>
                  <a:lnTo>
                    <a:pt x="315" y="19"/>
                  </a:lnTo>
                  <a:lnTo>
                    <a:pt x="278" y="37"/>
                  </a:lnTo>
                  <a:lnTo>
                    <a:pt x="260" y="74"/>
                  </a:lnTo>
                  <a:lnTo>
                    <a:pt x="0" y="890"/>
                  </a:lnTo>
                  <a:lnTo>
                    <a:pt x="0" y="945"/>
                  </a:lnTo>
                  <a:lnTo>
                    <a:pt x="0" y="982"/>
                  </a:lnTo>
                  <a:lnTo>
                    <a:pt x="37" y="1019"/>
                  </a:lnTo>
                  <a:lnTo>
                    <a:pt x="74" y="1038"/>
                  </a:lnTo>
                  <a:lnTo>
                    <a:pt x="111" y="1038"/>
                  </a:lnTo>
                  <a:lnTo>
                    <a:pt x="167" y="1019"/>
                  </a:lnTo>
                  <a:lnTo>
                    <a:pt x="204" y="1001"/>
                  </a:lnTo>
                  <a:lnTo>
                    <a:pt x="223" y="964"/>
                  </a:lnTo>
                  <a:lnTo>
                    <a:pt x="464" y="148"/>
                  </a:lnTo>
                  <a:lnTo>
                    <a:pt x="482" y="111"/>
                  </a:lnTo>
                  <a:lnTo>
                    <a:pt x="464" y="56"/>
                  </a:lnTo>
                  <a:lnTo>
                    <a:pt x="426" y="37"/>
                  </a:lnTo>
                  <a:lnTo>
                    <a:pt x="389"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7672683" y="1780574"/>
              <a:ext cx="17485" cy="31286"/>
            </a:xfrm>
            <a:custGeom>
              <a:avLst/>
              <a:gdLst/>
              <a:ahLst/>
              <a:cxnLst/>
              <a:rect l="l" t="t" r="r" b="b"/>
              <a:pathLst>
                <a:path w="446" h="798" extrusionOk="0">
                  <a:moveTo>
                    <a:pt x="75" y="1"/>
                  </a:moveTo>
                  <a:lnTo>
                    <a:pt x="38" y="38"/>
                  </a:lnTo>
                  <a:lnTo>
                    <a:pt x="19" y="75"/>
                  </a:lnTo>
                  <a:lnTo>
                    <a:pt x="1" y="112"/>
                  </a:lnTo>
                  <a:lnTo>
                    <a:pt x="19" y="149"/>
                  </a:lnTo>
                  <a:lnTo>
                    <a:pt x="223" y="723"/>
                  </a:lnTo>
                  <a:lnTo>
                    <a:pt x="279" y="779"/>
                  </a:lnTo>
                  <a:lnTo>
                    <a:pt x="335" y="798"/>
                  </a:lnTo>
                  <a:lnTo>
                    <a:pt x="372" y="779"/>
                  </a:lnTo>
                  <a:lnTo>
                    <a:pt x="409" y="760"/>
                  </a:lnTo>
                  <a:lnTo>
                    <a:pt x="446" y="723"/>
                  </a:lnTo>
                  <a:lnTo>
                    <a:pt x="446" y="686"/>
                  </a:lnTo>
                  <a:lnTo>
                    <a:pt x="446" y="649"/>
                  </a:lnTo>
                  <a:lnTo>
                    <a:pt x="223" y="75"/>
                  </a:lnTo>
                  <a:lnTo>
                    <a:pt x="205" y="38"/>
                  </a:lnTo>
                  <a:lnTo>
                    <a:pt x="168" y="19"/>
                  </a:lnTo>
                  <a:lnTo>
                    <a:pt x="13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7621834" y="1643984"/>
              <a:ext cx="49438" cy="117027"/>
            </a:xfrm>
            <a:custGeom>
              <a:avLst/>
              <a:gdLst/>
              <a:ahLst/>
              <a:cxnLst/>
              <a:rect l="l" t="t" r="r" b="b"/>
              <a:pathLst>
                <a:path w="1261" h="2985" extrusionOk="0">
                  <a:moveTo>
                    <a:pt x="112" y="0"/>
                  </a:moveTo>
                  <a:lnTo>
                    <a:pt x="75" y="19"/>
                  </a:lnTo>
                  <a:lnTo>
                    <a:pt x="38" y="37"/>
                  </a:lnTo>
                  <a:lnTo>
                    <a:pt x="1" y="74"/>
                  </a:lnTo>
                  <a:lnTo>
                    <a:pt x="1" y="111"/>
                  </a:lnTo>
                  <a:lnTo>
                    <a:pt x="1" y="148"/>
                  </a:lnTo>
                  <a:lnTo>
                    <a:pt x="1038" y="2910"/>
                  </a:lnTo>
                  <a:lnTo>
                    <a:pt x="1094" y="2966"/>
                  </a:lnTo>
                  <a:lnTo>
                    <a:pt x="1150" y="2984"/>
                  </a:lnTo>
                  <a:lnTo>
                    <a:pt x="1187" y="2984"/>
                  </a:lnTo>
                  <a:lnTo>
                    <a:pt x="1224" y="2966"/>
                  </a:lnTo>
                  <a:lnTo>
                    <a:pt x="1242" y="2929"/>
                  </a:lnTo>
                  <a:lnTo>
                    <a:pt x="1261" y="2891"/>
                  </a:lnTo>
                  <a:lnTo>
                    <a:pt x="1261" y="2836"/>
                  </a:lnTo>
                  <a:lnTo>
                    <a:pt x="223" y="74"/>
                  </a:lnTo>
                  <a:lnTo>
                    <a:pt x="186" y="37"/>
                  </a:lnTo>
                  <a:lnTo>
                    <a:pt x="149" y="19"/>
                  </a:lnTo>
                  <a:lnTo>
                    <a:pt x="11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7625480" y="2311018"/>
              <a:ext cx="190419" cy="708513"/>
            </a:xfrm>
            <a:custGeom>
              <a:avLst/>
              <a:gdLst/>
              <a:ahLst/>
              <a:cxnLst/>
              <a:rect l="l" t="t" r="r" b="b"/>
              <a:pathLst>
                <a:path w="4857" h="18072" extrusionOk="0">
                  <a:moveTo>
                    <a:pt x="4745" y="1"/>
                  </a:moveTo>
                  <a:lnTo>
                    <a:pt x="4708" y="19"/>
                  </a:lnTo>
                  <a:lnTo>
                    <a:pt x="4671" y="38"/>
                  </a:lnTo>
                  <a:lnTo>
                    <a:pt x="4652" y="75"/>
                  </a:lnTo>
                  <a:lnTo>
                    <a:pt x="4448" y="557"/>
                  </a:lnTo>
                  <a:lnTo>
                    <a:pt x="3967" y="1836"/>
                  </a:lnTo>
                  <a:lnTo>
                    <a:pt x="3651" y="2725"/>
                  </a:lnTo>
                  <a:lnTo>
                    <a:pt x="3281" y="3745"/>
                  </a:lnTo>
                  <a:lnTo>
                    <a:pt x="2892" y="4912"/>
                  </a:lnTo>
                  <a:lnTo>
                    <a:pt x="2502" y="6173"/>
                  </a:lnTo>
                  <a:lnTo>
                    <a:pt x="2076" y="7526"/>
                  </a:lnTo>
                  <a:lnTo>
                    <a:pt x="1668" y="8953"/>
                  </a:lnTo>
                  <a:lnTo>
                    <a:pt x="1298" y="10417"/>
                  </a:lnTo>
                  <a:lnTo>
                    <a:pt x="927" y="11937"/>
                  </a:lnTo>
                  <a:lnTo>
                    <a:pt x="760" y="12697"/>
                  </a:lnTo>
                  <a:lnTo>
                    <a:pt x="612" y="13457"/>
                  </a:lnTo>
                  <a:lnTo>
                    <a:pt x="464" y="14217"/>
                  </a:lnTo>
                  <a:lnTo>
                    <a:pt x="352" y="14995"/>
                  </a:lnTo>
                  <a:lnTo>
                    <a:pt x="241" y="15736"/>
                  </a:lnTo>
                  <a:lnTo>
                    <a:pt x="148" y="16496"/>
                  </a:lnTo>
                  <a:lnTo>
                    <a:pt x="56" y="17238"/>
                  </a:lnTo>
                  <a:lnTo>
                    <a:pt x="0" y="17961"/>
                  </a:lnTo>
                  <a:lnTo>
                    <a:pt x="19" y="17998"/>
                  </a:lnTo>
                  <a:lnTo>
                    <a:pt x="37" y="18035"/>
                  </a:lnTo>
                  <a:lnTo>
                    <a:pt x="74" y="18072"/>
                  </a:lnTo>
                  <a:lnTo>
                    <a:pt x="167" y="18072"/>
                  </a:lnTo>
                  <a:lnTo>
                    <a:pt x="204" y="18053"/>
                  </a:lnTo>
                  <a:lnTo>
                    <a:pt x="223" y="18016"/>
                  </a:lnTo>
                  <a:lnTo>
                    <a:pt x="223" y="17979"/>
                  </a:lnTo>
                  <a:lnTo>
                    <a:pt x="278" y="17256"/>
                  </a:lnTo>
                  <a:lnTo>
                    <a:pt x="352" y="16515"/>
                  </a:lnTo>
                  <a:lnTo>
                    <a:pt x="464" y="15773"/>
                  </a:lnTo>
                  <a:lnTo>
                    <a:pt x="575" y="15014"/>
                  </a:lnTo>
                  <a:lnTo>
                    <a:pt x="686" y="14254"/>
                  </a:lnTo>
                  <a:lnTo>
                    <a:pt x="834" y="13494"/>
                  </a:lnTo>
                  <a:lnTo>
                    <a:pt x="983" y="12734"/>
                  </a:lnTo>
                  <a:lnTo>
                    <a:pt x="1149" y="11974"/>
                  </a:lnTo>
                  <a:lnTo>
                    <a:pt x="1501" y="10473"/>
                  </a:lnTo>
                  <a:lnTo>
                    <a:pt x="1891" y="8990"/>
                  </a:lnTo>
                  <a:lnTo>
                    <a:pt x="2298" y="7581"/>
                  </a:lnTo>
                  <a:lnTo>
                    <a:pt x="2706" y="6228"/>
                  </a:lnTo>
                  <a:lnTo>
                    <a:pt x="3114" y="4968"/>
                  </a:lnTo>
                  <a:lnTo>
                    <a:pt x="3503" y="3819"/>
                  </a:lnTo>
                  <a:lnTo>
                    <a:pt x="3855" y="2799"/>
                  </a:lnTo>
                  <a:lnTo>
                    <a:pt x="4189" y="1910"/>
                  </a:lnTo>
                  <a:lnTo>
                    <a:pt x="4671" y="631"/>
                  </a:lnTo>
                  <a:lnTo>
                    <a:pt x="4856" y="149"/>
                  </a:lnTo>
                  <a:lnTo>
                    <a:pt x="4856" y="112"/>
                  </a:lnTo>
                  <a:lnTo>
                    <a:pt x="4856" y="75"/>
                  </a:lnTo>
                  <a:lnTo>
                    <a:pt x="4838" y="38"/>
                  </a:lnTo>
                  <a:lnTo>
                    <a:pt x="4801" y="19"/>
                  </a:lnTo>
                  <a:lnTo>
                    <a:pt x="4745"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8100684" y="2308861"/>
              <a:ext cx="191869" cy="723019"/>
            </a:xfrm>
            <a:custGeom>
              <a:avLst/>
              <a:gdLst/>
              <a:ahLst/>
              <a:cxnLst/>
              <a:rect l="l" t="t" r="r" b="b"/>
              <a:pathLst>
                <a:path w="4894" h="18442" extrusionOk="0">
                  <a:moveTo>
                    <a:pt x="112" y="0"/>
                  </a:moveTo>
                  <a:lnTo>
                    <a:pt x="75" y="19"/>
                  </a:lnTo>
                  <a:lnTo>
                    <a:pt x="38" y="37"/>
                  </a:lnTo>
                  <a:lnTo>
                    <a:pt x="1" y="74"/>
                  </a:lnTo>
                  <a:lnTo>
                    <a:pt x="1" y="111"/>
                  </a:lnTo>
                  <a:lnTo>
                    <a:pt x="1" y="148"/>
                  </a:lnTo>
                  <a:lnTo>
                    <a:pt x="186" y="686"/>
                  </a:lnTo>
                  <a:lnTo>
                    <a:pt x="668" y="2057"/>
                  </a:lnTo>
                  <a:lnTo>
                    <a:pt x="1335" y="4115"/>
                  </a:lnTo>
                  <a:lnTo>
                    <a:pt x="1724" y="5357"/>
                  </a:lnTo>
                  <a:lnTo>
                    <a:pt x="2132" y="6672"/>
                  </a:lnTo>
                  <a:lnTo>
                    <a:pt x="2540" y="8100"/>
                  </a:lnTo>
                  <a:lnTo>
                    <a:pt x="2948" y="9564"/>
                  </a:lnTo>
                  <a:lnTo>
                    <a:pt x="3337" y="11065"/>
                  </a:lnTo>
                  <a:lnTo>
                    <a:pt x="3689" y="12585"/>
                  </a:lnTo>
                  <a:lnTo>
                    <a:pt x="4023" y="14086"/>
                  </a:lnTo>
                  <a:lnTo>
                    <a:pt x="4171" y="14828"/>
                  </a:lnTo>
                  <a:lnTo>
                    <a:pt x="4301" y="15569"/>
                  </a:lnTo>
                  <a:lnTo>
                    <a:pt x="4412" y="16292"/>
                  </a:lnTo>
                  <a:lnTo>
                    <a:pt x="4523" y="16996"/>
                  </a:lnTo>
                  <a:lnTo>
                    <a:pt x="4597" y="17682"/>
                  </a:lnTo>
                  <a:lnTo>
                    <a:pt x="4671" y="18349"/>
                  </a:lnTo>
                  <a:lnTo>
                    <a:pt x="4690" y="18386"/>
                  </a:lnTo>
                  <a:lnTo>
                    <a:pt x="4708" y="18423"/>
                  </a:lnTo>
                  <a:lnTo>
                    <a:pt x="4745" y="18442"/>
                  </a:lnTo>
                  <a:lnTo>
                    <a:pt x="4838" y="18442"/>
                  </a:lnTo>
                  <a:lnTo>
                    <a:pt x="4875" y="18405"/>
                  </a:lnTo>
                  <a:lnTo>
                    <a:pt x="4894" y="18368"/>
                  </a:lnTo>
                  <a:lnTo>
                    <a:pt x="4894" y="18331"/>
                  </a:lnTo>
                  <a:lnTo>
                    <a:pt x="4820" y="17663"/>
                  </a:lnTo>
                  <a:lnTo>
                    <a:pt x="4745" y="16978"/>
                  </a:lnTo>
                  <a:lnTo>
                    <a:pt x="4634" y="16255"/>
                  </a:lnTo>
                  <a:lnTo>
                    <a:pt x="4523" y="15532"/>
                  </a:lnTo>
                  <a:lnTo>
                    <a:pt x="4393" y="14809"/>
                  </a:lnTo>
                  <a:lnTo>
                    <a:pt x="4245" y="14049"/>
                  </a:lnTo>
                  <a:lnTo>
                    <a:pt x="3911" y="12548"/>
                  </a:lnTo>
                  <a:lnTo>
                    <a:pt x="3559" y="11010"/>
                  </a:lnTo>
                  <a:lnTo>
                    <a:pt x="3151" y="9508"/>
                  </a:lnTo>
                  <a:lnTo>
                    <a:pt x="2762" y="8044"/>
                  </a:lnTo>
                  <a:lnTo>
                    <a:pt x="2336" y="6617"/>
                  </a:lnTo>
                  <a:lnTo>
                    <a:pt x="1947" y="5282"/>
                  </a:lnTo>
                  <a:lnTo>
                    <a:pt x="1558" y="4059"/>
                  </a:lnTo>
                  <a:lnTo>
                    <a:pt x="872" y="2002"/>
                  </a:lnTo>
                  <a:lnTo>
                    <a:pt x="408" y="612"/>
                  </a:lnTo>
                  <a:lnTo>
                    <a:pt x="205" y="74"/>
                  </a:lnTo>
                  <a:lnTo>
                    <a:pt x="186" y="37"/>
                  </a:lnTo>
                  <a:lnTo>
                    <a:pt x="149" y="19"/>
                  </a:lnTo>
                  <a:lnTo>
                    <a:pt x="11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8026586" y="2316820"/>
              <a:ext cx="111185" cy="498531"/>
            </a:xfrm>
            <a:custGeom>
              <a:avLst/>
              <a:gdLst/>
              <a:ahLst/>
              <a:cxnLst/>
              <a:rect l="l" t="t" r="r" b="b"/>
              <a:pathLst>
                <a:path w="2836" h="12716" extrusionOk="0">
                  <a:moveTo>
                    <a:pt x="74" y="1"/>
                  </a:moveTo>
                  <a:lnTo>
                    <a:pt x="37" y="19"/>
                  </a:lnTo>
                  <a:lnTo>
                    <a:pt x="19" y="57"/>
                  </a:lnTo>
                  <a:lnTo>
                    <a:pt x="0" y="94"/>
                  </a:lnTo>
                  <a:lnTo>
                    <a:pt x="19" y="149"/>
                  </a:lnTo>
                  <a:lnTo>
                    <a:pt x="111" y="446"/>
                  </a:lnTo>
                  <a:lnTo>
                    <a:pt x="352" y="1243"/>
                  </a:lnTo>
                  <a:lnTo>
                    <a:pt x="686" y="2447"/>
                  </a:lnTo>
                  <a:lnTo>
                    <a:pt x="1112" y="4041"/>
                  </a:lnTo>
                  <a:lnTo>
                    <a:pt x="1316" y="4950"/>
                  </a:lnTo>
                  <a:lnTo>
                    <a:pt x="1539" y="5913"/>
                  </a:lnTo>
                  <a:lnTo>
                    <a:pt x="1761" y="6933"/>
                  </a:lnTo>
                  <a:lnTo>
                    <a:pt x="1965" y="8008"/>
                  </a:lnTo>
                  <a:lnTo>
                    <a:pt x="2169" y="9120"/>
                  </a:lnTo>
                  <a:lnTo>
                    <a:pt x="2335" y="10269"/>
                  </a:lnTo>
                  <a:lnTo>
                    <a:pt x="2502" y="11437"/>
                  </a:lnTo>
                  <a:lnTo>
                    <a:pt x="2613" y="12623"/>
                  </a:lnTo>
                  <a:lnTo>
                    <a:pt x="2632" y="12660"/>
                  </a:lnTo>
                  <a:lnTo>
                    <a:pt x="2651" y="12678"/>
                  </a:lnTo>
                  <a:lnTo>
                    <a:pt x="2688" y="12716"/>
                  </a:lnTo>
                  <a:lnTo>
                    <a:pt x="2743" y="12716"/>
                  </a:lnTo>
                  <a:lnTo>
                    <a:pt x="2780" y="12697"/>
                  </a:lnTo>
                  <a:lnTo>
                    <a:pt x="2817" y="12678"/>
                  </a:lnTo>
                  <a:lnTo>
                    <a:pt x="2836" y="12641"/>
                  </a:lnTo>
                  <a:lnTo>
                    <a:pt x="2836" y="12586"/>
                  </a:lnTo>
                  <a:lnTo>
                    <a:pt x="2706" y="11418"/>
                  </a:lnTo>
                  <a:lnTo>
                    <a:pt x="2558" y="10250"/>
                  </a:lnTo>
                  <a:lnTo>
                    <a:pt x="2391" y="9101"/>
                  </a:lnTo>
                  <a:lnTo>
                    <a:pt x="2187" y="7971"/>
                  </a:lnTo>
                  <a:lnTo>
                    <a:pt x="1983" y="6896"/>
                  </a:lnTo>
                  <a:lnTo>
                    <a:pt x="1761" y="5876"/>
                  </a:lnTo>
                  <a:lnTo>
                    <a:pt x="1539" y="4894"/>
                  </a:lnTo>
                  <a:lnTo>
                    <a:pt x="1316" y="3986"/>
                  </a:lnTo>
                  <a:lnTo>
                    <a:pt x="908" y="2392"/>
                  </a:lnTo>
                  <a:lnTo>
                    <a:pt x="556" y="1169"/>
                  </a:lnTo>
                  <a:lnTo>
                    <a:pt x="315" y="372"/>
                  </a:lnTo>
                  <a:lnTo>
                    <a:pt x="223" y="75"/>
                  </a:lnTo>
                  <a:lnTo>
                    <a:pt x="204" y="38"/>
                  </a:lnTo>
                  <a:lnTo>
                    <a:pt x="167" y="19"/>
                  </a:lnTo>
                  <a:lnTo>
                    <a:pt x="130"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7809312" y="2316114"/>
              <a:ext cx="110480" cy="609677"/>
            </a:xfrm>
            <a:custGeom>
              <a:avLst/>
              <a:gdLst/>
              <a:ahLst/>
              <a:cxnLst/>
              <a:rect l="l" t="t" r="r" b="b"/>
              <a:pathLst>
                <a:path w="2818" h="15551" extrusionOk="0">
                  <a:moveTo>
                    <a:pt x="2688" y="0"/>
                  </a:moveTo>
                  <a:lnTo>
                    <a:pt x="2651" y="19"/>
                  </a:lnTo>
                  <a:lnTo>
                    <a:pt x="2614" y="37"/>
                  </a:lnTo>
                  <a:lnTo>
                    <a:pt x="2595" y="93"/>
                  </a:lnTo>
                  <a:lnTo>
                    <a:pt x="2373" y="872"/>
                  </a:lnTo>
                  <a:lnTo>
                    <a:pt x="2169" y="1687"/>
                  </a:lnTo>
                  <a:lnTo>
                    <a:pt x="1965" y="2521"/>
                  </a:lnTo>
                  <a:lnTo>
                    <a:pt x="1761" y="3392"/>
                  </a:lnTo>
                  <a:lnTo>
                    <a:pt x="1576" y="4263"/>
                  </a:lnTo>
                  <a:lnTo>
                    <a:pt x="1390" y="5153"/>
                  </a:lnTo>
                  <a:lnTo>
                    <a:pt x="1224" y="6080"/>
                  </a:lnTo>
                  <a:lnTo>
                    <a:pt x="1057" y="7025"/>
                  </a:lnTo>
                  <a:lnTo>
                    <a:pt x="760" y="8990"/>
                  </a:lnTo>
                  <a:lnTo>
                    <a:pt x="482" y="11028"/>
                  </a:lnTo>
                  <a:lnTo>
                    <a:pt x="223" y="13178"/>
                  </a:lnTo>
                  <a:lnTo>
                    <a:pt x="0" y="15440"/>
                  </a:lnTo>
                  <a:lnTo>
                    <a:pt x="19" y="15477"/>
                  </a:lnTo>
                  <a:lnTo>
                    <a:pt x="37" y="15514"/>
                  </a:lnTo>
                  <a:lnTo>
                    <a:pt x="56" y="15551"/>
                  </a:lnTo>
                  <a:lnTo>
                    <a:pt x="167" y="15551"/>
                  </a:lnTo>
                  <a:lnTo>
                    <a:pt x="186" y="15532"/>
                  </a:lnTo>
                  <a:lnTo>
                    <a:pt x="223" y="15495"/>
                  </a:lnTo>
                  <a:lnTo>
                    <a:pt x="223" y="15458"/>
                  </a:lnTo>
                  <a:lnTo>
                    <a:pt x="445" y="13215"/>
                  </a:lnTo>
                  <a:lnTo>
                    <a:pt x="686" y="11065"/>
                  </a:lnTo>
                  <a:lnTo>
                    <a:pt x="964" y="9027"/>
                  </a:lnTo>
                  <a:lnTo>
                    <a:pt x="1279" y="7062"/>
                  </a:lnTo>
                  <a:lnTo>
                    <a:pt x="1446" y="6117"/>
                  </a:lnTo>
                  <a:lnTo>
                    <a:pt x="1613" y="5209"/>
                  </a:lnTo>
                  <a:lnTo>
                    <a:pt x="1798" y="4319"/>
                  </a:lnTo>
                  <a:lnTo>
                    <a:pt x="1984" y="3429"/>
                  </a:lnTo>
                  <a:lnTo>
                    <a:pt x="2169" y="2577"/>
                  </a:lnTo>
                  <a:lnTo>
                    <a:pt x="2373" y="1743"/>
                  </a:lnTo>
                  <a:lnTo>
                    <a:pt x="2595" y="946"/>
                  </a:lnTo>
                  <a:lnTo>
                    <a:pt x="2818" y="149"/>
                  </a:lnTo>
                  <a:lnTo>
                    <a:pt x="2818" y="112"/>
                  </a:lnTo>
                  <a:lnTo>
                    <a:pt x="2799" y="56"/>
                  </a:lnTo>
                  <a:lnTo>
                    <a:pt x="2781" y="37"/>
                  </a:lnTo>
                  <a:lnTo>
                    <a:pt x="2743" y="19"/>
                  </a:lnTo>
                  <a:lnTo>
                    <a:pt x="268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7863807" y="2206379"/>
              <a:ext cx="190419" cy="127926"/>
            </a:xfrm>
            <a:custGeom>
              <a:avLst/>
              <a:gdLst/>
              <a:ahLst/>
              <a:cxnLst/>
              <a:rect l="l" t="t" r="r" b="b"/>
              <a:pathLst>
                <a:path w="4857" h="3263" extrusionOk="0">
                  <a:moveTo>
                    <a:pt x="4115" y="668"/>
                  </a:moveTo>
                  <a:lnTo>
                    <a:pt x="3930" y="2577"/>
                  </a:lnTo>
                  <a:lnTo>
                    <a:pt x="1131" y="2503"/>
                  </a:lnTo>
                  <a:lnTo>
                    <a:pt x="797" y="668"/>
                  </a:lnTo>
                  <a:close/>
                  <a:moveTo>
                    <a:pt x="0" y="1"/>
                  </a:moveTo>
                  <a:lnTo>
                    <a:pt x="557" y="3152"/>
                  </a:lnTo>
                  <a:lnTo>
                    <a:pt x="4541" y="3263"/>
                  </a:lnTo>
                  <a:lnTo>
                    <a:pt x="4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7935748" y="1627988"/>
              <a:ext cx="39989" cy="39989"/>
            </a:xfrm>
            <a:custGeom>
              <a:avLst/>
              <a:gdLst/>
              <a:ahLst/>
              <a:cxnLst/>
              <a:rect l="l" t="t" r="r" b="b"/>
              <a:pathLst>
                <a:path w="1020" h="1020" extrusionOk="0">
                  <a:moveTo>
                    <a:pt x="519" y="0"/>
                  </a:moveTo>
                  <a:lnTo>
                    <a:pt x="408" y="19"/>
                  </a:lnTo>
                  <a:lnTo>
                    <a:pt x="315" y="56"/>
                  </a:lnTo>
                  <a:lnTo>
                    <a:pt x="241" y="93"/>
                  </a:lnTo>
                  <a:lnTo>
                    <a:pt x="149" y="149"/>
                  </a:lnTo>
                  <a:lnTo>
                    <a:pt x="93" y="223"/>
                  </a:lnTo>
                  <a:lnTo>
                    <a:pt x="56" y="315"/>
                  </a:lnTo>
                  <a:lnTo>
                    <a:pt x="19" y="408"/>
                  </a:lnTo>
                  <a:lnTo>
                    <a:pt x="0" y="519"/>
                  </a:lnTo>
                  <a:lnTo>
                    <a:pt x="19" y="612"/>
                  </a:lnTo>
                  <a:lnTo>
                    <a:pt x="56" y="723"/>
                  </a:lnTo>
                  <a:lnTo>
                    <a:pt x="93" y="797"/>
                  </a:lnTo>
                  <a:lnTo>
                    <a:pt x="149" y="871"/>
                  </a:lnTo>
                  <a:lnTo>
                    <a:pt x="241" y="946"/>
                  </a:lnTo>
                  <a:lnTo>
                    <a:pt x="315" y="983"/>
                  </a:lnTo>
                  <a:lnTo>
                    <a:pt x="408" y="1020"/>
                  </a:lnTo>
                  <a:lnTo>
                    <a:pt x="612" y="1020"/>
                  </a:lnTo>
                  <a:lnTo>
                    <a:pt x="723" y="983"/>
                  </a:lnTo>
                  <a:lnTo>
                    <a:pt x="797" y="946"/>
                  </a:lnTo>
                  <a:lnTo>
                    <a:pt x="871" y="871"/>
                  </a:lnTo>
                  <a:lnTo>
                    <a:pt x="946" y="797"/>
                  </a:lnTo>
                  <a:lnTo>
                    <a:pt x="983" y="723"/>
                  </a:lnTo>
                  <a:lnTo>
                    <a:pt x="1020" y="612"/>
                  </a:lnTo>
                  <a:lnTo>
                    <a:pt x="1020" y="519"/>
                  </a:lnTo>
                  <a:lnTo>
                    <a:pt x="1020" y="408"/>
                  </a:lnTo>
                  <a:lnTo>
                    <a:pt x="983" y="315"/>
                  </a:lnTo>
                  <a:lnTo>
                    <a:pt x="946" y="223"/>
                  </a:lnTo>
                  <a:lnTo>
                    <a:pt x="871" y="149"/>
                  </a:lnTo>
                  <a:lnTo>
                    <a:pt x="797" y="93"/>
                  </a:lnTo>
                  <a:lnTo>
                    <a:pt x="723" y="56"/>
                  </a:lnTo>
                  <a:lnTo>
                    <a:pt x="612" y="19"/>
                  </a:lnTo>
                  <a:lnTo>
                    <a:pt x="5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7971346" y="1621441"/>
              <a:ext cx="39989" cy="39989"/>
            </a:xfrm>
            <a:custGeom>
              <a:avLst/>
              <a:gdLst/>
              <a:ahLst/>
              <a:cxnLst/>
              <a:rect l="l" t="t" r="r" b="b"/>
              <a:pathLst>
                <a:path w="1020" h="1020" extrusionOk="0">
                  <a:moveTo>
                    <a:pt x="408" y="1"/>
                  </a:moveTo>
                  <a:lnTo>
                    <a:pt x="316" y="38"/>
                  </a:lnTo>
                  <a:lnTo>
                    <a:pt x="223" y="93"/>
                  </a:lnTo>
                  <a:lnTo>
                    <a:pt x="149" y="149"/>
                  </a:lnTo>
                  <a:lnTo>
                    <a:pt x="93" y="223"/>
                  </a:lnTo>
                  <a:lnTo>
                    <a:pt x="38" y="316"/>
                  </a:lnTo>
                  <a:lnTo>
                    <a:pt x="19" y="408"/>
                  </a:lnTo>
                  <a:lnTo>
                    <a:pt x="1" y="501"/>
                  </a:lnTo>
                  <a:lnTo>
                    <a:pt x="19" y="612"/>
                  </a:lnTo>
                  <a:lnTo>
                    <a:pt x="38" y="705"/>
                  </a:lnTo>
                  <a:lnTo>
                    <a:pt x="93" y="797"/>
                  </a:lnTo>
                  <a:lnTo>
                    <a:pt x="149" y="872"/>
                  </a:lnTo>
                  <a:lnTo>
                    <a:pt x="223" y="927"/>
                  </a:lnTo>
                  <a:lnTo>
                    <a:pt x="316" y="983"/>
                  </a:lnTo>
                  <a:lnTo>
                    <a:pt x="408" y="1001"/>
                  </a:lnTo>
                  <a:lnTo>
                    <a:pt x="520" y="1020"/>
                  </a:lnTo>
                  <a:lnTo>
                    <a:pt x="612" y="1001"/>
                  </a:lnTo>
                  <a:lnTo>
                    <a:pt x="705" y="983"/>
                  </a:lnTo>
                  <a:lnTo>
                    <a:pt x="798" y="927"/>
                  </a:lnTo>
                  <a:lnTo>
                    <a:pt x="872" y="872"/>
                  </a:lnTo>
                  <a:lnTo>
                    <a:pt x="927" y="797"/>
                  </a:lnTo>
                  <a:lnTo>
                    <a:pt x="983" y="705"/>
                  </a:lnTo>
                  <a:lnTo>
                    <a:pt x="1001" y="612"/>
                  </a:lnTo>
                  <a:lnTo>
                    <a:pt x="1020" y="501"/>
                  </a:lnTo>
                  <a:lnTo>
                    <a:pt x="1001" y="408"/>
                  </a:lnTo>
                  <a:lnTo>
                    <a:pt x="983" y="316"/>
                  </a:lnTo>
                  <a:lnTo>
                    <a:pt x="927" y="223"/>
                  </a:lnTo>
                  <a:lnTo>
                    <a:pt x="872" y="149"/>
                  </a:lnTo>
                  <a:lnTo>
                    <a:pt x="798" y="93"/>
                  </a:lnTo>
                  <a:lnTo>
                    <a:pt x="705" y="38"/>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7901601" y="1621441"/>
              <a:ext cx="39989" cy="39989"/>
            </a:xfrm>
            <a:custGeom>
              <a:avLst/>
              <a:gdLst/>
              <a:ahLst/>
              <a:cxnLst/>
              <a:rect l="l" t="t" r="r" b="b"/>
              <a:pathLst>
                <a:path w="1020" h="1020" extrusionOk="0">
                  <a:moveTo>
                    <a:pt x="408" y="1"/>
                  </a:moveTo>
                  <a:lnTo>
                    <a:pt x="315" y="38"/>
                  </a:lnTo>
                  <a:lnTo>
                    <a:pt x="223" y="93"/>
                  </a:lnTo>
                  <a:lnTo>
                    <a:pt x="149" y="149"/>
                  </a:lnTo>
                  <a:lnTo>
                    <a:pt x="93" y="223"/>
                  </a:lnTo>
                  <a:lnTo>
                    <a:pt x="56" y="316"/>
                  </a:lnTo>
                  <a:lnTo>
                    <a:pt x="19" y="408"/>
                  </a:lnTo>
                  <a:lnTo>
                    <a:pt x="0" y="501"/>
                  </a:lnTo>
                  <a:lnTo>
                    <a:pt x="19" y="612"/>
                  </a:lnTo>
                  <a:lnTo>
                    <a:pt x="56" y="705"/>
                  </a:lnTo>
                  <a:lnTo>
                    <a:pt x="93" y="797"/>
                  </a:lnTo>
                  <a:lnTo>
                    <a:pt x="149" y="872"/>
                  </a:lnTo>
                  <a:lnTo>
                    <a:pt x="223" y="927"/>
                  </a:lnTo>
                  <a:lnTo>
                    <a:pt x="315" y="983"/>
                  </a:lnTo>
                  <a:lnTo>
                    <a:pt x="408" y="1001"/>
                  </a:lnTo>
                  <a:lnTo>
                    <a:pt x="519" y="1020"/>
                  </a:lnTo>
                  <a:lnTo>
                    <a:pt x="612" y="1001"/>
                  </a:lnTo>
                  <a:lnTo>
                    <a:pt x="723" y="983"/>
                  </a:lnTo>
                  <a:lnTo>
                    <a:pt x="797" y="927"/>
                  </a:lnTo>
                  <a:lnTo>
                    <a:pt x="871" y="872"/>
                  </a:lnTo>
                  <a:lnTo>
                    <a:pt x="946" y="797"/>
                  </a:lnTo>
                  <a:lnTo>
                    <a:pt x="983" y="705"/>
                  </a:lnTo>
                  <a:lnTo>
                    <a:pt x="1020" y="612"/>
                  </a:lnTo>
                  <a:lnTo>
                    <a:pt x="1020" y="501"/>
                  </a:lnTo>
                  <a:lnTo>
                    <a:pt x="1020" y="408"/>
                  </a:lnTo>
                  <a:lnTo>
                    <a:pt x="983" y="316"/>
                  </a:lnTo>
                  <a:lnTo>
                    <a:pt x="946" y="223"/>
                  </a:lnTo>
                  <a:lnTo>
                    <a:pt x="871" y="149"/>
                  </a:lnTo>
                  <a:lnTo>
                    <a:pt x="797" y="93"/>
                  </a:lnTo>
                  <a:lnTo>
                    <a:pt x="723" y="38"/>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7870354" y="1610542"/>
              <a:ext cx="39989" cy="39989"/>
            </a:xfrm>
            <a:custGeom>
              <a:avLst/>
              <a:gdLst/>
              <a:ahLst/>
              <a:cxnLst/>
              <a:rect l="l" t="t" r="r" b="b"/>
              <a:pathLst>
                <a:path w="1020" h="1020" extrusionOk="0">
                  <a:moveTo>
                    <a:pt x="408" y="0"/>
                  </a:moveTo>
                  <a:lnTo>
                    <a:pt x="315" y="38"/>
                  </a:lnTo>
                  <a:lnTo>
                    <a:pt x="223" y="75"/>
                  </a:lnTo>
                  <a:lnTo>
                    <a:pt x="149" y="149"/>
                  </a:lnTo>
                  <a:lnTo>
                    <a:pt x="93" y="223"/>
                  </a:lnTo>
                  <a:lnTo>
                    <a:pt x="37" y="297"/>
                  </a:lnTo>
                  <a:lnTo>
                    <a:pt x="19" y="390"/>
                  </a:lnTo>
                  <a:lnTo>
                    <a:pt x="0" y="501"/>
                  </a:lnTo>
                  <a:lnTo>
                    <a:pt x="19" y="612"/>
                  </a:lnTo>
                  <a:lnTo>
                    <a:pt x="37" y="705"/>
                  </a:lnTo>
                  <a:lnTo>
                    <a:pt x="93" y="779"/>
                  </a:lnTo>
                  <a:lnTo>
                    <a:pt x="149" y="853"/>
                  </a:lnTo>
                  <a:lnTo>
                    <a:pt x="223" y="927"/>
                  </a:lnTo>
                  <a:lnTo>
                    <a:pt x="315" y="964"/>
                  </a:lnTo>
                  <a:lnTo>
                    <a:pt x="408" y="1001"/>
                  </a:lnTo>
                  <a:lnTo>
                    <a:pt x="501" y="1020"/>
                  </a:lnTo>
                  <a:lnTo>
                    <a:pt x="612" y="1001"/>
                  </a:lnTo>
                  <a:lnTo>
                    <a:pt x="705" y="964"/>
                  </a:lnTo>
                  <a:lnTo>
                    <a:pt x="797" y="927"/>
                  </a:lnTo>
                  <a:lnTo>
                    <a:pt x="871" y="853"/>
                  </a:lnTo>
                  <a:lnTo>
                    <a:pt x="927" y="779"/>
                  </a:lnTo>
                  <a:lnTo>
                    <a:pt x="983" y="705"/>
                  </a:lnTo>
                  <a:lnTo>
                    <a:pt x="1001" y="612"/>
                  </a:lnTo>
                  <a:lnTo>
                    <a:pt x="1020" y="501"/>
                  </a:lnTo>
                  <a:lnTo>
                    <a:pt x="1001" y="390"/>
                  </a:lnTo>
                  <a:lnTo>
                    <a:pt x="983" y="297"/>
                  </a:lnTo>
                  <a:lnTo>
                    <a:pt x="927" y="223"/>
                  </a:lnTo>
                  <a:lnTo>
                    <a:pt x="871" y="149"/>
                  </a:lnTo>
                  <a:lnTo>
                    <a:pt x="797" y="75"/>
                  </a:lnTo>
                  <a:lnTo>
                    <a:pt x="705" y="38"/>
                  </a:lnTo>
                  <a:lnTo>
                    <a:pt x="6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7840558" y="1592390"/>
              <a:ext cx="39989" cy="39989"/>
            </a:xfrm>
            <a:custGeom>
              <a:avLst/>
              <a:gdLst/>
              <a:ahLst/>
              <a:cxnLst/>
              <a:rect l="l" t="t" r="r" b="b"/>
              <a:pathLst>
                <a:path w="1020" h="1020" extrusionOk="0">
                  <a:moveTo>
                    <a:pt x="501" y="0"/>
                  </a:moveTo>
                  <a:lnTo>
                    <a:pt x="408" y="19"/>
                  </a:lnTo>
                  <a:lnTo>
                    <a:pt x="315" y="37"/>
                  </a:lnTo>
                  <a:lnTo>
                    <a:pt x="223" y="93"/>
                  </a:lnTo>
                  <a:lnTo>
                    <a:pt x="149" y="148"/>
                  </a:lnTo>
                  <a:lnTo>
                    <a:pt x="75" y="223"/>
                  </a:lnTo>
                  <a:lnTo>
                    <a:pt x="37" y="315"/>
                  </a:lnTo>
                  <a:lnTo>
                    <a:pt x="0" y="408"/>
                  </a:lnTo>
                  <a:lnTo>
                    <a:pt x="0" y="519"/>
                  </a:lnTo>
                  <a:lnTo>
                    <a:pt x="0" y="612"/>
                  </a:lnTo>
                  <a:lnTo>
                    <a:pt x="37" y="704"/>
                  </a:lnTo>
                  <a:lnTo>
                    <a:pt x="75" y="797"/>
                  </a:lnTo>
                  <a:lnTo>
                    <a:pt x="149" y="871"/>
                  </a:lnTo>
                  <a:lnTo>
                    <a:pt x="223" y="927"/>
                  </a:lnTo>
                  <a:lnTo>
                    <a:pt x="315" y="982"/>
                  </a:lnTo>
                  <a:lnTo>
                    <a:pt x="408" y="1020"/>
                  </a:lnTo>
                  <a:lnTo>
                    <a:pt x="612" y="1020"/>
                  </a:lnTo>
                  <a:lnTo>
                    <a:pt x="705" y="982"/>
                  </a:lnTo>
                  <a:lnTo>
                    <a:pt x="797" y="927"/>
                  </a:lnTo>
                  <a:lnTo>
                    <a:pt x="871" y="871"/>
                  </a:lnTo>
                  <a:lnTo>
                    <a:pt x="927" y="797"/>
                  </a:lnTo>
                  <a:lnTo>
                    <a:pt x="983" y="704"/>
                  </a:lnTo>
                  <a:lnTo>
                    <a:pt x="1001" y="612"/>
                  </a:lnTo>
                  <a:lnTo>
                    <a:pt x="1020" y="519"/>
                  </a:lnTo>
                  <a:lnTo>
                    <a:pt x="1001" y="408"/>
                  </a:lnTo>
                  <a:lnTo>
                    <a:pt x="983" y="315"/>
                  </a:lnTo>
                  <a:lnTo>
                    <a:pt x="927" y="223"/>
                  </a:lnTo>
                  <a:lnTo>
                    <a:pt x="871" y="148"/>
                  </a:lnTo>
                  <a:lnTo>
                    <a:pt x="797" y="93"/>
                  </a:lnTo>
                  <a:lnTo>
                    <a:pt x="705" y="37"/>
                  </a:lnTo>
                  <a:lnTo>
                    <a:pt x="612" y="19"/>
                  </a:lnTo>
                  <a:lnTo>
                    <a:pt x="5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8005494" y="1608346"/>
              <a:ext cx="40028" cy="40028"/>
            </a:xfrm>
            <a:custGeom>
              <a:avLst/>
              <a:gdLst/>
              <a:ahLst/>
              <a:cxnLst/>
              <a:rect l="l" t="t" r="r" b="b"/>
              <a:pathLst>
                <a:path w="1021" h="1021" extrusionOk="0">
                  <a:moveTo>
                    <a:pt x="408" y="1"/>
                  </a:moveTo>
                  <a:lnTo>
                    <a:pt x="297" y="38"/>
                  </a:lnTo>
                  <a:lnTo>
                    <a:pt x="223" y="94"/>
                  </a:lnTo>
                  <a:lnTo>
                    <a:pt x="149" y="149"/>
                  </a:lnTo>
                  <a:lnTo>
                    <a:pt x="75" y="223"/>
                  </a:lnTo>
                  <a:lnTo>
                    <a:pt x="38" y="316"/>
                  </a:lnTo>
                  <a:lnTo>
                    <a:pt x="1" y="409"/>
                  </a:lnTo>
                  <a:lnTo>
                    <a:pt x="1" y="501"/>
                  </a:lnTo>
                  <a:lnTo>
                    <a:pt x="1" y="613"/>
                  </a:lnTo>
                  <a:lnTo>
                    <a:pt x="38" y="705"/>
                  </a:lnTo>
                  <a:lnTo>
                    <a:pt x="75" y="798"/>
                  </a:lnTo>
                  <a:lnTo>
                    <a:pt x="149" y="872"/>
                  </a:lnTo>
                  <a:lnTo>
                    <a:pt x="223" y="928"/>
                  </a:lnTo>
                  <a:lnTo>
                    <a:pt x="297" y="983"/>
                  </a:lnTo>
                  <a:lnTo>
                    <a:pt x="408" y="1002"/>
                  </a:lnTo>
                  <a:lnTo>
                    <a:pt x="501" y="1020"/>
                  </a:lnTo>
                  <a:lnTo>
                    <a:pt x="612" y="1002"/>
                  </a:lnTo>
                  <a:lnTo>
                    <a:pt x="705" y="983"/>
                  </a:lnTo>
                  <a:lnTo>
                    <a:pt x="779" y="928"/>
                  </a:lnTo>
                  <a:lnTo>
                    <a:pt x="872" y="872"/>
                  </a:lnTo>
                  <a:lnTo>
                    <a:pt x="927" y="798"/>
                  </a:lnTo>
                  <a:lnTo>
                    <a:pt x="964" y="705"/>
                  </a:lnTo>
                  <a:lnTo>
                    <a:pt x="1002" y="613"/>
                  </a:lnTo>
                  <a:lnTo>
                    <a:pt x="1020" y="501"/>
                  </a:lnTo>
                  <a:lnTo>
                    <a:pt x="1002" y="409"/>
                  </a:lnTo>
                  <a:lnTo>
                    <a:pt x="964" y="316"/>
                  </a:lnTo>
                  <a:lnTo>
                    <a:pt x="927" y="223"/>
                  </a:lnTo>
                  <a:lnTo>
                    <a:pt x="872" y="149"/>
                  </a:lnTo>
                  <a:lnTo>
                    <a:pt x="779" y="94"/>
                  </a:lnTo>
                  <a:lnTo>
                    <a:pt x="705" y="38"/>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8034584" y="1590194"/>
              <a:ext cx="39989" cy="39989"/>
            </a:xfrm>
            <a:custGeom>
              <a:avLst/>
              <a:gdLst/>
              <a:ahLst/>
              <a:cxnLst/>
              <a:rect l="l" t="t" r="r" b="b"/>
              <a:pathLst>
                <a:path w="1020" h="1020" extrusionOk="0">
                  <a:moveTo>
                    <a:pt x="519" y="1"/>
                  </a:moveTo>
                  <a:lnTo>
                    <a:pt x="408" y="19"/>
                  </a:lnTo>
                  <a:lnTo>
                    <a:pt x="315" y="38"/>
                  </a:lnTo>
                  <a:lnTo>
                    <a:pt x="241" y="93"/>
                  </a:lnTo>
                  <a:lnTo>
                    <a:pt x="148" y="149"/>
                  </a:lnTo>
                  <a:lnTo>
                    <a:pt x="93" y="223"/>
                  </a:lnTo>
                  <a:lnTo>
                    <a:pt x="56" y="316"/>
                  </a:lnTo>
                  <a:lnTo>
                    <a:pt x="19" y="408"/>
                  </a:lnTo>
                  <a:lnTo>
                    <a:pt x="0" y="519"/>
                  </a:lnTo>
                  <a:lnTo>
                    <a:pt x="19" y="612"/>
                  </a:lnTo>
                  <a:lnTo>
                    <a:pt x="56" y="705"/>
                  </a:lnTo>
                  <a:lnTo>
                    <a:pt x="93" y="798"/>
                  </a:lnTo>
                  <a:lnTo>
                    <a:pt x="148" y="872"/>
                  </a:lnTo>
                  <a:lnTo>
                    <a:pt x="241" y="927"/>
                  </a:lnTo>
                  <a:lnTo>
                    <a:pt x="315" y="983"/>
                  </a:lnTo>
                  <a:lnTo>
                    <a:pt x="408" y="1001"/>
                  </a:lnTo>
                  <a:lnTo>
                    <a:pt x="519" y="1020"/>
                  </a:lnTo>
                  <a:lnTo>
                    <a:pt x="612" y="1001"/>
                  </a:lnTo>
                  <a:lnTo>
                    <a:pt x="723" y="983"/>
                  </a:lnTo>
                  <a:lnTo>
                    <a:pt x="797" y="927"/>
                  </a:lnTo>
                  <a:lnTo>
                    <a:pt x="871" y="872"/>
                  </a:lnTo>
                  <a:lnTo>
                    <a:pt x="945" y="798"/>
                  </a:lnTo>
                  <a:lnTo>
                    <a:pt x="982" y="705"/>
                  </a:lnTo>
                  <a:lnTo>
                    <a:pt x="1019" y="612"/>
                  </a:lnTo>
                  <a:lnTo>
                    <a:pt x="1019" y="519"/>
                  </a:lnTo>
                  <a:lnTo>
                    <a:pt x="1019" y="408"/>
                  </a:lnTo>
                  <a:lnTo>
                    <a:pt x="982" y="316"/>
                  </a:lnTo>
                  <a:lnTo>
                    <a:pt x="945" y="223"/>
                  </a:lnTo>
                  <a:lnTo>
                    <a:pt x="871" y="149"/>
                  </a:lnTo>
                  <a:lnTo>
                    <a:pt x="797" y="93"/>
                  </a:lnTo>
                  <a:lnTo>
                    <a:pt x="723" y="38"/>
                  </a:lnTo>
                  <a:lnTo>
                    <a:pt x="612" y="19"/>
                  </a:lnTo>
                  <a:lnTo>
                    <a:pt x="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8351399" y="1237781"/>
              <a:ext cx="265261" cy="435999"/>
            </a:xfrm>
            <a:custGeom>
              <a:avLst/>
              <a:gdLst/>
              <a:ahLst/>
              <a:cxnLst/>
              <a:rect l="l" t="t" r="r" b="b"/>
              <a:pathLst>
                <a:path w="6766" h="11121" extrusionOk="0">
                  <a:moveTo>
                    <a:pt x="3744" y="0"/>
                  </a:moveTo>
                  <a:lnTo>
                    <a:pt x="3707" y="37"/>
                  </a:lnTo>
                  <a:lnTo>
                    <a:pt x="3670" y="112"/>
                  </a:lnTo>
                  <a:lnTo>
                    <a:pt x="3633" y="186"/>
                  </a:lnTo>
                  <a:lnTo>
                    <a:pt x="3577" y="408"/>
                  </a:lnTo>
                  <a:lnTo>
                    <a:pt x="3559" y="686"/>
                  </a:lnTo>
                  <a:lnTo>
                    <a:pt x="3559" y="1020"/>
                  </a:lnTo>
                  <a:lnTo>
                    <a:pt x="3559" y="1390"/>
                  </a:lnTo>
                  <a:lnTo>
                    <a:pt x="3614" y="2187"/>
                  </a:lnTo>
                  <a:lnTo>
                    <a:pt x="3688" y="3003"/>
                  </a:lnTo>
                  <a:lnTo>
                    <a:pt x="3762" y="3707"/>
                  </a:lnTo>
                  <a:lnTo>
                    <a:pt x="3800" y="4208"/>
                  </a:lnTo>
                  <a:lnTo>
                    <a:pt x="3800" y="4356"/>
                  </a:lnTo>
                  <a:lnTo>
                    <a:pt x="3800" y="4393"/>
                  </a:lnTo>
                  <a:lnTo>
                    <a:pt x="3651" y="4245"/>
                  </a:lnTo>
                  <a:lnTo>
                    <a:pt x="3503" y="4096"/>
                  </a:lnTo>
                  <a:lnTo>
                    <a:pt x="3281" y="3930"/>
                  </a:lnTo>
                  <a:lnTo>
                    <a:pt x="3058" y="3763"/>
                  </a:lnTo>
                  <a:lnTo>
                    <a:pt x="2928" y="3689"/>
                  </a:lnTo>
                  <a:lnTo>
                    <a:pt x="2799" y="3615"/>
                  </a:lnTo>
                  <a:lnTo>
                    <a:pt x="2650" y="3577"/>
                  </a:lnTo>
                  <a:lnTo>
                    <a:pt x="2521" y="3540"/>
                  </a:lnTo>
                  <a:lnTo>
                    <a:pt x="2391" y="3522"/>
                  </a:lnTo>
                  <a:lnTo>
                    <a:pt x="2243" y="3522"/>
                  </a:lnTo>
                  <a:lnTo>
                    <a:pt x="2020" y="3577"/>
                  </a:lnTo>
                  <a:lnTo>
                    <a:pt x="1724" y="3670"/>
                  </a:lnTo>
                  <a:lnTo>
                    <a:pt x="1409" y="3800"/>
                  </a:lnTo>
                  <a:lnTo>
                    <a:pt x="1094" y="3948"/>
                  </a:lnTo>
                  <a:lnTo>
                    <a:pt x="816" y="4115"/>
                  </a:lnTo>
                  <a:lnTo>
                    <a:pt x="704" y="4189"/>
                  </a:lnTo>
                  <a:lnTo>
                    <a:pt x="612" y="4282"/>
                  </a:lnTo>
                  <a:lnTo>
                    <a:pt x="537" y="4374"/>
                  </a:lnTo>
                  <a:lnTo>
                    <a:pt x="482" y="4449"/>
                  </a:lnTo>
                  <a:lnTo>
                    <a:pt x="482" y="4523"/>
                  </a:lnTo>
                  <a:lnTo>
                    <a:pt x="500" y="4615"/>
                  </a:lnTo>
                  <a:lnTo>
                    <a:pt x="556" y="4671"/>
                  </a:lnTo>
                  <a:lnTo>
                    <a:pt x="649" y="4708"/>
                  </a:lnTo>
                  <a:lnTo>
                    <a:pt x="760" y="4745"/>
                  </a:lnTo>
                  <a:lnTo>
                    <a:pt x="890" y="4764"/>
                  </a:lnTo>
                  <a:lnTo>
                    <a:pt x="1205" y="4745"/>
                  </a:lnTo>
                  <a:lnTo>
                    <a:pt x="1538" y="4690"/>
                  </a:lnTo>
                  <a:lnTo>
                    <a:pt x="1853" y="4634"/>
                  </a:lnTo>
                  <a:lnTo>
                    <a:pt x="2131" y="4560"/>
                  </a:lnTo>
                  <a:lnTo>
                    <a:pt x="2391" y="4486"/>
                  </a:lnTo>
                  <a:lnTo>
                    <a:pt x="2706" y="4875"/>
                  </a:lnTo>
                  <a:lnTo>
                    <a:pt x="2928" y="5171"/>
                  </a:lnTo>
                  <a:lnTo>
                    <a:pt x="3003" y="5301"/>
                  </a:lnTo>
                  <a:lnTo>
                    <a:pt x="3040" y="5394"/>
                  </a:lnTo>
                  <a:lnTo>
                    <a:pt x="3095" y="5598"/>
                  </a:lnTo>
                  <a:lnTo>
                    <a:pt x="3132" y="5894"/>
                  </a:lnTo>
                  <a:lnTo>
                    <a:pt x="3151" y="6061"/>
                  </a:lnTo>
                  <a:lnTo>
                    <a:pt x="3151" y="6209"/>
                  </a:lnTo>
                  <a:lnTo>
                    <a:pt x="3114" y="6358"/>
                  </a:lnTo>
                  <a:lnTo>
                    <a:pt x="3077" y="6469"/>
                  </a:lnTo>
                  <a:lnTo>
                    <a:pt x="3003" y="6562"/>
                  </a:lnTo>
                  <a:lnTo>
                    <a:pt x="2873" y="6673"/>
                  </a:lnTo>
                  <a:lnTo>
                    <a:pt x="2706" y="6765"/>
                  </a:lnTo>
                  <a:lnTo>
                    <a:pt x="2521" y="6877"/>
                  </a:lnTo>
                  <a:lnTo>
                    <a:pt x="2335" y="6951"/>
                  </a:lnTo>
                  <a:lnTo>
                    <a:pt x="2150" y="7006"/>
                  </a:lnTo>
                  <a:lnTo>
                    <a:pt x="1965" y="7025"/>
                  </a:lnTo>
                  <a:lnTo>
                    <a:pt x="1891" y="7025"/>
                  </a:lnTo>
                  <a:lnTo>
                    <a:pt x="1835" y="7006"/>
                  </a:lnTo>
                  <a:lnTo>
                    <a:pt x="1779" y="6969"/>
                  </a:lnTo>
                  <a:lnTo>
                    <a:pt x="1705" y="6914"/>
                  </a:lnTo>
                  <a:lnTo>
                    <a:pt x="1594" y="6747"/>
                  </a:lnTo>
                  <a:lnTo>
                    <a:pt x="1464" y="6543"/>
                  </a:lnTo>
                  <a:lnTo>
                    <a:pt x="1353" y="6321"/>
                  </a:lnTo>
                  <a:lnTo>
                    <a:pt x="1168" y="5913"/>
                  </a:lnTo>
                  <a:lnTo>
                    <a:pt x="1094" y="5727"/>
                  </a:lnTo>
                  <a:lnTo>
                    <a:pt x="1001" y="5542"/>
                  </a:lnTo>
                  <a:lnTo>
                    <a:pt x="908" y="5357"/>
                  </a:lnTo>
                  <a:lnTo>
                    <a:pt x="797" y="5134"/>
                  </a:lnTo>
                  <a:lnTo>
                    <a:pt x="649" y="4949"/>
                  </a:lnTo>
                  <a:lnTo>
                    <a:pt x="500" y="4782"/>
                  </a:lnTo>
                  <a:lnTo>
                    <a:pt x="426" y="4727"/>
                  </a:lnTo>
                  <a:lnTo>
                    <a:pt x="352" y="4690"/>
                  </a:lnTo>
                  <a:lnTo>
                    <a:pt x="278" y="4671"/>
                  </a:lnTo>
                  <a:lnTo>
                    <a:pt x="204" y="4690"/>
                  </a:lnTo>
                  <a:lnTo>
                    <a:pt x="148" y="4727"/>
                  </a:lnTo>
                  <a:lnTo>
                    <a:pt x="93" y="4801"/>
                  </a:lnTo>
                  <a:lnTo>
                    <a:pt x="56" y="4875"/>
                  </a:lnTo>
                  <a:lnTo>
                    <a:pt x="19" y="4968"/>
                  </a:lnTo>
                  <a:lnTo>
                    <a:pt x="0" y="5171"/>
                  </a:lnTo>
                  <a:lnTo>
                    <a:pt x="0" y="5412"/>
                  </a:lnTo>
                  <a:lnTo>
                    <a:pt x="19" y="5653"/>
                  </a:lnTo>
                  <a:lnTo>
                    <a:pt x="37" y="5876"/>
                  </a:lnTo>
                  <a:lnTo>
                    <a:pt x="111" y="6191"/>
                  </a:lnTo>
                  <a:lnTo>
                    <a:pt x="241" y="6617"/>
                  </a:lnTo>
                  <a:lnTo>
                    <a:pt x="408" y="7025"/>
                  </a:lnTo>
                  <a:lnTo>
                    <a:pt x="556" y="7396"/>
                  </a:lnTo>
                  <a:lnTo>
                    <a:pt x="704" y="7766"/>
                  </a:lnTo>
                  <a:lnTo>
                    <a:pt x="1019" y="8396"/>
                  </a:lnTo>
                  <a:lnTo>
                    <a:pt x="1316" y="8934"/>
                  </a:lnTo>
                  <a:lnTo>
                    <a:pt x="1575" y="9360"/>
                  </a:lnTo>
                  <a:lnTo>
                    <a:pt x="1779" y="9675"/>
                  </a:lnTo>
                  <a:lnTo>
                    <a:pt x="1965" y="9935"/>
                  </a:lnTo>
                  <a:lnTo>
                    <a:pt x="2020" y="11121"/>
                  </a:lnTo>
                  <a:lnTo>
                    <a:pt x="4782" y="11121"/>
                  </a:lnTo>
                  <a:lnTo>
                    <a:pt x="5356" y="6710"/>
                  </a:lnTo>
                  <a:lnTo>
                    <a:pt x="6135" y="5690"/>
                  </a:lnTo>
                  <a:lnTo>
                    <a:pt x="6265" y="5357"/>
                  </a:lnTo>
                  <a:lnTo>
                    <a:pt x="6524" y="4597"/>
                  </a:lnTo>
                  <a:lnTo>
                    <a:pt x="6635" y="4171"/>
                  </a:lnTo>
                  <a:lnTo>
                    <a:pt x="6728" y="3800"/>
                  </a:lnTo>
                  <a:lnTo>
                    <a:pt x="6746" y="3652"/>
                  </a:lnTo>
                  <a:lnTo>
                    <a:pt x="6765" y="3522"/>
                  </a:lnTo>
                  <a:lnTo>
                    <a:pt x="6746" y="3411"/>
                  </a:lnTo>
                  <a:lnTo>
                    <a:pt x="6709" y="3355"/>
                  </a:lnTo>
                  <a:lnTo>
                    <a:pt x="6635" y="3318"/>
                  </a:lnTo>
                  <a:lnTo>
                    <a:pt x="6543" y="3299"/>
                  </a:lnTo>
                  <a:lnTo>
                    <a:pt x="6468" y="3337"/>
                  </a:lnTo>
                  <a:lnTo>
                    <a:pt x="6376" y="3374"/>
                  </a:lnTo>
                  <a:lnTo>
                    <a:pt x="6302" y="3466"/>
                  </a:lnTo>
                  <a:lnTo>
                    <a:pt x="6228" y="3559"/>
                  </a:lnTo>
                  <a:lnTo>
                    <a:pt x="6079" y="3818"/>
                  </a:lnTo>
                  <a:lnTo>
                    <a:pt x="5783" y="4393"/>
                  </a:lnTo>
                  <a:lnTo>
                    <a:pt x="5653" y="4652"/>
                  </a:lnTo>
                  <a:lnTo>
                    <a:pt x="5505" y="4875"/>
                  </a:lnTo>
                  <a:lnTo>
                    <a:pt x="5560" y="4245"/>
                  </a:lnTo>
                  <a:lnTo>
                    <a:pt x="5597" y="3596"/>
                  </a:lnTo>
                  <a:lnTo>
                    <a:pt x="5634" y="2836"/>
                  </a:lnTo>
                  <a:lnTo>
                    <a:pt x="5634" y="2095"/>
                  </a:lnTo>
                  <a:lnTo>
                    <a:pt x="5634" y="1743"/>
                  </a:lnTo>
                  <a:lnTo>
                    <a:pt x="5616" y="1427"/>
                  </a:lnTo>
                  <a:lnTo>
                    <a:pt x="5579" y="1168"/>
                  </a:lnTo>
                  <a:lnTo>
                    <a:pt x="5542" y="946"/>
                  </a:lnTo>
                  <a:lnTo>
                    <a:pt x="5505" y="871"/>
                  </a:lnTo>
                  <a:lnTo>
                    <a:pt x="5486" y="816"/>
                  </a:lnTo>
                  <a:lnTo>
                    <a:pt x="5449" y="760"/>
                  </a:lnTo>
                  <a:lnTo>
                    <a:pt x="5393" y="742"/>
                  </a:lnTo>
                  <a:lnTo>
                    <a:pt x="5356" y="742"/>
                  </a:lnTo>
                  <a:lnTo>
                    <a:pt x="5319" y="760"/>
                  </a:lnTo>
                  <a:lnTo>
                    <a:pt x="5227" y="816"/>
                  </a:lnTo>
                  <a:lnTo>
                    <a:pt x="5153" y="909"/>
                  </a:lnTo>
                  <a:lnTo>
                    <a:pt x="5078" y="1038"/>
                  </a:lnTo>
                  <a:lnTo>
                    <a:pt x="5023" y="1187"/>
                  </a:lnTo>
                  <a:lnTo>
                    <a:pt x="4967" y="1372"/>
                  </a:lnTo>
                  <a:lnTo>
                    <a:pt x="4856" y="1743"/>
                  </a:lnTo>
                  <a:lnTo>
                    <a:pt x="4782" y="2132"/>
                  </a:lnTo>
                  <a:lnTo>
                    <a:pt x="4726" y="2484"/>
                  </a:lnTo>
                  <a:lnTo>
                    <a:pt x="4689" y="2818"/>
                  </a:lnTo>
                  <a:lnTo>
                    <a:pt x="4615" y="2354"/>
                  </a:lnTo>
                  <a:lnTo>
                    <a:pt x="4541" y="1909"/>
                  </a:lnTo>
                  <a:lnTo>
                    <a:pt x="4448" y="1372"/>
                  </a:lnTo>
                  <a:lnTo>
                    <a:pt x="4318" y="853"/>
                  </a:lnTo>
                  <a:lnTo>
                    <a:pt x="4244" y="612"/>
                  </a:lnTo>
                  <a:lnTo>
                    <a:pt x="4152" y="408"/>
                  </a:lnTo>
                  <a:lnTo>
                    <a:pt x="4078" y="223"/>
                  </a:lnTo>
                  <a:lnTo>
                    <a:pt x="3985" y="93"/>
                  </a:lnTo>
                  <a:lnTo>
                    <a:pt x="3948" y="56"/>
                  </a:lnTo>
                  <a:lnTo>
                    <a:pt x="3892" y="19"/>
                  </a:lnTo>
                  <a:lnTo>
                    <a:pt x="38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8455293" y="1424514"/>
              <a:ext cx="116282" cy="196966"/>
            </a:xfrm>
            <a:custGeom>
              <a:avLst/>
              <a:gdLst/>
              <a:ahLst/>
              <a:cxnLst/>
              <a:rect l="l" t="t" r="r" b="b"/>
              <a:pathLst>
                <a:path w="2966" h="5024" extrusionOk="0">
                  <a:moveTo>
                    <a:pt x="2799" y="1"/>
                  </a:moveTo>
                  <a:lnTo>
                    <a:pt x="2762" y="38"/>
                  </a:lnTo>
                  <a:lnTo>
                    <a:pt x="2428" y="464"/>
                  </a:lnTo>
                  <a:lnTo>
                    <a:pt x="2243" y="686"/>
                  </a:lnTo>
                  <a:lnTo>
                    <a:pt x="2095" y="835"/>
                  </a:lnTo>
                  <a:lnTo>
                    <a:pt x="2021" y="890"/>
                  </a:lnTo>
                  <a:lnTo>
                    <a:pt x="1891" y="946"/>
                  </a:lnTo>
                  <a:lnTo>
                    <a:pt x="1724" y="1002"/>
                  </a:lnTo>
                  <a:lnTo>
                    <a:pt x="1557" y="1094"/>
                  </a:lnTo>
                  <a:lnTo>
                    <a:pt x="1353" y="1224"/>
                  </a:lnTo>
                  <a:lnTo>
                    <a:pt x="1150" y="1428"/>
                  </a:lnTo>
                  <a:lnTo>
                    <a:pt x="964" y="1669"/>
                  </a:lnTo>
                  <a:lnTo>
                    <a:pt x="816" y="1928"/>
                  </a:lnTo>
                  <a:lnTo>
                    <a:pt x="668" y="2206"/>
                  </a:lnTo>
                  <a:lnTo>
                    <a:pt x="556" y="2484"/>
                  </a:lnTo>
                  <a:lnTo>
                    <a:pt x="445" y="2762"/>
                  </a:lnTo>
                  <a:lnTo>
                    <a:pt x="353" y="3040"/>
                  </a:lnTo>
                  <a:lnTo>
                    <a:pt x="204" y="3596"/>
                  </a:lnTo>
                  <a:lnTo>
                    <a:pt x="112" y="4078"/>
                  </a:lnTo>
                  <a:lnTo>
                    <a:pt x="37" y="4486"/>
                  </a:lnTo>
                  <a:lnTo>
                    <a:pt x="0" y="4894"/>
                  </a:lnTo>
                  <a:lnTo>
                    <a:pt x="0" y="4931"/>
                  </a:lnTo>
                  <a:lnTo>
                    <a:pt x="37" y="4968"/>
                  </a:lnTo>
                  <a:lnTo>
                    <a:pt x="56" y="5005"/>
                  </a:lnTo>
                  <a:lnTo>
                    <a:pt x="112" y="5024"/>
                  </a:lnTo>
                  <a:lnTo>
                    <a:pt x="149" y="5005"/>
                  </a:lnTo>
                  <a:lnTo>
                    <a:pt x="186" y="4986"/>
                  </a:lnTo>
                  <a:lnTo>
                    <a:pt x="204" y="4949"/>
                  </a:lnTo>
                  <a:lnTo>
                    <a:pt x="223" y="4912"/>
                  </a:lnTo>
                  <a:lnTo>
                    <a:pt x="260" y="4542"/>
                  </a:lnTo>
                  <a:lnTo>
                    <a:pt x="315" y="4152"/>
                  </a:lnTo>
                  <a:lnTo>
                    <a:pt x="408" y="3671"/>
                  </a:lnTo>
                  <a:lnTo>
                    <a:pt x="556" y="3133"/>
                  </a:lnTo>
                  <a:lnTo>
                    <a:pt x="649" y="2874"/>
                  </a:lnTo>
                  <a:lnTo>
                    <a:pt x="742" y="2596"/>
                  </a:lnTo>
                  <a:lnTo>
                    <a:pt x="872" y="2317"/>
                  </a:lnTo>
                  <a:lnTo>
                    <a:pt x="1001" y="2058"/>
                  </a:lnTo>
                  <a:lnTo>
                    <a:pt x="1150" y="1799"/>
                  </a:lnTo>
                  <a:lnTo>
                    <a:pt x="1316" y="1576"/>
                  </a:lnTo>
                  <a:lnTo>
                    <a:pt x="1502" y="1409"/>
                  </a:lnTo>
                  <a:lnTo>
                    <a:pt x="1668" y="1280"/>
                  </a:lnTo>
                  <a:lnTo>
                    <a:pt x="1817" y="1205"/>
                  </a:lnTo>
                  <a:lnTo>
                    <a:pt x="1965" y="1150"/>
                  </a:lnTo>
                  <a:lnTo>
                    <a:pt x="2113" y="1076"/>
                  </a:lnTo>
                  <a:lnTo>
                    <a:pt x="2243" y="1002"/>
                  </a:lnTo>
                  <a:lnTo>
                    <a:pt x="2428" y="798"/>
                  </a:lnTo>
                  <a:lnTo>
                    <a:pt x="2651" y="538"/>
                  </a:lnTo>
                  <a:lnTo>
                    <a:pt x="2947" y="167"/>
                  </a:lnTo>
                  <a:lnTo>
                    <a:pt x="2966" y="130"/>
                  </a:lnTo>
                  <a:lnTo>
                    <a:pt x="2966" y="93"/>
                  </a:lnTo>
                  <a:lnTo>
                    <a:pt x="2947" y="56"/>
                  </a:lnTo>
                  <a:lnTo>
                    <a:pt x="2929" y="19"/>
                  </a:lnTo>
                  <a:lnTo>
                    <a:pt x="289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8519236" y="1343869"/>
              <a:ext cx="20387" cy="98130"/>
            </a:xfrm>
            <a:custGeom>
              <a:avLst/>
              <a:gdLst/>
              <a:ahLst/>
              <a:cxnLst/>
              <a:rect l="l" t="t" r="r" b="b"/>
              <a:pathLst>
                <a:path w="520" h="2503" extrusionOk="0">
                  <a:moveTo>
                    <a:pt x="371" y="0"/>
                  </a:moveTo>
                  <a:lnTo>
                    <a:pt x="334" y="19"/>
                  </a:lnTo>
                  <a:lnTo>
                    <a:pt x="297" y="56"/>
                  </a:lnTo>
                  <a:lnTo>
                    <a:pt x="297" y="112"/>
                  </a:lnTo>
                  <a:lnTo>
                    <a:pt x="297" y="742"/>
                  </a:lnTo>
                  <a:lnTo>
                    <a:pt x="0" y="2373"/>
                  </a:lnTo>
                  <a:lnTo>
                    <a:pt x="0" y="2410"/>
                  </a:lnTo>
                  <a:lnTo>
                    <a:pt x="19" y="2447"/>
                  </a:lnTo>
                  <a:lnTo>
                    <a:pt x="56" y="2484"/>
                  </a:lnTo>
                  <a:lnTo>
                    <a:pt x="93" y="2503"/>
                  </a:lnTo>
                  <a:lnTo>
                    <a:pt x="112" y="2503"/>
                  </a:lnTo>
                  <a:lnTo>
                    <a:pt x="149" y="2484"/>
                  </a:lnTo>
                  <a:lnTo>
                    <a:pt x="186" y="2465"/>
                  </a:lnTo>
                  <a:lnTo>
                    <a:pt x="204" y="2447"/>
                  </a:lnTo>
                  <a:lnTo>
                    <a:pt x="223" y="2410"/>
                  </a:lnTo>
                  <a:lnTo>
                    <a:pt x="519" y="760"/>
                  </a:lnTo>
                  <a:lnTo>
                    <a:pt x="519" y="112"/>
                  </a:lnTo>
                  <a:lnTo>
                    <a:pt x="501" y="56"/>
                  </a:lnTo>
                  <a:lnTo>
                    <a:pt x="482" y="19"/>
                  </a:lnTo>
                  <a:lnTo>
                    <a:pt x="445"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8495988" y="1405617"/>
              <a:ext cx="8743" cy="30580"/>
            </a:xfrm>
            <a:custGeom>
              <a:avLst/>
              <a:gdLst/>
              <a:ahLst/>
              <a:cxnLst/>
              <a:rect l="l" t="t" r="r" b="b"/>
              <a:pathLst>
                <a:path w="223" h="780" extrusionOk="0">
                  <a:moveTo>
                    <a:pt x="112" y="1"/>
                  </a:moveTo>
                  <a:lnTo>
                    <a:pt x="56" y="19"/>
                  </a:lnTo>
                  <a:lnTo>
                    <a:pt x="19" y="38"/>
                  </a:lnTo>
                  <a:lnTo>
                    <a:pt x="0" y="75"/>
                  </a:lnTo>
                  <a:lnTo>
                    <a:pt x="0" y="112"/>
                  </a:lnTo>
                  <a:lnTo>
                    <a:pt x="0" y="668"/>
                  </a:lnTo>
                  <a:lnTo>
                    <a:pt x="0" y="705"/>
                  </a:lnTo>
                  <a:lnTo>
                    <a:pt x="19" y="742"/>
                  </a:lnTo>
                  <a:lnTo>
                    <a:pt x="56" y="761"/>
                  </a:lnTo>
                  <a:lnTo>
                    <a:pt x="112" y="779"/>
                  </a:lnTo>
                  <a:lnTo>
                    <a:pt x="149" y="761"/>
                  </a:lnTo>
                  <a:lnTo>
                    <a:pt x="186" y="742"/>
                  </a:lnTo>
                  <a:lnTo>
                    <a:pt x="204" y="705"/>
                  </a:lnTo>
                  <a:lnTo>
                    <a:pt x="223" y="668"/>
                  </a:lnTo>
                  <a:lnTo>
                    <a:pt x="223" y="112"/>
                  </a:lnTo>
                  <a:lnTo>
                    <a:pt x="204" y="75"/>
                  </a:lnTo>
                  <a:lnTo>
                    <a:pt x="186" y="38"/>
                  </a:lnTo>
                  <a:lnTo>
                    <a:pt x="149" y="19"/>
                  </a:lnTo>
                  <a:lnTo>
                    <a:pt x="11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8397152" y="1673740"/>
              <a:ext cx="178814" cy="635866"/>
            </a:xfrm>
            <a:custGeom>
              <a:avLst/>
              <a:gdLst/>
              <a:ahLst/>
              <a:cxnLst/>
              <a:rect l="l" t="t" r="r" b="b"/>
              <a:pathLst>
                <a:path w="4561" h="16219" extrusionOk="0">
                  <a:moveTo>
                    <a:pt x="853" y="1"/>
                  </a:moveTo>
                  <a:lnTo>
                    <a:pt x="464" y="4635"/>
                  </a:lnTo>
                  <a:lnTo>
                    <a:pt x="186" y="7971"/>
                  </a:lnTo>
                  <a:lnTo>
                    <a:pt x="75" y="9176"/>
                  </a:lnTo>
                  <a:lnTo>
                    <a:pt x="19" y="9806"/>
                  </a:lnTo>
                  <a:lnTo>
                    <a:pt x="1" y="9991"/>
                  </a:lnTo>
                  <a:lnTo>
                    <a:pt x="1" y="10288"/>
                  </a:lnTo>
                  <a:lnTo>
                    <a:pt x="38" y="10658"/>
                  </a:lnTo>
                  <a:lnTo>
                    <a:pt x="75" y="11103"/>
                  </a:lnTo>
                  <a:lnTo>
                    <a:pt x="130" y="11604"/>
                  </a:lnTo>
                  <a:lnTo>
                    <a:pt x="223" y="12141"/>
                  </a:lnTo>
                  <a:lnTo>
                    <a:pt x="316" y="12697"/>
                  </a:lnTo>
                  <a:lnTo>
                    <a:pt x="445" y="13272"/>
                  </a:lnTo>
                  <a:lnTo>
                    <a:pt x="594" y="13846"/>
                  </a:lnTo>
                  <a:lnTo>
                    <a:pt x="779" y="14384"/>
                  </a:lnTo>
                  <a:lnTo>
                    <a:pt x="964" y="14884"/>
                  </a:lnTo>
                  <a:lnTo>
                    <a:pt x="1076" y="15107"/>
                  </a:lnTo>
                  <a:lnTo>
                    <a:pt x="1187" y="15329"/>
                  </a:lnTo>
                  <a:lnTo>
                    <a:pt x="1298" y="15514"/>
                  </a:lnTo>
                  <a:lnTo>
                    <a:pt x="1428" y="15700"/>
                  </a:lnTo>
                  <a:lnTo>
                    <a:pt x="1558" y="15848"/>
                  </a:lnTo>
                  <a:lnTo>
                    <a:pt x="1706" y="15978"/>
                  </a:lnTo>
                  <a:lnTo>
                    <a:pt x="1854" y="16089"/>
                  </a:lnTo>
                  <a:lnTo>
                    <a:pt x="2002" y="16163"/>
                  </a:lnTo>
                  <a:lnTo>
                    <a:pt x="2151" y="16219"/>
                  </a:lnTo>
                  <a:lnTo>
                    <a:pt x="2484" y="16219"/>
                  </a:lnTo>
                  <a:lnTo>
                    <a:pt x="2633" y="16163"/>
                  </a:lnTo>
                  <a:lnTo>
                    <a:pt x="2781" y="16089"/>
                  </a:lnTo>
                  <a:lnTo>
                    <a:pt x="2929" y="15996"/>
                  </a:lnTo>
                  <a:lnTo>
                    <a:pt x="3059" y="15866"/>
                  </a:lnTo>
                  <a:lnTo>
                    <a:pt x="3189" y="15718"/>
                  </a:lnTo>
                  <a:lnTo>
                    <a:pt x="3300" y="15551"/>
                  </a:lnTo>
                  <a:lnTo>
                    <a:pt x="3411" y="15366"/>
                  </a:lnTo>
                  <a:lnTo>
                    <a:pt x="3522" y="15181"/>
                  </a:lnTo>
                  <a:lnTo>
                    <a:pt x="3633" y="14958"/>
                  </a:lnTo>
                  <a:lnTo>
                    <a:pt x="3800" y="14476"/>
                  </a:lnTo>
                  <a:lnTo>
                    <a:pt x="3967" y="13976"/>
                  </a:lnTo>
                  <a:lnTo>
                    <a:pt x="4115" y="13438"/>
                  </a:lnTo>
                  <a:lnTo>
                    <a:pt x="4226" y="12901"/>
                  </a:lnTo>
                  <a:lnTo>
                    <a:pt x="4319" y="12345"/>
                  </a:lnTo>
                  <a:lnTo>
                    <a:pt x="4393" y="11826"/>
                  </a:lnTo>
                  <a:lnTo>
                    <a:pt x="4467" y="11344"/>
                  </a:lnTo>
                  <a:lnTo>
                    <a:pt x="4542" y="10529"/>
                  </a:lnTo>
                  <a:lnTo>
                    <a:pt x="4560" y="10010"/>
                  </a:lnTo>
                  <a:lnTo>
                    <a:pt x="4523" y="9342"/>
                  </a:lnTo>
                  <a:lnTo>
                    <a:pt x="4412" y="8101"/>
                  </a:lnTo>
                  <a:lnTo>
                    <a:pt x="4097" y="4690"/>
                  </a:lnTo>
                  <a:lnTo>
                    <a:pt x="36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8392800" y="1903364"/>
              <a:ext cx="41440" cy="345945"/>
            </a:xfrm>
            <a:custGeom>
              <a:avLst/>
              <a:gdLst/>
              <a:ahLst/>
              <a:cxnLst/>
              <a:rect l="l" t="t" r="r" b="b"/>
              <a:pathLst>
                <a:path w="1057" h="8824" extrusionOk="0">
                  <a:moveTo>
                    <a:pt x="427" y="1"/>
                  </a:moveTo>
                  <a:lnTo>
                    <a:pt x="390" y="38"/>
                  </a:lnTo>
                  <a:lnTo>
                    <a:pt x="371" y="56"/>
                  </a:lnTo>
                  <a:lnTo>
                    <a:pt x="353" y="112"/>
                  </a:lnTo>
                  <a:lnTo>
                    <a:pt x="130" y="2781"/>
                  </a:lnTo>
                  <a:lnTo>
                    <a:pt x="19" y="3930"/>
                  </a:lnTo>
                  <a:lnTo>
                    <a:pt x="0" y="4190"/>
                  </a:lnTo>
                  <a:lnTo>
                    <a:pt x="19" y="4634"/>
                  </a:lnTo>
                  <a:lnTo>
                    <a:pt x="75" y="5190"/>
                  </a:lnTo>
                  <a:lnTo>
                    <a:pt x="149" y="5858"/>
                  </a:lnTo>
                  <a:lnTo>
                    <a:pt x="260" y="6562"/>
                  </a:lnTo>
                  <a:lnTo>
                    <a:pt x="427" y="7322"/>
                  </a:lnTo>
                  <a:lnTo>
                    <a:pt x="519" y="7693"/>
                  </a:lnTo>
                  <a:lnTo>
                    <a:pt x="612" y="8063"/>
                  </a:lnTo>
                  <a:lnTo>
                    <a:pt x="723" y="8415"/>
                  </a:lnTo>
                  <a:lnTo>
                    <a:pt x="853" y="8749"/>
                  </a:lnTo>
                  <a:lnTo>
                    <a:pt x="890" y="8805"/>
                  </a:lnTo>
                  <a:lnTo>
                    <a:pt x="946" y="8823"/>
                  </a:lnTo>
                  <a:lnTo>
                    <a:pt x="983" y="8823"/>
                  </a:lnTo>
                  <a:lnTo>
                    <a:pt x="1020" y="8786"/>
                  </a:lnTo>
                  <a:lnTo>
                    <a:pt x="1057" y="8749"/>
                  </a:lnTo>
                  <a:lnTo>
                    <a:pt x="1057" y="8712"/>
                  </a:lnTo>
                  <a:lnTo>
                    <a:pt x="1057" y="8675"/>
                  </a:lnTo>
                  <a:lnTo>
                    <a:pt x="946" y="8341"/>
                  </a:lnTo>
                  <a:lnTo>
                    <a:pt x="835" y="7989"/>
                  </a:lnTo>
                  <a:lnTo>
                    <a:pt x="631" y="7266"/>
                  </a:lnTo>
                  <a:lnTo>
                    <a:pt x="482" y="6544"/>
                  </a:lnTo>
                  <a:lnTo>
                    <a:pt x="371" y="5839"/>
                  </a:lnTo>
                  <a:lnTo>
                    <a:pt x="278" y="5190"/>
                  </a:lnTo>
                  <a:lnTo>
                    <a:pt x="241" y="4634"/>
                  </a:lnTo>
                  <a:lnTo>
                    <a:pt x="223" y="4227"/>
                  </a:lnTo>
                  <a:lnTo>
                    <a:pt x="223" y="3967"/>
                  </a:lnTo>
                  <a:lnTo>
                    <a:pt x="353" y="2818"/>
                  </a:lnTo>
                  <a:lnTo>
                    <a:pt x="575" y="131"/>
                  </a:lnTo>
                  <a:lnTo>
                    <a:pt x="575" y="75"/>
                  </a:lnTo>
                  <a:lnTo>
                    <a:pt x="556" y="38"/>
                  </a:lnTo>
                  <a:lnTo>
                    <a:pt x="519" y="19"/>
                  </a:lnTo>
                  <a:lnTo>
                    <a:pt x="48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6980950" y="1429611"/>
              <a:ext cx="404047" cy="848043"/>
            </a:xfrm>
            <a:custGeom>
              <a:avLst/>
              <a:gdLst/>
              <a:ahLst/>
              <a:cxnLst/>
              <a:rect l="l" t="t" r="r" b="b"/>
              <a:pathLst>
                <a:path w="10306" h="21631" extrusionOk="0">
                  <a:moveTo>
                    <a:pt x="983" y="0"/>
                  </a:moveTo>
                  <a:lnTo>
                    <a:pt x="927" y="19"/>
                  </a:lnTo>
                  <a:lnTo>
                    <a:pt x="871" y="37"/>
                  </a:lnTo>
                  <a:lnTo>
                    <a:pt x="834" y="93"/>
                  </a:lnTo>
                  <a:lnTo>
                    <a:pt x="723" y="223"/>
                  </a:lnTo>
                  <a:lnTo>
                    <a:pt x="668" y="204"/>
                  </a:lnTo>
                  <a:lnTo>
                    <a:pt x="593" y="167"/>
                  </a:lnTo>
                  <a:lnTo>
                    <a:pt x="427" y="167"/>
                  </a:lnTo>
                  <a:lnTo>
                    <a:pt x="334" y="186"/>
                  </a:lnTo>
                  <a:lnTo>
                    <a:pt x="260" y="241"/>
                  </a:lnTo>
                  <a:lnTo>
                    <a:pt x="204" y="334"/>
                  </a:lnTo>
                  <a:lnTo>
                    <a:pt x="186" y="501"/>
                  </a:lnTo>
                  <a:lnTo>
                    <a:pt x="167" y="853"/>
                  </a:lnTo>
                  <a:lnTo>
                    <a:pt x="93" y="2039"/>
                  </a:lnTo>
                  <a:lnTo>
                    <a:pt x="37" y="3689"/>
                  </a:lnTo>
                  <a:lnTo>
                    <a:pt x="19" y="5542"/>
                  </a:lnTo>
                  <a:lnTo>
                    <a:pt x="0" y="7396"/>
                  </a:lnTo>
                  <a:lnTo>
                    <a:pt x="19" y="8248"/>
                  </a:lnTo>
                  <a:lnTo>
                    <a:pt x="56" y="9027"/>
                  </a:lnTo>
                  <a:lnTo>
                    <a:pt x="111" y="9694"/>
                  </a:lnTo>
                  <a:lnTo>
                    <a:pt x="167" y="10231"/>
                  </a:lnTo>
                  <a:lnTo>
                    <a:pt x="204" y="10435"/>
                  </a:lnTo>
                  <a:lnTo>
                    <a:pt x="260" y="10602"/>
                  </a:lnTo>
                  <a:lnTo>
                    <a:pt x="297" y="10713"/>
                  </a:lnTo>
                  <a:lnTo>
                    <a:pt x="352" y="10769"/>
                  </a:lnTo>
                  <a:lnTo>
                    <a:pt x="427" y="10825"/>
                  </a:lnTo>
                  <a:lnTo>
                    <a:pt x="538" y="10936"/>
                  </a:lnTo>
                  <a:lnTo>
                    <a:pt x="871" y="11325"/>
                  </a:lnTo>
                  <a:lnTo>
                    <a:pt x="1891" y="12585"/>
                  </a:lnTo>
                  <a:lnTo>
                    <a:pt x="3281" y="14328"/>
                  </a:lnTo>
                  <a:lnTo>
                    <a:pt x="4875" y="16292"/>
                  </a:lnTo>
                  <a:lnTo>
                    <a:pt x="5709" y="17274"/>
                  </a:lnTo>
                  <a:lnTo>
                    <a:pt x="6524" y="18238"/>
                  </a:lnTo>
                  <a:lnTo>
                    <a:pt x="7321" y="19128"/>
                  </a:lnTo>
                  <a:lnTo>
                    <a:pt x="8081" y="19943"/>
                  </a:lnTo>
                  <a:lnTo>
                    <a:pt x="8452" y="20296"/>
                  </a:lnTo>
                  <a:lnTo>
                    <a:pt x="8786" y="20611"/>
                  </a:lnTo>
                  <a:lnTo>
                    <a:pt x="9101" y="20907"/>
                  </a:lnTo>
                  <a:lnTo>
                    <a:pt x="9397" y="21148"/>
                  </a:lnTo>
                  <a:lnTo>
                    <a:pt x="9657" y="21352"/>
                  </a:lnTo>
                  <a:lnTo>
                    <a:pt x="9916" y="21500"/>
                  </a:lnTo>
                  <a:lnTo>
                    <a:pt x="10120" y="21593"/>
                  </a:lnTo>
                  <a:lnTo>
                    <a:pt x="10213" y="21612"/>
                  </a:lnTo>
                  <a:lnTo>
                    <a:pt x="10305" y="21630"/>
                  </a:lnTo>
                  <a:lnTo>
                    <a:pt x="10194" y="16125"/>
                  </a:lnTo>
                  <a:lnTo>
                    <a:pt x="2817" y="8971"/>
                  </a:lnTo>
                  <a:lnTo>
                    <a:pt x="2725" y="3615"/>
                  </a:lnTo>
                  <a:lnTo>
                    <a:pt x="2614" y="3151"/>
                  </a:lnTo>
                  <a:lnTo>
                    <a:pt x="2484" y="2669"/>
                  </a:lnTo>
                  <a:lnTo>
                    <a:pt x="2336" y="2132"/>
                  </a:lnTo>
                  <a:lnTo>
                    <a:pt x="2150" y="1594"/>
                  </a:lnTo>
                  <a:lnTo>
                    <a:pt x="2058" y="1353"/>
                  </a:lnTo>
                  <a:lnTo>
                    <a:pt x="1965" y="1131"/>
                  </a:lnTo>
                  <a:lnTo>
                    <a:pt x="1854" y="946"/>
                  </a:lnTo>
                  <a:lnTo>
                    <a:pt x="1761" y="797"/>
                  </a:lnTo>
                  <a:lnTo>
                    <a:pt x="1650" y="705"/>
                  </a:lnTo>
                  <a:lnTo>
                    <a:pt x="1613" y="686"/>
                  </a:lnTo>
                  <a:lnTo>
                    <a:pt x="1557" y="686"/>
                  </a:lnTo>
                  <a:lnTo>
                    <a:pt x="1464" y="445"/>
                  </a:lnTo>
                  <a:lnTo>
                    <a:pt x="1372" y="260"/>
                  </a:lnTo>
                  <a:lnTo>
                    <a:pt x="1261" y="130"/>
                  </a:lnTo>
                  <a:lnTo>
                    <a:pt x="1149" y="37"/>
                  </a:lnTo>
                  <a:lnTo>
                    <a:pt x="10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7005649" y="1436864"/>
              <a:ext cx="37833" cy="189713"/>
            </a:xfrm>
            <a:custGeom>
              <a:avLst/>
              <a:gdLst/>
              <a:ahLst/>
              <a:cxnLst/>
              <a:rect l="l" t="t" r="r" b="b"/>
              <a:pathLst>
                <a:path w="965" h="4839" extrusionOk="0">
                  <a:moveTo>
                    <a:pt x="75" y="1"/>
                  </a:moveTo>
                  <a:lnTo>
                    <a:pt x="38" y="38"/>
                  </a:lnTo>
                  <a:lnTo>
                    <a:pt x="0" y="56"/>
                  </a:lnTo>
                  <a:lnTo>
                    <a:pt x="0" y="112"/>
                  </a:lnTo>
                  <a:lnTo>
                    <a:pt x="0" y="149"/>
                  </a:lnTo>
                  <a:lnTo>
                    <a:pt x="297" y="1224"/>
                  </a:lnTo>
                  <a:lnTo>
                    <a:pt x="538" y="2132"/>
                  </a:lnTo>
                  <a:lnTo>
                    <a:pt x="631" y="2559"/>
                  </a:lnTo>
                  <a:lnTo>
                    <a:pt x="686" y="2911"/>
                  </a:lnTo>
                  <a:lnTo>
                    <a:pt x="723" y="3226"/>
                  </a:lnTo>
                  <a:lnTo>
                    <a:pt x="742" y="3541"/>
                  </a:lnTo>
                  <a:lnTo>
                    <a:pt x="742" y="3837"/>
                  </a:lnTo>
                  <a:lnTo>
                    <a:pt x="723" y="4115"/>
                  </a:lnTo>
                  <a:lnTo>
                    <a:pt x="686" y="4542"/>
                  </a:lnTo>
                  <a:lnTo>
                    <a:pt x="668" y="4709"/>
                  </a:lnTo>
                  <a:lnTo>
                    <a:pt x="668" y="4764"/>
                  </a:lnTo>
                  <a:lnTo>
                    <a:pt x="686" y="4801"/>
                  </a:lnTo>
                  <a:lnTo>
                    <a:pt x="723" y="4820"/>
                  </a:lnTo>
                  <a:lnTo>
                    <a:pt x="760" y="4838"/>
                  </a:lnTo>
                  <a:lnTo>
                    <a:pt x="816" y="4838"/>
                  </a:lnTo>
                  <a:lnTo>
                    <a:pt x="853" y="4820"/>
                  </a:lnTo>
                  <a:lnTo>
                    <a:pt x="872" y="4783"/>
                  </a:lnTo>
                  <a:lnTo>
                    <a:pt x="890" y="4746"/>
                  </a:lnTo>
                  <a:lnTo>
                    <a:pt x="909" y="4560"/>
                  </a:lnTo>
                  <a:lnTo>
                    <a:pt x="946" y="4115"/>
                  </a:lnTo>
                  <a:lnTo>
                    <a:pt x="964" y="3837"/>
                  </a:lnTo>
                  <a:lnTo>
                    <a:pt x="964" y="3522"/>
                  </a:lnTo>
                  <a:lnTo>
                    <a:pt x="946" y="3207"/>
                  </a:lnTo>
                  <a:lnTo>
                    <a:pt x="909" y="2874"/>
                  </a:lnTo>
                  <a:lnTo>
                    <a:pt x="853" y="2521"/>
                  </a:lnTo>
                  <a:lnTo>
                    <a:pt x="760" y="2095"/>
                  </a:lnTo>
                  <a:lnTo>
                    <a:pt x="519" y="1206"/>
                  </a:lnTo>
                  <a:lnTo>
                    <a:pt x="204" y="93"/>
                  </a:lnTo>
                  <a:lnTo>
                    <a:pt x="186" y="38"/>
                  </a:lnTo>
                  <a:lnTo>
                    <a:pt x="149" y="19"/>
                  </a:lnTo>
                  <a:lnTo>
                    <a:pt x="11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7037601" y="1452114"/>
              <a:ext cx="36382" cy="173012"/>
            </a:xfrm>
            <a:custGeom>
              <a:avLst/>
              <a:gdLst/>
              <a:ahLst/>
              <a:cxnLst/>
              <a:rect l="l" t="t" r="r" b="b"/>
              <a:pathLst>
                <a:path w="928" h="4413" extrusionOk="0">
                  <a:moveTo>
                    <a:pt x="94" y="1"/>
                  </a:moveTo>
                  <a:lnTo>
                    <a:pt x="38" y="20"/>
                  </a:lnTo>
                  <a:lnTo>
                    <a:pt x="19" y="57"/>
                  </a:lnTo>
                  <a:lnTo>
                    <a:pt x="1" y="94"/>
                  </a:lnTo>
                  <a:lnTo>
                    <a:pt x="1" y="131"/>
                  </a:lnTo>
                  <a:lnTo>
                    <a:pt x="409" y="1632"/>
                  </a:lnTo>
                  <a:lnTo>
                    <a:pt x="613" y="2392"/>
                  </a:lnTo>
                  <a:lnTo>
                    <a:pt x="668" y="2670"/>
                  </a:lnTo>
                  <a:lnTo>
                    <a:pt x="687" y="2837"/>
                  </a:lnTo>
                  <a:lnTo>
                    <a:pt x="705" y="3189"/>
                  </a:lnTo>
                  <a:lnTo>
                    <a:pt x="705" y="3689"/>
                  </a:lnTo>
                  <a:lnTo>
                    <a:pt x="687" y="4282"/>
                  </a:lnTo>
                  <a:lnTo>
                    <a:pt x="705" y="4338"/>
                  </a:lnTo>
                  <a:lnTo>
                    <a:pt x="724" y="4375"/>
                  </a:lnTo>
                  <a:lnTo>
                    <a:pt x="761" y="4394"/>
                  </a:lnTo>
                  <a:lnTo>
                    <a:pt x="798" y="4412"/>
                  </a:lnTo>
                  <a:lnTo>
                    <a:pt x="854" y="4394"/>
                  </a:lnTo>
                  <a:lnTo>
                    <a:pt x="891" y="4375"/>
                  </a:lnTo>
                  <a:lnTo>
                    <a:pt x="909" y="4338"/>
                  </a:lnTo>
                  <a:lnTo>
                    <a:pt x="909" y="4301"/>
                  </a:lnTo>
                  <a:lnTo>
                    <a:pt x="928" y="3671"/>
                  </a:lnTo>
                  <a:lnTo>
                    <a:pt x="928" y="3189"/>
                  </a:lnTo>
                  <a:lnTo>
                    <a:pt x="909" y="2818"/>
                  </a:lnTo>
                  <a:lnTo>
                    <a:pt x="891" y="2614"/>
                  </a:lnTo>
                  <a:lnTo>
                    <a:pt x="798" y="2262"/>
                  </a:lnTo>
                  <a:lnTo>
                    <a:pt x="576" y="1354"/>
                  </a:lnTo>
                  <a:lnTo>
                    <a:pt x="223" y="75"/>
                  </a:lnTo>
                  <a:lnTo>
                    <a:pt x="205" y="38"/>
                  </a:lnTo>
                  <a:lnTo>
                    <a:pt x="168" y="20"/>
                  </a:lnTo>
                  <a:lnTo>
                    <a:pt x="13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6978048" y="1562594"/>
              <a:ext cx="47242" cy="154076"/>
            </a:xfrm>
            <a:custGeom>
              <a:avLst/>
              <a:gdLst/>
              <a:ahLst/>
              <a:cxnLst/>
              <a:rect l="l" t="t" r="r" b="b"/>
              <a:pathLst>
                <a:path w="1205" h="3930" extrusionOk="0">
                  <a:moveTo>
                    <a:pt x="371" y="0"/>
                  </a:moveTo>
                  <a:lnTo>
                    <a:pt x="278" y="56"/>
                  </a:lnTo>
                  <a:lnTo>
                    <a:pt x="185" y="111"/>
                  </a:lnTo>
                  <a:lnTo>
                    <a:pt x="111" y="186"/>
                  </a:lnTo>
                  <a:lnTo>
                    <a:pt x="56" y="278"/>
                  </a:lnTo>
                  <a:lnTo>
                    <a:pt x="19" y="352"/>
                  </a:lnTo>
                  <a:lnTo>
                    <a:pt x="0" y="427"/>
                  </a:lnTo>
                  <a:lnTo>
                    <a:pt x="0" y="482"/>
                  </a:lnTo>
                  <a:lnTo>
                    <a:pt x="0" y="519"/>
                  </a:lnTo>
                  <a:lnTo>
                    <a:pt x="37" y="556"/>
                  </a:lnTo>
                  <a:lnTo>
                    <a:pt x="74" y="575"/>
                  </a:lnTo>
                  <a:lnTo>
                    <a:pt x="111" y="575"/>
                  </a:lnTo>
                  <a:lnTo>
                    <a:pt x="167" y="556"/>
                  </a:lnTo>
                  <a:lnTo>
                    <a:pt x="185" y="538"/>
                  </a:lnTo>
                  <a:lnTo>
                    <a:pt x="204" y="501"/>
                  </a:lnTo>
                  <a:lnTo>
                    <a:pt x="241" y="427"/>
                  </a:lnTo>
                  <a:lnTo>
                    <a:pt x="297" y="315"/>
                  </a:lnTo>
                  <a:lnTo>
                    <a:pt x="352" y="278"/>
                  </a:lnTo>
                  <a:lnTo>
                    <a:pt x="408" y="241"/>
                  </a:lnTo>
                  <a:lnTo>
                    <a:pt x="482" y="223"/>
                  </a:lnTo>
                  <a:lnTo>
                    <a:pt x="575" y="223"/>
                  </a:lnTo>
                  <a:lnTo>
                    <a:pt x="612" y="241"/>
                  </a:lnTo>
                  <a:lnTo>
                    <a:pt x="649" y="278"/>
                  </a:lnTo>
                  <a:lnTo>
                    <a:pt x="723" y="371"/>
                  </a:lnTo>
                  <a:lnTo>
                    <a:pt x="779" y="519"/>
                  </a:lnTo>
                  <a:lnTo>
                    <a:pt x="816" y="705"/>
                  </a:lnTo>
                  <a:lnTo>
                    <a:pt x="871" y="927"/>
                  </a:lnTo>
                  <a:lnTo>
                    <a:pt x="908" y="1186"/>
                  </a:lnTo>
                  <a:lnTo>
                    <a:pt x="964" y="1742"/>
                  </a:lnTo>
                  <a:lnTo>
                    <a:pt x="982" y="2336"/>
                  </a:lnTo>
                  <a:lnTo>
                    <a:pt x="1001" y="2910"/>
                  </a:lnTo>
                  <a:lnTo>
                    <a:pt x="982" y="3429"/>
                  </a:lnTo>
                  <a:lnTo>
                    <a:pt x="945" y="3818"/>
                  </a:lnTo>
                  <a:lnTo>
                    <a:pt x="945" y="3855"/>
                  </a:lnTo>
                  <a:lnTo>
                    <a:pt x="964" y="3892"/>
                  </a:lnTo>
                  <a:lnTo>
                    <a:pt x="1001" y="3930"/>
                  </a:lnTo>
                  <a:lnTo>
                    <a:pt x="1094" y="3930"/>
                  </a:lnTo>
                  <a:lnTo>
                    <a:pt x="1131" y="3911"/>
                  </a:lnTo>
                  <a:lnTo>
                    <a:pt x="1149" y="3874"/>
                  </a:lnTo>
                  <a:lnTo>
                    <a:pt x="1168" y="3837"/>
                  </a:lnTo>
                  <a:lnTo>
                    <a:pt x="1186" y="3559"/>
                  </a:lnTo>
                  <a:lnTo>
                    <a:pt x="1205" y="3095"/>
                  </a:lnTo>
                  <a:lnTo>
                    <a:pt x="1205" y="2484"/>
                  </a:lnTo>
                  <a:lnTo>
                    <a:pt x="1186" y="1817"/>
                  </a:lnTo>
                  <a:lnTo>
                    <a:pt x="1168" y="1502"/>
                  </a:lnTo>
                  <a:lnTo>
                    <a:pt x="1131" y="1168"/>
                  </a:lnTo>
                  <a:lnTo>
                    <a:pt x="1075" y="871"/>
                  </a:lnTo>
                  <a:lnTo>
                    <a:pt x="1020" y="612"/>
                  </a:lnTo>
                  <a:lnTo>
                    <a:pt x="945" y="389"/>
                  </a:lnTo>
                  <a:lnTo>
                    <a:pt x="853" y="204"/>
                  </a:lnTo>
                  <a:lnTo>
                    <a:pt x="816" y="130"/>
                  </a:lnTo>
                  <a:lnTo>
                    <a:pt x="760" y="74"/>
                  </a:lnTo>
                  <a:lnTo>
                    <a:pt x="686" y="37"/>
                  </a:lnTo>
                  <a:lnTo>
                    <a:pt x="63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6976598" y="1438314"/>
              <a:ext cx="22543" cy="417886"/>
            </a:xfrm>
            <a:custGeom>
              <a:avLst/>
              <a:gdLst/>
              <a:ahLst/>
              <a:cxnLst/>
              <a:rect l="l" t="t" r="r" b="b"/>
              <a:pathLst>
                <a:path w="575" h="10659" extrusionOk="0">
                  <a:moveTo>
                    <a:pt x="315" y="1"/>
                  </a:moveTo>
                  <a:lnTo>
                    <a:pt x="278" y="19"/>
                  </a:lnTo>
                  <a:lnTo>
                    <a:pt x="241" y="38"/>
                  </a:lnTo>
                  <a:lnTo>
                    <a:pt x="222" y="75"/>
                  </a:lnTo>
                  <a:lnTo>
                    <a:pt x="185" y="538"/>
                  </a:lnTo>
                  <a:lnTo>
                    <a:pt x="130" y="1706"/>
                  </a:lnTo>
                  <a:lnTo>
                    <a:pt x="56" y="3337"/>
                  </a:lnTo>
                  <a:lnTo>
                    <a:pt x="19" y="5228"/>
                  </a:lnTo>
                  <a:lnTo>
                    <a:pt x="0" y="6191"/>
                  </a:lnTo>
                  <a:lnTo>
                    <a:pt x="0" y="7118"/>
                  </a:lnTo>
                  <a:lnTo>
                    <a:pt x="19" y="8008"/>
                  </a:lnTo>
                  <a:lnTo>
                    <a:pt x="56" y="8823"/>
                  </a:lnTo>
                  <a:lnTo>
                    <a:pt x="111" y="9509"/>
                  </a:lnTo>
                  <a:lnTo>
                    <a:pt x="130" y="9806"/>
                  </a:lnTo>
                  <a:lnTo>
                    <a:pt x="185" y="10065"/>
                  </a:lnTo>
                  <a:lnTo>
                    <a:pt x="222" y="10287"/>
                  </a:lnTo>
                  <a:lnTo>
                    <a:pt x="278" y="10454"/>
                  </a:lnTo>
                  <a:lnTo>
                    <a:pt x="334" y="10565"/>
                  </a:lnTo>
                  <a:lnTo>
                    <a:pt x="408" y="10640"/>
                  </a:lnTo>
                  <a:lnTo>
                    <a:pt x="463" y="10658"/>
                  </a:lnTo>
                  <a:lnTo>
                    <a:pt x="519" y="10640"/>
                  </a:lnTo>
                  <a:lnTo>
                    <a:pt x="556" y="10603"/>
                  </a:lnTo>
                  <a:lnTo>
                    <a:pt x="575" y="10565"/>
                  </a:lnTo>
                  <a:lnTo>
                    <a:pt x="575" y="10510"/>
                  </a:lnTo>
                  <a:lnTo>
                    <a:pt x="556" y="10473"/>
                  </a:lnTo>
                  <a:lnTo>
                    <a:pt x="519" y="10454"/>
                  </a:lnTo>
                  <a:lnTo>
                    <a:pt x="482" y="10399"/>
                  </a:lnTo>
                  <a:lnTo>
                    <a:pt x="445" y="10287"/>
                  </a:lnTo>
                  <a:lnTo>
                    <a:pt x="408" y="10121"/>
                  </a:lnTo>
                  <a:lnTo>
                    <a:pt x="371" y="9917"/>
                  </a:lnTo>
                  <a:lnTo>
                    <a:pt x="315" y="9416"/>
                  </a:lnTo>
                  <a:lnTo>
                    <a:pt x="278" y="8768"/>
                  </a:lnTo>
                  <a:lnTo>
                    <a:pt x="241" y="8008"/>
                  </a:lnTo>
                  <a:lnTo>
                    <a:pt x="241" y="7174"/>
                  </a:lnTo>
                  <a:lnTo>
                    <a:pt x="222" y="5376"/>
                  </a:lnTo>
                  <a:lnTo>
                    <a:pt x="260" y="3559"/>
                  </a:lnTo>
                  <a:lnTo>
                    <a:pt x="297" y="1947"/>
                  </a:lnTo>
                  <a:lnTo>
                    <a:pt x="371" y="742"/>
                  </a:lnTo>
                  <a:lnTo>
                    <a:pt x="389" y="353"/>
                  </a:lnTo>
                  <a:lnTo>
                    <a:pt x="426" y="149"/>
                  </a:lnTo>
                  <a:lnTo>
                    <a:pt x="426" y="112"/>
                  </a:lnTo>
                  <a:lnTo>
                    <a:pt x="426" y="75"/>
                  </a:lnTo>
                  <a:lnTo>
                    <a:pt x="389" y="38"/>
                  </a:lnTo>
                  <a:lnTo>
                    <a:pt x="35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3"/>
            <p:cNvSpPr/>
            <p:nvPr/>
          </p:nvSpPr>
          <p:spPr>
            <a:xfrm>
              <a:off x="7033249" y="1795825"/>
              <a:ext cx="115576" cy="144666"/>
            </a:xfrm>
            <a:custGeom>
              <a:avLst/>
              <a:gdLst/>
              <a:ahLst/>
              <a:cxnLst/>
              <a:rect l="l" t="t" r="r" b="b"/>
              <a:pathLst>
                <a:path w="2948" h="3690" extrusionOk="0">
                  <a:moveTo>
                    <a:pt x="2114" y="1"/>
                  </a:moveTo>
                  <a:lnTo>
                    <a:pt x="1" y="2744"/>
                  </a:lnTo>
                  <a:lnTo>
                    <a:pt x="779" y="3689"/>
                  </a:lnTo>
                  <a:lnTo>
                    <a:pt x="2948" y="853"/>
                  </a:lnTo>
                  <a:lnTo>
                    <a:pt x="2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7077590" y="1808919"/>
              <a:ext cx="62532" cy="62532"/>
            </a:xfrm>
            <a:custGeom>
              <a:avLst/>
              <a:gdLst/>
              <a:ahLst/>
              <a:cxnLst/>
              <a:rect l="l" t="t" r="r" b="b"/>
              <a:pathLst>
                <a:path w="1595" h="1595" extrusionOk="0">
                  <a:moveTo>
                    <a:pt x="797" y="0"/>
                  </a:moveTo>
                  <a:lnTo>
                    <a:pt x="649" y="19"/>
                  </a:lnTo>
                  <a:lnTo>
                    <a:pt x="501" y="56"/>
                  </a:lnTo>
                  <a:lnTo>
                    <a:pt x="352" y="130"/>
                  </a:lnTo>
                  <a:lnTo>
                    <a:pt x="241" y="223"/>
                  </a:lnTo>
                  <a:lnTo>
                    <a:pt x="149" y="353"/>
                  </a:lnTo>
                  <a:lnTo>
                    <a:pt x="74" y="482"/>
                  </a:lnTo>
                  <a:lnTo>
                    <a:pt x="19" y="631"/>
                  </a:lnTo>
                  <a:lnTo>
                    <a:pt x="0" y="797"/>
                  </a:lnTo>
                  <a:lnTo>
                    <a:pt x="19" y="946"/>
                  </a:lnTo>
                  <a:lnTo>
                    <a:pt x="74" y="1094"/>
                  </a:lnTo>
                  <a:lnTo>
                    <a:pt x="149" y="1242"/>
                  </a:lnTo>
                  <a:lnTo>
                    <a:pt x="241" y="1353"/>
                  </a:lnTo>
                  <a:lnTo>
                    <a:pt x="352" y="1446"/>
                  </a:lnTo>
                  <a:lnTo>
                    <a:pt x="501" y="1520"/>
                  </a:lnTo>
                  <a:lnTo>
                    <a:pt x="649" y="1576"/>
                  </a:lnTo>
                  <a:lnTo>
                    <a:pt x="797" y="1594"/>
                  </a:lnTo>
                  <a:lnTo>
                    <a:pt x="964" y="1576"/>
                  </a:lnTo>
                  <a:lnTo>
                    <a:pt x="1112" y="1520"/>
                  </a:lnTo>
                  <a:lnTo>
                    <a:pt x="1242" y="1446"/>
                  </a:lnTo>
                  <a:lnTo>
                    <a:pt x="1372" y="1353"/>
                  </a:lnTo>
                  <a:lnTo>
                    <a:pt x="1465" y="1242"/>
                  </a:lnTo>
                  <a:lnTo>
                    <a:pt x="1539" y="1094"/>
                  </a:lnTo>
                  <a:lnTo>
                    <a:pt x="1576" y="946"/>
                  </a:lnTo>
                  <a:lnTo>
                    <a:pt x="1594" y="797"/>
                  </a:lnTo>
                  <a:lnTo>
                    <a:pt x="1576" y="631"/>
                  </a:lnTo>
                  <a:lnTo>
                    <a:pt x="1539" y="482"/>
                  </a:lnTo>
                  <a:lnTo>
                    <a:pt x="1465" y="353"/>
                  </a:lnTo>
                  <a:lnTo>
                    <a:pt x="1372" y="223"/>
                  </a:lnTo>
                  <a:lnTo>
                    <a:pt x="1242" y="130"/>
                  </a:lnTo>
                  <a:lnTo>
                    <a:pt x="1112" y="56"/>
                  </a:lnTo>
                  <a:lnTo>
                    <a:pt x="964" y="1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3"/>
            <p:cNvSpPr/>
            <p:nvPr/>
          </p:nvSpPr>
          <p:spPr>
            <a:xfrm>
              <a:off x="7084137" y="1815466"/>
              <a:ext cx="50143" cy="49438"/>
            </a:xfrm>
            <a:custGeom>
              <a:avLst/>
              <a:gdLst/>
              <a:ahLst/>
              <a:cxnLst/>
              <a:rect l="l" t="t" r="r" b="b"/>
              <a:pathLst>
                <a:path w="1279" h="1261" extrusionOk="0">
                  <a:moveTo>
                    <a:pt x="501" y="0"/>
                  </a:moveTo>
                  <a:lnTo>
                    <a:pt x="389" y="37"/>
                  </a:lnTo>
                  <a:lnTo>
                    <a:pt x="278" y="93"/>
                  </a:lnTo>
                  <a:lnTo>
                    <a:pt x="185" y="186"/>
                  </a:lnTo>
                  <a:lnTo>
                    <a:pt x="111" y="278"/>
                  </a:lnTo>
                  <a:lnTo>
                    <a:pt x="56" y="371"/>
                  </a:lnTo>
                  <a:lnTo>
                    <a:pt x="19" y="501"/>
                  </a:lnTo>
                  <a:lnTo>
                    <a:pt x="0" y="630"/>
                  </a:lnTo>
                  <a:lnTo>
                    <a:pt x="19" y="760"/>
                  </a:lnTo>
                  <a:lnTo>
                    <a:pt x="56" y="871"/>
                  </a:lnTo>
                  <a:lnTo>
                    <a:pt x="111" y="983"/>
                  </a:lnTo>
                  <a:lnTo>
                    <a:pt x="185" y="1075"/>
                  </a:lnTo>
                  <a:lnTo>
                    <a:pt x="278" y="1149"/>
                  </a:lnTo>
                  <a:lnTo>
                    <a:pt x="389" y="1205"/>
                  </a:lnTo>
                  <a:lnTo>
                    <a:pt x="501" y="1242"/>
                  </a:lnTo>
                  <a:lnTo>
                    <a:pt x="630" y="1261"/>
                  </a:lnTo>
                  <a:lnTo>
                    <a:pt x="760" y="1242"/>
                  </a:lnTo>
                  <a:lnTo>
                    <a:pt x="890" y="1205"/>
                  </a:lnTo>
                  <a:lnTo>
                    <a:pt x="982" y="1149"/>
                  </a:lnTo>
                  <a:lnTo>
                    <a:pt x="1094" y="1075"/>
                  </a:lnTo>
                  <a:lnTo>
                    <a:pt x="1168" y="983"/>
                  </a:lnTo>
                  <a:lnTo>
                    <a:pt x="1223" y="871"/>
                  </a:lnTo>
                  <a:lnTo>
                    <a:pt x="1260" y="760"/>
                  </a:lnTo>
                  <a:lnTo>
                    <a:pt x="1279" y="630"/>
                  </a:lnTo>
                  <a:lnTo>
                    <a:pt x="1260" y="501"/>
                  </a:lnTo>
                  <a:lnTo>
                    <a:pt x="1223" y="371"/>
                  </a:lnTo>
                  <a:lnTo>
                    <a:pt x="1168" y="278"/>
                  </a:lnTo>
                  <a:lnTo>
                    <a:pt x="1094" y="186"/>
                  </a:lnTo>
                  <a:lnTo>
                    <a:pt x="982" y="93"/>
                  </a:lnTo>
                  <a:lnTo>
                    <a:pt x="890" y="37"/>
                  </a:lnTo>
                  <a:lnTo>
                    <a:pt x="7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3"/>
            <p:cNvSpPr/>
            <p:nvPr/>
          </p:nvSpPr>
          <p:spPr>
            <a:xfrm>
              <a:off x="7107386" y="1819818"/>
              <a:ext cx="11644" cy="34187"/>
            </a:xfrm>
            <a:custGeom>
              <a:avLst/>
              <a:gdLst/>
              <a:ahLst/>
              <a:cxnLst/>
              <a:rect l="l" t="t" r="r" b="b"/>
              <a:pathLst>
                <a:path w="297" h="872" extrusionOk="0">
                  <a:moveTo>
                    <a:pt x="19" y="0"/>
                  </a:moveTo>
                  <a:lnTo>
                    <a:pt x="0" y="37"/>
                  </a:lnTo>
                  <a:lnTo>
                    <a:pt x="0" y="519"/>
                  </a:lnTo>
                  <a:lnTo>
                    <a:pt x="19" y="538"/>
                  </a:lnTo>
                  <a:lnTo>
                    <a:pt x="241" y="853"/>
                  </a:lnTo>
                  <a:lnTo>
                    <a:pt x="260" y="872"/>
                  </a:lnTo>
                  <a:lnTo>
                    <a:pt x="297" y="853"/>
                  </a:lnTo>
                  <a:lnTo>
                    <a:pt x="297" y="834"/>
                  </a:lnTo>
                  <a:lnTo>
                    <a:pt x="297" y="816"/>
                  </a:lnTo>
                  <a:lnTo>
                    <a:pt x="74" y="501"/>
                  </a:lnTo>
                  <a:lnTo>
                    <a:pt x="74" y="37"/>
                  </a:lnTo>
                  <a:lnTo>
                    <a:pt x="7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3"/>
            <p:cNvSpPr/>
            <p:nvPr/>
          </p:nvSpPr>
          <p:spPr>
            <a:xfrm>
              <a:off x="7107386" y="1807469"/>
              <a:ext cx="34187" cy="31286"/>
            </a:xfrm>
            <a:custGeom>
              <a:avLst/>
              <a:gdLst/>
              <a:ahLst/>
              <a:cxnLst/>
              <a:rect l="l" t="t" r="r" b="b"/>
              <a:pathLst>
                <a:path w="872" h="798" extrusionOk="0">
                  <a:moveTo>
                    <a:pt x="19" y="0"/>
                  </a:moveTo>
                  <a:lnTo>
                    <a:pt x="0" y="37"/>
                  </a:lnTo>
                  <a:lnTo>
                    <a:pt x="19" y="56"/>
                  </a:lnTo>
                  <a:lnTo>
                    <a:pt x="37" y="74"/>
                  </a:lnTo>
                  <a:lnTo>
                    <a:pt x="186" y="93"/>
                  </a:lnTo>
                  <a:lnTo>
                    <a:pt x="315" y="130"/>
                  </a:lnTo>
                  <a:lnTo>
                    <a:pt x="445" y="186"/>
                  </a:lnTo>
                  <a:lnTo>
                    <a:pt x="556" y="278"/>
                  </a:lnTo>
                  <a:lnTo>
                    <a:pt x="649" y="371"/>
                  </a:lnTo>
                  <a:lnTo>
                    <a:pt x="723" y="501"/>
                  </a:lnTo>
                  <a:lnTo>
                    <a:pt x="779" y="630"/>
                  </a:lnTo>
                  <a:lnTo>
                    <a:pt x="797" y="760"/>
                  </a:lnTo>
                  <a:lnTo>
                    <a:pt x="816" y="779"/>
                  </a:lnTo>
                  <a:lnTo>
                    <a:pt x="834" y="797"/>
                  </a:lnTo>
                  <a:lnTo>
                    <a:pt x="871" y="779"/>
                  </a:lnTo>
                  <a:lnTo>
                    <a:pt x="871" y="760"/>
                  </a:lnTo>
                  <a:lnTo>
                    <a:pt x="834" y="593"/>
                  </a:lnTo>
                  <a:lnTo>
                    <a:pt x="779" y="464"/>
                  </a:lnTo>
                  <a:lnTo>
                    <a:pt x="705" y="334"/>
                  </a:lnTo>
                  <a:lnTo>
                    <a:pt x="612" y="223"/>
                  </a:lnTo>
                  <a:lnTo>
                    <a:pt x="482" y="130"/>
                  </a:lnTo>
                  <a:lnTo>
                    <a:pt x="352" y="56"/>
                  </a:lnTo>
                  <a:lnTo>
                    <a:pt x="204" y="19"/>
                  </a:lnTo>
                  <a:lnTo>
                    <a:pt x="37"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3"/>
            <p:cNvSpPr/>
            <p:nvPr/>
          </p:nvSpPr>
          <p:spPr>
            <a:xfrm>
              <a:off x="7077590" y="1847418"/>
              <a:ext cx="36382" cy="25483"/>
            </a:xfrm>
            <a:custGeom>
              <a:avLst/>
              <a:gdLst/>
              <a:ahLst/>
              <a:cxnLst/>
              <a:rect l="l" t="t" r="r" b="b"/>
              <a:pathLst>
                <a:path w="928" h="650" extrusionOk="0">
                  <a:moveTo>
                    <a:pt x="37" y="1"/>
                  </a:moveTo>
                  <a:lnTo>
                    <a:pt x="19" y="19"/>
                  </a:lnTo>
                  <a:lnTo>
                    <a:pt x="0" y="56"/>
                  </a:lnTo>
                  <a:lnTo>
                    <a:pt x="56" y="168"/>
                  </a:lnTo>
                  <a:lnTo>
                    <a:pt x="130" y="297"/>
                  </a:lnTo>
                  <a:lnTo>
                    <a:pt x="204" y="390"/>
                  </a:lnTo>
                  <a:lnTo>
                    <a:pt x="315" y="483"/>
                  </a:lnTo>
                  <a:lnTo>
                    <a:pt x="427" y="538"/>
                  </a:lnTo>
                  <a:lnTo>
                    <a:pt x="538" y="594"/>
                  </a:lnTo>
                  <a:lnTo>
                    <a:pt x="668" y="631"/>
                  </a:lnTo>
                  <a:lnTo>
                    <a:pt x="797" y="649"/>
                  </a:lnTo>
                  <a:lnTo>
                    <a:pt x="890" y="631"/>
                  </a:lnTo>
                  <a:lnTo>
                    <a:pt x="909" y="631"/>
                  </a:lnTo>
                  <a:lnTo>
                    <a:pt x="927" y="594"/>
                  </a:lnTo>
                  <a:lnTo>
                    <a:pt x="909" y="575"/>
                  </a:lnTo>
                  <a:lnTo>
                    <a:pt x="871" y="557"/>
                  </a:lnTo>
                  <a:lnTo>
                    <a:pt x="797" y="575"/>
                  </a:lnTo>
                  <a:lnTo>
                    <a:pt x="686" y="557"/>
                  </a:lnTo>
                  <a:lnTo>
                    <a:pt x="556" y="520"/>
                  </a:lnTo>
                  <a:lnTo>
                    <a:pt x="445" y="483"/>
                  </a:lnTo>
                  <a:lnTo>
                    <a:pt x="352" y="408"/>
                  </a:lnTo>
                  <a:lnTo>
                    <a:pt x="260" y="334"/>
                  </a:lnTo>
                  <a:lnTo>
                    <a:pt x="186" y="242"/>
                  </a:lnTo>
                  <a:lnTo>
                    <a:pt x="130" y="149"/>
                  </a:lnTo>
                  <a:lnTo>
                    <a:pt x="74" y="19"/>
                  </a:lnTo>
                  <a:lnTo>
                    <a:pt x="5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3"/>
            <p:cNvSpPr/>
            <p:nvPr/>
          </p:nvSpPr>
          <p:spPr>
            <a:xfrm>
              <a:off x="7570985" y="637552"/>
              <a:ext cx="696163" cy="856747"/>
            </a:xfrm>
            <a:custGeom>
              <a:avLst/>
              <a:gdLst/>
              <a:ahLst/>
              <a:cxnLst/>
              <a:rect l="l" t="t" r="r" b="b"/>
              <a:pathLst>
                <a:path w="17757" h="21853" extrusionOk="0">
                  <a:moveTo>
                    <a:pt x="8507" y="1"/>
                  </a:moveTo>
                  <a:lnTo>
                    <a:pt x="7766" y="19"/>
                  </a:lnTo>
                  <a:lnTo>
                    <a:pt x="7080" y="75"/>
                  </a:lnTo>
                  <a:lnTo>
                    <a:pt x="6413" y="168"/>
                  </a:lnTo>
                  <a:lnTo>
                    <a:pt x="5801" y="316"/>
                  </a:lnTo>
                  <a:lnTo>
                    <a:pt x="5227" y="483"/>
                  </a:lnTo>
                  <a:lnTo>
                    <a:pt x="4689" y="687"/>
                  </a:lnTo>
                  <a:lnTo>
                    <a:pt x="4189" y="909"/>
                  </a:lnTo>
                  <a:lnTo>
                    <a:pt x="3726" y="1169"/>
                  </a:lnTo>
                  <a:lnTo>
                    <a:pt x="3299" y="1447"/>
                  </a:lnTo>
                  <a:lnTo>
                    <a:pt x="2891" y="1743"/>
                  </a:lnTo>
                  <a:lnTo>
                    <a:pt x="2539" y="2077"/>
                  </a:lnTo>
                  <a:lnTo>
                    <a:pt x="2206" y="2410"/>
                  </a:lnTo>
                  <a:lnTo>
                    <a:pt x="1891" y="2763"/>
                  </a:lnTo>
                  <a:lnTo>
                    <a:pt x="1613" y="3115"/>
                  </a:lnTo>
                  <a:lnTo>
                    <a:pt x="1372" y="3485"/>
                  </a:lnTo>
                  <a:lnTo>
                    <a:pt x="1149" y="3856"/>
                  </a:lnTo>
                  <a:lnTo>
                    <a:pt x="945" y="4245"/>
                  </a:lnTo>
                  <a:lnTo>
                    <a:pt x="760" y="4635"/>
                  </a:lnTo>
                  <a:lnTo>
                    <a:pt x="612" y="5005"/>
                  </a:lnTo>
                  <a:lnTo>
                    <a:pt x="482" y="5394"/>
                  </a:lnTo>
                  <a:lnTo>
                    <a:pt x="371" y="5765"/>
                  </a:lnTo>
                  <a:lnTo>
                    <a:pt x="260" y="6117"/>
                  </a:lnTo>
                  <a:lnTo>
                    <a:pt x="185" y="6469"/>
                  </a:lnTo>
                  <a:lnTo>
                    <a:pt x="130" y="6822"/>
                  </a:lnTo>
                  <a:lnTo>
                    <a:pt x="74" y="7137"/>
                  </a:lnTo>
                  <a:lnTo>
                    <a:pt x="19" y="7730"/>
                  </a:lnTo>
                  <a:lnTo>
                    <a:pt x="0" y="8212"/>
                  </a:lnTo>
                  <a:lnTo>
                    <a:pt x="0" y="8601"/>
                  </a:lnTo>
                  <a:lnTo>
                    <a:pt x="19" y="8805"/>
                  </a:lnTo>
                  <a:lnTo>
                    <a:pt x="37" y="9009"/>
                  </a:lnTo>
                  <a:lnTo>
                    <a:pt x="111" y="9472"/>
                  </a:lnTo>
                  <a:lnTo>
                    <a:pt x="223" y="9954"/>
                  </a:lnTo>
                  <a:lnTo>
                    <a:pt x="334" y="10454"/>
                  </a:lnTo>
                  <a:lnTo>
                    <a:pt x="426" y="10936"/>
                  </a:lnTo>
                  <a:lnTo>
                    <a:pt x="519" y="11400"/>
                  </a:lnTo>
                  <a:lnTo>
                    <a:pt x="575" y="11789"/>
                  </a:lnTo>
                  <a:lnTo>
                    <a:pt x="575" y="11956"/>
                  </a:lnTo>
                  <a:lnTo>
                    <a:pt x="575" y="12104"/>
                  </a:lnTo>
                  <a:lnTo>
                    <a:pt x="519" y="12438"/>
                  </a:lnTo>
                  <a:lnTo>
                    <a:pt x="408" y="12864"/>
                  </a:lnTo>
                  <a:lnTo>
                    <a:pt x="297" y="13364"/>
                  </a:lnTo>
                  <a:lnTo>
                    <a:pt x="185" y="13939"/>
                  </a:lnTo>
                  <a:lnTo>
                    <a:pt x="130" y="14235"/>
                  </a:lnTo>
                  <a:lnTo>
                    <a:pt x="111" y="14550"/>
                  </a:lnTo>
                  <a:lnTo>
                    <a:pt x="93" y="14866"/>
                  </a:lnTo>
                  <a:lnTo>
                    <a:pt x="93" y="15181"/>
                  </a:lnTo>
                  <a:lnTo>
                    <a:pt x="130" y="15514"/>
                  </a:lnTo>
                  <a:lnTo>
                    <a:pt x="185" y="15848"/>
                  </a:lnTo>
                  <a:lnTo>
                    <a:pt x="260" y="16181"/>
                  </a:lnTo>
                  <a:lnTo>
                    <a:pt x="371" y="16497"/>
                  </a:lnTo>
                  <a:lnTo>
                    <a:pt x="575" y="16886"/>
                  </a:lnTo>
                  <a:lnTo>
                    <a:pt x="779" y="17275"/>
                  </a:lnTo>
                  <a:lnTo>
                    <a:pt x="1020" y="17627"/>
                  </a:lnTo>
                  <a:lnTo>
                    <a:pt x="1242" y="17961"/>
                  </a:lnTo>
                  <a:lnTo>
                    <a:pt x="1483" y="18276"/>
                  </a:lnTo>
                  <a:lnTo>
                    <a:pt x="1742" y="18591"/>
                  </a:lnTo>
                  <a:lnTo>
                    <a:pt x="2002" y="18869"/>
                  </a:lnTo>
                  <a:lnTo>
                    <a:pt x="2261" y="19147"/>
                  </a:lnTo>
                  <a:lnTo>
                    <a:pt x="2521" y="19406"/>
                  </a:lnTo>
                  <a:lnTo>
                    <a:pt x="2799" y="19647"/>
                  </a:lnTo>
                  <a:lnTo>
                    <a:pt x="3077" y="19870"/>
                  </a:lnTo>
                  <a:lnTo>
                    <a:pt x="3355" y="20092"/>
                  </a:lnTo>
                  <a:lnTo>
                    <a:pt x="3633" y="20296"/>
                  </a:lnTo>
                  <a:lnTo>
                    <a:pt x="3929" y="20481"/>
                  </a:lnTo>
                  <a:lnTo>
                    <a:pt x="4485" y="20815"/>
                  </a:lnTo>
                  <a:lnTo>
                    <a:pt x="5023" y="21093"/>
                  </a:lnTo>
                  <a:lnTo>
                    <a:pt x="5560" y="21315"/>
                  </a:lnTo>
                  <a:lnTo>
                    <a:pt x="6061" y="21501"/>
                  </a:lnTo>
                  <a:lnTo>
                    <a:pt x="6524" y="21649"/>
                  </a:lnTo>
                  <a:lnTo>
                    <a:pt x="6951" y="21760"/>
                  </a:lnTo>
                  <a:lnTo>
                    <a:pt x="7321" y="21816"/>
                  </a:lnTo>
                  <a:lnTo>
                    <a:pt x="7618" y="21853"/>
                  </a:lnTo>
                  <a:lnTo>
                    <a:pt x="7859" y="21853"/>
                  </a:lnTo>
                  <a:lnTo>
                    <a:pt x="8100" y="21816"/>
                  </a:lnTo>
                  <a:lnTo>
                    <a:pt x="8378" y="21760"/>
                  </a:lnTo>
                  <a:lnTo>
                    <a:pt x="8711" y="21686"/>
                  </a:lnTo>
                  <a:lnTo>
                    <a:pt x="9063" y="21575"/>
                  </a:lnTo>
                  <a:lnTo>
                    <a:pt x="9471" y="21445"/>
                  </a:lnTo>
                  <a:lnTo>
                    <a:pt x="9897" y="21278"/>
                  </a:lnTo>
                  <a:lnTo>
                    <a:pt x="10342" y="21093"/>
                  </a:lnTo>
                  <a:lnTo>
                    <a:pt x="10806" y="20889"/>
                  </a:lnTo>
                  <a:lnTo>
                    <a:pt x="11269" y="20667"/>
                  </a:lnTo>
                  <a:lnTo>
                    <a:pt x="11751" y="20407"/>
                  </a:lnTo>
                  <a:lnTo>
                    <a:pt x="12214" y="20148"/>
                  </a:lnTo>
                  <a:lnTo>
                    <a:pt x="12678" y="19851"/>
                  </a:lnTo>
                  <a:lnTo>
                    <a:pt x="13141" y="19555"/>
                  </a:lnTo>
                  <a:lnTo>
                    <a:pt x="13567" y="19221"/>
                  </a:lnTo>
                  <a:lnTo>
                    <a:pt x="13975" y="18869"/>
                  </a:lnTo>
                  <a:lnTo>
                    <a:pt x="14346" y="18517"/>
                  </a:lnTo>
                  <a:lnTo>
                    <a:pt x="14531" y="18313"/>
                  </a:lnTo>
                  <a:lnTo>
                    <a:pt x="14698" y="18109"/>
                  </a:lnTo>
                  <a:lnTo>
                    <a:pt x="14883" y="17887"/>
                  </a:lnTo>
                  <a:lnTo>
                    <a:pt x="15050" y="17627"/>
                  </a:lnTo>
                  <a:lnTo>
                    <a:pt x="15365" y="17108"/>
                  </a:lnTo>
                  <a:lnTo>
                    <a:pt x="15662" y="16534"/>
                  </a:lnTo>
                  <a:lnTo>
                    <a:pt x="15958" y="15922"/>
                  </a:lnTo>
                  <a:lnTo>
                    <a:pt x="16218" y="15292"/>
                  </a:lnTo>
                  <a:lnTo>
                    <a:pt x="16477" y="14643"/>
                  </a:lnTo>
                  <a:lnTo>
                    <a:pt x="16700" y="13994"/>
                  </a:lnTo>
                  <a:lnTo>
                    <a:pt x="16922" y="13346"/>
                  </a:lnTo>
                  <a:lnTo>
                    <a:pt x="17107" y="12716"/>
                  </a:lnTo>
                  <a:lnTo>
                    <a:pt x="17274" y="12122"/>
                  </a:lnTo>
                  <a:lnTo>
                    <a:pt x="17404" y="11548"/>
                  </a:lnTo>
                  <a:lnTo>
                    <a:pt x="17534" y="11047"/>
                  </a:lnTo>
                  <a:lnTo>
                    <a:pt x="17608" y="10584"/>
                  </a:lnTo>
                  <a:lnTo>
                    <a:pt x="17682" y="10195"/>
                  </a:lnTo>
                  <a:lnTo>
                    <a:pt x="17719" y="9898"/>
                  </a:lnTo>
                  <a:lnTo>
                    <a:pt x="17737" y="9565"/>
                  </a:lnTo>
                  <a:lnTo>
                    <a:pt x="17756" y="9083"/>
                  </a:lnTo>
                  <a:lnTo>
                    <a:pt x="17737" y="8508"/>
                  </a:lnTo>
                  <a:lnTo>
                    <a:pt x="17682" y="7822"/>
                  </a:lnTo>
                  <a:lnTo>
                    <a:pt x="17626" y="7470"/>
                  </a:lnTo>
                  <a:lnTo>
                    <a:pt x="17571" y="7081"/>
                  </a:lnTo>
                  <a:lnTo>
                    <a:pt x="17478" y="6692"/>
                  </a:lnTo>
                  <a:lnTo>
                    <a:pt x="17385" y="6284"/>
                  </a:lnTo>
                  <a:lnTo>
                    <a:pt x="17274" y="5876"/>
                  </a:lnTo>
                  <a:lnTo>
                    <a:pt x="17144" y="5450"/>
                  </a:lnTo>
                  <a:lnTo>
                    <a:pt x="16978" y="5042"/>
                  </a:lnTo>
                  <a:lnTo>
                    <a:pt x="16792" y="4616"/>
                  </a:lnTo>
                  <a:lnTo>
                    <a:pt x="16588" y="4208"/>
                  </a:lnTo>
                  <a:lnTo>
                    <a:pt x="16347" y="3782"/>
                  </a:lnTo>
                  <a:lnTo>
                    <a:pt x="16088" y="3393"/>
                  </a:lnTo>
                  <a:lnTo>
                    <a:pt x="15791" y="2985"/>
                  </a:lnTo>
                  <a:lnTo>
                    <a:pt x="15458" y="2614"/>
                  </a:lnTo>
                  <a:lnTo>
                    <a:pt x="15106" y="2244"/>
                  </a:lnTo>
                  <a:lnTo>
                    <a:pt x="14716" y="1891"/>
                  </a:lnTo>
                  <a:lnTo>
                    <a:pt x="14272" y="1576"/>
                  </a:lnTo>
                  <a:lnTo>
                    <a:pt x="13808" y="1261"/>
                  </a:lnTo>
                  <a:lnTo>
                    <a:pt x="13289" y="1002"/>
                  </a:lnTo>
                  <a:lnTo>
                    <a:pt x="13030" y="872"/>
                  </a:lnTo>
                  <a:lnTo>
                    <a:pt x="12752" y="742"/>
                  </a:lnTo>
                  <a:lnTo>
                    <a:pt x="12455" y="631"/>
                  </a:lnTo>
                  <a:lnTo>
                    <a:pt x="12140" y="520"/>
                  </a:lnTo>
                  <a:lnTo>
                    <a:pt x="11825" y="427"/>
                  </a:lnTo>
                  <a:lnTo>
                    <a:pt x="11510" y="335"/>
                  </a:lnTo>
                  <a:lnTo>
                    <a:pt x="11176" y="260"/>
                  </a:lnTo>
                  <a:lnTo>
                    <a:pt x="10824" y="205"/>
                  </a:lnTo>
                  <a:lnTo>
                    <a:pt x="10453" y="131"/>
                  </a:lnTo>
                  <a:lnTo>
                    <a:pt x="10083" y="94"/>
                  </a:lnTo>
                  <a:lnTo>
                    <a:pt x="9694" y="57"/>
                  </a:lnTo>
                  <a:lnTo>
                    <a:pt x="9304" y="19"/>
                  </a:lnTo>
                  <a:lnTo>
                    <a:pt x="8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3"/>
            <p:cNvSpPr/>
            <p:nvPr/>
          </p:nvSpPr>
          <p:spPr>
            <a:xfrm>
              <a:off x="7566594" y="633200"/>
              <a:ext cx="704906" cy="865490"/>
            </a:xfrm>
            <a:custGeom>
              <a:avLst/>
              <a:gdLst/>
              <a:ahLst/>
              <a:cxnLst/>
              <a:rect l="l" t="t" r="r" b="b"/>
              <a:pathLst>
                <a:path w="17980" h="22076" extrusionOk="0">
                  <a:moveTo>
                    <a:pt x="9009" y="223"/>
                  </a:moveTo>
                  <a:lnTo>
                    <a:pt x="9416" y="242"/>
                  </a:lnTo>
                  <a:lnTo>
                    <a:pt x="9917" y="279"/>
                  </a:lnTo>
                  <a:lnTo>
                    <a:pt x="10399" y="334"/>
                  </a:lnTo>
                  <a:lnTo>
                    <a:pt x="10881" y="408"/>
                  </a:lnTo>
                  <a:lnTo>
                    <a:pt x="11325" y="501"/>
                  </a:lnTo>
                  <a:lnTo>
                    <a:pt x="11770" y="612"/>
                  </a:lnTo>
                  <a:lnTo>
                    <a:pt x="12197" y="742"/>
                  </a:lnTo>
                  <a:lnTo>
                    <a:pt x="12623" y="890"/>
                  </a:lnTo>
                  <a:lnTo>
                    <a:pt x="13012" y="1039"/>
                  </a:lnTo>
                  <a:lnTo>
                    <a:pt x="13401" y="1224"/>
                  </a:lnTo>
                  <a:lnTo>
                    <a:pt x="13772" y="1428"/>
                  </a:lnTo>
                  <a:lnTo>
                    <a:pt x="14124" y="1632"/>
                  </a:lnTo>
                  <a:lnTo>
                    <a:pt x="14458" y="1873"/>
                  </a:lnTo>
                  <a:lnTo>
                    <a:pt x="14791" y="2132"/>
                  </a:lnTo>
                  <a:lnTo>
                    <a:pt x="15088" y="2392"/>
                  </a:lnTo>
                  <a:lnTo>
                    <a:pt x="15384" y="2670"/>
                  </a:lnTo>
                  <a:lnTo>
                    <a:pt x="15662" y="2985"/>
                  </a:lnTo>
                  <a:lnTo>
                    <a:pt x="15885" y="3244"/>
                  </a:lnTo>
                  <a:lnTo>
                    <a:pt x="16089" y="3522"/>
                  </a:lnTo>
                  <a:lnTo>
                    <a:pt x="16274" y="3800"/>
                  </a:lnTo>
                  <a:lnTo>
                    <a:pt x="16441" y="4078"/>
                  </a:lnTo>
                  <a:lnTo>
                    <a:pt x="16608" y="4375"/>
                  </a:lnTo>
                  <a:lnTo>
                    <a:pt x="16756" y="4653"/>
                  </a:lnTo>
                  <a:lnTo>
                    <a:pt x="16886" y="4949"/>
                  </a:lnTo>
                  <a:lnTo>
                    <a:pt x="17015" y="5246"/>
                  </a:lnTo>
                  <a:lnTo>
                    <a:pt x="17219" y="5821"/>
                  </a:lnTo>
                  <a:lnTo>
                    <a:pt x="17386" y="6395"/>
                  </a:lnTo>
                  <a:lnTo>
                    <a:pt x="17516" y="6951"/>
                  </a:lnTo>
                  <a:lnTo>
                    <a:pt x="17609" y="7489"/>
                  </a:lnTo>
                  <a:lnTo>
                    <a:pt x="17664" y="7989"/>
                  </a:lnTo>
                  <a:lnTo>
                    <a:pt x="17720" y="8452"/>
                  </a:lnTo>
                  <a:lnTo>
                    <a:pt x="17738" y="8860"/>
                  </a:lnTo>
                  <a:lnTo>
                    <a:pt x="17738" y="9231"/>
                  </a:lnTo>
                  <a:lnTo>
                    <a:pt x="17738" y="9768"/>
                  </a:lnTo>
                  <a:lnTo>
                    <a:pt x="17720" y="9991"/>
                  </a:lnTo>
                  <a:lnTo>
                    <a:pt x="17683" y="10287"/>
                  </a:lnTo>
                  <a:lnTo>
                    <a:pt x="17627" y="10658"/>
                  </a:lnTo>
                  <a:lnTo>
                    <a:pt x="17534" y="11103"/>
                  </a:lnTo>
                  <a:lnTo>
                    <a:pt x="17423" y="11603"/>
                  </a:lnTo>
                  <a:lnTo>
                    <a:pt x="17275" y="12159"/>
                  </a:lnTo>
                  <a:lnTo>
                    <a:pt x="17127" y="12752"/>
                  </a:lnTo>
                  <a:lnTo>
                    <a:pt x="16941" y="13383"/>
                  </a:lnTo>
                  <a:lnTo>
                    <a:pt x="16737" y="14013"/>
                  </a:lnTo>
                  <a:lnTo>
                    <a:pt x="16496" y="14661"/>
                  </a:lnTo>
                  <a:lnTo>
                    <a:pt x="16256" y="15310"/>
                  </a:lnTo>
                  <a:lnTo>
                    <a:pt x="15996" y="15940"/>
                  </a:lnTo>
                  <a:lnTo>
                    <a:pt x="15700" y="16552"/>
                  </a:lnTo>
                  <a:lnTo>
                    <a:pt x="15403" y="17127"/>
                  </a:lnTo>
                  <a:lnTo>
                    <a:pt x="15069" y="17664"/>
                  </a:lnTo>
                  <a:lnTo>
                    <a:pt x="14903" y="17905"/>
                  </a:lnTo>
                  <a:lnTo>
                    <a:pt x="14736" y="18146"/>
                  </a:lnTo>
                  <a:lnTo>
                    <a:pt x="14569" y="18350"/>
                  </a:lnTo>
                  <a:lnTo>
                    <a:pt x="14384" y="18554"/>
                  </a:lnTo>
                  <a:lnTo>
                    <a:pt x="14013" y="18906"/>
                  </a:lnTo>
                  <a:lnTo>
                    <a:pt x="13605" y="19258"/>
                  </a:lnTo>
                  <a:lnTo>
                    <a:pt x="13160" y="19573"/>
                  </a:lnTo>
                  <a:lnTo>
                    <a:pt x="12715" y="19888"/>
                  </a:lnTo>
                  <a:lnTo>
                    <a:pt x="12252" y="20166"/>
                  </a:lnTo>
                  <a:lnTo>
                    <a:pt x="11770" y="20444"/>
                  </a:lnTo>
                  <a:lnTo>
                    <a:pt x="11307" y="20685"/>
                  </a:lnTo>
                  <a:lnTo>
                    <a:pt x="10825" y="20908"/>
                  </a:lnTo>
                  <a:lnTo>
                    <a:pt x="10380" y="21111"/>
                  </a:lnTo>
                  <a:lnTo>
                    <a:pt x="9935" y="21297"/>
                  </a:lnTo>
                  <a:lnTo>
                    <a:pt x="9509" y="21445"/>
                  </a:lnTo>
                  <a:lnTo>
                    <a:pt x="9120" y="21575"/>
                  </a:lnTo>
                  <a:lnTo>
                    <a:pt x="8768" y="21686"/>
                  </a:lnTo>
                  <a:lnTo>
                    <a:pt x="8453" y="21760"/>
                  </a:lnTo>
                  <a:lnTo>
                    <a:pt x="8193" y="21816"/>
                  </a:lnTo>
                  <a:lnTo>
                    <a:pt x="7971" y="21853"/>
                  </a:lnTo>
                  <a:lnTo>
                    <a:pt x="7748" y="21853"/>
                  </a:lnTo>
                  <a:lnTo>
                    <a:pt x="7452" y="21816"/>
                  </a:lnTo>
                  <a:lnTo>
                    <a:pt x="7100" y="21760"/>
                  </a:lnTo>
                  <a:lnTo>
                    <a:pt x="6673" y="21649"/>
                  </a:lnTo>
                  <a:lnTo>
                    <a:pt x="6228" y="21501"/>
                  </a:lnTo>
                  <a:lnTo>
                    <a:pt x="5728" y="21334"/>
                  </a:lnTo>
                  <a:lnTo>
                    <a:pt x="5209" y="21093"/>
                  </a:lnTo>
                  <a:lnTo>
                    <a:pt x="4672" y="20815"/>
                  </a:lnTo>
                  <a:lnTo>
                    <a:pt x="4116" y="20500"/>
                  </a:lnTo>
                  <a:lnTo>
                    <a:pt x="3838" y="20314"/>
                  </a:lnTo>
                  <a:lnTo>
                    <a:pt x="3560" y="20111"/>
                  </a:lnTo>
                  <a:lnTo>
                    <a:pt x="3282" y="19907"/>
                  </a:lnTo>
                  <a:lnTo>
                    <a:pt x="3003" y="19684"/>
                  </a:lnTo>
                  <a:lnTo>
                    <a:pt x="2725" y="19443"/>
                  </a:lnTo>
                  <a:lnTo>
                    <a:pt x="2466" y="19184"/>
                  </a:lnTo>
                  <a:lnTo>
                    <a:pt x="2207" y="18924"/>
                  </a:lnTo>
                  <a:lnTo>
                    <a:pt x="1947" y="18628"/>
                  </a:lnTo>
                  <a:lnTo>
                    <a:pt x="1688" y="18331"/>
                  </a:lnTo>
                  <a:lnTo>
                    <a:pt x="1447" y="18016"/>
                  </a:lnTo>
                  <a:lnTo>
                    <a:pt x="1224" y="17683"/>
                  </a:lnTo>
                  <a:lnTo>
                    <a:pt x="1002" y="17330"/>
                  </a:lnTo>
                  <a:lnTo>
                    <a:pt x="798" y="16960"/>
                  </a:lnTo>
                  <a:lnTo>
                    <a:pt x="594" y="16570"/>
                  </a:lnTo>
                  <a:lnTo>
                    <a:pt x="501" y="16330"/>
                  </a:lnTo>
                  <a:lnTo>
                    <a:pt x="427" y="16089"/>
                  </a:lnTo>
                  <a:lnTo>
                    <a:pt x="372" y="15848"/>
                  </a:lnTo>
                  <a:lnTo>
                    <a:pt x="335" y="15588"/>
                  </a:lnTo>
                  <a:lnTo>
                    <a:pt x="316" y="15347"/>
                  </a:lnTo>
                  <a:lnTo>
                    <a:pt x="316" y="15106"/>
                  </a:lnTo>
                  <a:lnTo>
                    <a:pt x="316" y="14865"/>
                  </a:lnTo>
                  <a:lnTo>
                    <a:pt x="335" y="14624"/>
                  </a:lnTo>
                  <a:lnTo>
                    <a:pt x="390" y="14161"/>
                  </a:lnTo>
                  <a:lnTo>
                    <a:pt x="464" y="13716"/>
                  </a:lnTo>
                  <a:lnTo>
                    <a:pt x="557" y="13308"/>
                  </a:lnTo>
                  <a:lnTo>
                    <a:pt x="650" y="12938"/>
                  </a:lnTo>
                  <a:lnTo>
                    <a:pt x="742" y="12549"/>
                  </a:lnTo>
                  <a:lnTo>
                    <a:pt x="798" y="12233"/>
                  </a:lnTo>
                  <a:lnTo>
                    <a:pt x="798" y="12067"/>
                  </a:lnTo>
                  <a:lnTo>
                    <a:pt x="798" y="11881"/>
                  </a:lnTo>
                  <a:lnTo>
                    <a:pt x="742" y="11474"/>
                  </a:lnTo>
                  <a:lnTo>
                    <a:pt x="650" y="10973"/>
                  </a:lnTo>
                  <a:lnTo>
                    <a:pt x="538" y="10454"/>
                  </a:lnTo>
                  <a:lnTo>
                    <a:pt x="427" y="9991"/>
                  </a:lnTo>
                  <a:lnTo>
                    <a:pt x="335" y="9527"/>
                  </a:lnTo>
                  <a:lnTo>
                    <a:pt x="260" y="9083"/>
                  </a:lnTo>
                  <a:lnTo>
                    <a:pt x="223" y="8712"/>
                  </a:lnTo>
                  <a:lnTo>
                    <a:pt x="223" y="8489"/>
                  </a:lnTo>
                  <a:lnTo>
                    <a:pt x="223" y="8230"/>
                  </a:lnTo>
                  <a:lnTo>
                    <a:pt x="223" y="7952"/>
                  </a:lnTo>
                  <a:lnTo>
                    <a:pt x="260" y="7618"/>
                  </a:lnTo>
                  <a:lnTo>
                    <a:pt x="297" y="7248"/>
                  </a:lnTo>
                  <a:lnTo>
                    <a:pt x="353" y="6858"/>
                  </a:lnTo>
                  <a:lnTo>
                    <a:pt x="446" y="6451"/>
                  </a:lnTo>
                  <a:lnTo>
                    <a:pt x="538" y="6024"/>
                  </a:lnTo>
                  <a:lnTo>
                    <a:pt x="668" y="5580"/>
                  </a:lnTo>
                  <a:lnTo>
                    <a:pt x="835" y="5135"/>
                  </a:lnTo>
                  <a:lnTo>
                    <a:pt x="1020" y="4671"/>
                  </a:lnTo>
                  <a:lnTo>
                    <a:pt x="1243" y="4227"/>
                  </a:lnTo>
                  <a:lnTo>
                    <a:pt x="1502" y="3763"/>
                  </a:lnTo>
                  <a:lnTo>
                    <a:pt x="1799" y="3318"/>
                  </a:lnTo>
                  <a:lnTo>
                    <a:pt x="2132" y="2892"/>
                  </a:lnTo>
                  <a:lnTo>
                    <a:pt x="2318" y="2688"/>
                  </a:lnTo>
                  <a:lnTo>
                    <a:pt x="2503" y="2484"/>
                  </a:lnTo>
                  <a:lnTo>
                    <a:pt x="2781" y="2206"/>
                  </a:lnTo>
                  <a:lnTo>
                    <a:pt x="3078" y="1947"/>
                  </a:lnTo>
                  <a:lnTo>
                    <a:pt x="3393" y="1706"/>
                  </a:lnTo>
                  <a:lnTo>
                    <a:pt x="3708" y="1483"/>
                  </a:lnTo>
                  <a:lnTo>
                    <a:pt x="4041" y="1280"/>
                  </a:lnTo>
                  <a:lnTo>
                    <a:pt x="4394" y="1094"/>
                  </a:lnTo>
                  <a:lnTo>
                    <a:pt x="4746" y="927"/>
                  </a:lnTo>
                  <a:lnTo>
                    <a:pt x="5135" y="779"/>
                  </a:lnTo>
                  <a:lnTo>
                    <a:pt x="5524" y="649"/>
                  </a:lnTo>
                  <a:lnTo>
                    <a:pt x="5913" y="538"/>
                  </a:lnTo>
                  <a:lnTo>
                    <a:pt x="6340" y="446"/>
                  </a:lnTo>
                  <a:lnTo>
                    <a:pt x="6766" y="353"/>
                  </a:lnTo>
                  <a:lnTo>
                    <a:pt x="7211" y="297"/>
                  </a:lnTo>
                  <a:lnTo>
                    <a:pt x="7656" y="260"/>
                  </a:lnTo>
                  <a:lnTo>
                    <a:pt x="8119" y="223"/>
                  </a:lnTo>
                  <a:close/>
                  <a:moveTo>
                    <a:pt x="8304" y="1"/>
                  </a:moveTo>
                  <a:lnTo>
                    <a:pt x="7785" y="19"/>
                  </a:lnTo>
                  <a:lnTo>
                    <a:pt x="7266" y="75"/>
                  </a:lnTo>
                  <a:lnTo>
                    <a:pt x="6766" y="130"/>
                  </a:lnTo>
                  <a:lnTo>
                    <a:pt x="6284" y="223"/>
                  </a:lnTo>
                  <a:lnTo>
                    <a:pt x="5821" y="334"/>
                  </a:lnTo>
                  <a:lnTo>
                    <a:pt x="5357" y="464"/>
                  </a:lnTo>
                  <a:lnTo>
                    <a:pt x="4931" y="631"/>
                  </a:lnTo>
                  <a:lnTo>
                    <a:pt x="4505" y="798"/>
                  </a:lnTo>
                  <a:lnTo>
                    <a:pt x="4116" y="1002"/>
                  </a:lnTo>
                  <a:lnTo>
                    <a:pt x="3726" y="1224"/>
                  </a:lnTo>
                  <a:lnTo>
                    <a:pt x="3356" y="1465"/>
                  </a:lnTo>
                  <a:lnTo>
                    <a:pt x="3003" y="1724"/>
                  </a:lnTo>
                  <a:lnTo>
                    <a:pt x="2670" y="2021"/>
                  </a:lnTo>
                  <a:lnTo>
                    <a:pt x="2336" y="2318"/>
                  </a:lnTo>
                  <a:lnTo>
                    <a:pt x="2151" y="2540"/>
                  </a:lnTo>
                  <a:lnTo>
                    <a:pt x="1966" y="2744"/>
                  </a:lnTo>
                  <a:lnTo>
                    <a:pt x="1613" y="3189"/>
                  </a:lnTo>
                  <a:lnTo>
                    <a:pt x="1317" y="3652"/>
                  </a:lnTo>
                  <a:lnTo>
                    <a:pt x="1057" y="4115"/>
                  </a:lnTo>
                  <a:lnTo>
                    <a:pt x="816" y="4579"/>
                  </a:lnTo>
                  <a:lnTo>
                    <a:pt x="631" y="5061"/>
                  </a:lnTo>
                  <a:lnTo>
                    <a:pt x="464" y="5524"/>
                  </a:lnTo>
                  <a:lnTo>
                    <a:pt x="335" y="5969"/>
                  </a:lnTo>
                  <a:lnTo>
                    <a:pt x="223" y="6414"/>
                  </a:lnTo>
                  <a:lnTo>
                    <a:pt x="131" y="6821"/>
                  </a:lnTo>
                  <a:lnTo>
                    <a:pt x="75" y="7229"/>
                  </a:lnTo>
                  <a:lnTo>
                    <a:pt x="38" y="7600"/>
                  </a:lnTo>
                  <a:lnTo>
                    <a:pt x="1" y="7933"/>
                  </a:lnTo>
                  <a:lnTo>
                    <a:pt x="1" y="8249"/>
                  </a:lnTo>
                  <a:lnTo>
                    <a:pt x="1" y="8508"/>
                  </a:lnTo>
                  <a:lnTo>
                    <a:pt x="1" y="8712"/>
                  </a:lnTo>
                  <a:lnTo>
                    <a:pt x="38" y="9120"/>
                  </a:lnTo>
                  <a:lnTo>
                    <a:pt x="112" y="9546"/>
                  </a:lnTo>
                  <a:lnTo>
                    <a:pt x="205" y="10028"/>
                  </a:lnTo>
                  <a:lnTo>
                    <a:pt x="316" y="10510"/>
                  </a:lnTo>
                  <a:lnTo>
                    <a:pt x="427" y="11010"/>
                  </a:lnTo>
                  <a:lnTo>
                    <a:pt x="520" y="11474"/>
                  </a:lnTo>
                  <a:lnTo>
                    <a:pt x="575" y="11881"/>
                  </a:lnTo>
                  <a:lnTo>
                    <a:pt x="575" y="12067"/>
                  </a:lnTo>
                  <a:lnTo>
                    <a:pt x="575" y="12215"/>
                  </a:lnTo>
                  <a:lnTo>
                    <a:pt x="520" y="12511"/>
                  </a:lnTo>
                  <a:lnTo>
                    <a:pt x="427" y="12882"/>
                  </a:lnTo>
                  <a:lnTo>
                    <a:pt x="335" y="13271"/>
                  </a:lnTo>
                  <a:lnTo>
                    <a:pt x="242" y="13698"/>
                  </a:lnTo>
                  <a:lnTo>
                    <a:pt x="168" y="14142"/>
                  </a:lnTo>
                  <a:lnTo>
                    <a:pt x="112" y="14624"/>
                  </a:lnTo>
                  <a:lnTo>
                    <a:pt x="94" y="14865"/>
                  </a:lnTo>
                  <a:lnTo>
                    <a:pt x="94" y="15125"/>
                  </a:lnTo>
                  <a:lnTo>
                    <a:pt x="94" y="15384"/>
                  </a:lnTo>
                  <a:lnTo>
                    <a:pt x="131" y="15644"/>
                  </a:lnTo>
                  <a:lnTo>
                    <a:pt x="168" y="15885"/>
                  </a:lnTo>
                  <a:lnTo>
                    <a:pt x="223" y="16144"/>
                  </a:lnTo>
                  <a:lnTo>
                    <a:pt x="297" y="16404"/>
                  </a:lnTo>
                  <a:lnTo>
                    <a:pt x="390" y="16663"/>
                  </a:lnTo>
                  <a:lnTo>
                    <a:pt x="594" y="17052"/>
                  </a:lnTo>
                  <a:lnTo>
                    <a:pt x="798" y="17423"/>
                  </a:lnTo>
                  <a:lnTo>
                    <a:pt x="1020" y="17775"/>
                  </a:lnTo>
                  <a:lnTo>
                    <a:pt x="1243" y="18109"/>
                  </a:lnTo>
                  <a:lnTo>
                    <a:pt x="1484" y="18442"/>
                  </a:lnTo>
                  <a:lnTo>
                    <a:pt x="1725" y="18739"/>
                  </a:lnTo>
                  <a:lnTo>
                    <a:pt x="1984" y="19017"/>
                  </a:lnTo>
                  <a:lnTo>
                    <a:pt x="2244" y="19295"/>
                  </a:lnTo>
                  <a:lnTo>
                    <a:pt x="2503" y="19555"/>
                  </a:lnTo>
                  <a:lnTo>
                    <a:pt x="2781" y="19795"/>
                  </a:lnTo>
                  <a:lnTo>
                    <a:pt x="3059" y="20018"/>
                  </a:lnTo>
                  <a:lnTo>
                    <a:pt x="3337" y="20240"/>
                  </a:lnTo>
                  <a:lnTo>
                    <a:pt x="3597" y="20444"/>
                  </a:lnTo>
                  <a:lnTo>
                    <a:pt x="3875" y="20630"/>
                  </a:lnTo>
                  <a:lnTo>
                    <a:pt x="4431" y="20963"/>
                  </a:lnTo>
                  <a:lnTo>
                    <a:pt x="4968" y="21241"/>
                  </a:lnTo>
                  <a:lnTo>
                    <a:pt x="5506" y="21482"/>
                  </a:lnTo>
                  <a:lnTo>
                    <a:pt x="6006" y="21667"/>
                  </a:lnTo>
                  <a:lnTo>
                    <a:pt x="6469" y="21834"/>
                  </a:lnTo>
                  <a:lnTo>
                    <a:pt x="6896" y="21945"/>
                  </a:lnTo>
                  <a:lnTo>
                    <a:pt x="7285" y="22020"/>
                  </a:lnTo>
                  <a:lnTo>
                    <a:pt x="7600" y="22057"/>
                  </a:lnTo>
                  <a:lnTo>
                    <a:pt x="7878" y="22075"/>
                  </a:lnTo>
                  <a:lnTo>
                    <a:pt x="7989" y="22075"/>
                  </a:lnTo>
                  <a:lnTo>
                    <a:pt x="8212" y="22038"/>
                  </a:lnTo>
                  <a:lnTo>
                    <a:pt x="8490" y="21983"/>
                  </a:lnTo>
                  <a:lnTo>
                    <a:pt x="8805" y="21908"/>
                  </a:lnTo>
                  <a:lnTo>
                    <a:pt x="9175" y="21797"/>
                  </a:lnTo>
                  <a:lnTo>
                    <a:pt x="9583" y="21667"/>
                  </a:lnTo>
                  <a:lnTo>
                    <a:pt x="10009" y="21519"/>
                  </a:lnTo>
                  <a:lnTo>
                    <a:pt x="10454" y="21334"/>
                  </a:lnTo>
                  <a:lnTo>
                    <a:pt x="10918" y="21130"/>
                  </a:lnTo>
                  <a:lnTo>
                    <a:pt x="11400" y="20908"/>
                  </a:lnTo>
                  <a:lnTo>
                    <a:pt x="11881" y="20648"/>
                  </a:lnTo>
                  <a:lnTo>
                    <a:pt x="12363" y="20370"/>
                  </a:lnTo>
                  <a:lnTo>
                    <a:pt x="12827" y="20092"/>
                  </a:lnTo>
                  <a:lnTo>
                    <a:pt x="13290" y="19777"/>
                  </a:lnTo>
                  <a:lnTo>
                    <a:pt x="13735" y="19425"/>
                  </a:lnTo>
                  <a:lnTo>
                    <a:pt x="14161" y="19073"/>
                  </a:lnTo>
                  <a:lnTo>
                    <a:pt x="14550" y="18702"/>
                  </a:lnTo>
                  <a:lnTo>
                    <a:pt x="14736" y="18498"/>
                  </a:lnTo>
                  <a:lnTo>
                    <a:pt x="14903" y="18294"/>
                  </a:lnTo>
                  <a:lnTo>
                    <a:pt x="15088" y="18053"/>
                  </a:lnTo>
                  <a:lnTo>
                    <a:pt x="15255" y="17794"/>
                  </a:lnTo>
                  <a:lnTo>
                    <a:pt x="15588" y="17256"/>
                  </a:lnTo>
                  <a:lnTo>
                    <a:pt x="15885" y="16682"/>
                  </a:lnTo>
                  <a:lnTo>
                    <a:pt x="16181" y="16052"/>
                  </a:lnTo>
                  <a:lnTo>
                    <a:pt x="16459" y="15421"/>
                  </a:lnTo>
                  <a:lnTo>
                    <a:pt x="16700" y="14754"/>
                  </a:lnTo>
                  <a:lnTo>
                    <a:pt x="16941" y="14105"/>
                  </a:lnTo>
                  <a:lnTo>
                    <a:pt x="17145" y="13457"/>
                  </a:lnTo>
                  <a:lnTo>
                    <a:pt x="17331" y="12827"/>
                  </a:lnTo>
                  <a:lnTo>
                    <a:pt x="17497" y="12215"/>
                  </a:lnTo>
                  <a:lnTo>
                    <a:pt x="17627" y="11659"/>
                  </a:lnTo>
                  <a:lnTo>
                    <a:pt x="17757" y="11140"/>
                  </a:lnTo>
                  <a:lnTo>
                    <a:pt x="17849" y="10695"/>
                  </a:lnTo>
                  <a:lnTo>
                    <a:pt x="17905" y="10306"/>
                  </a:lnTo>
                  <a:lnTo>
                    <a:pt x="17942" y="10009"/>
                  </a:lnTo>
                  <a:lnTo>
                    <a:pt x="17961" y="9694"/>
                  </a:lnTo>
                  <a:lnTo>
                    <a:pt x="17979" y="9120"/>
                  </a:lnTo>
                  <a:lnTo>
                    <a:pt x="17961" y="8730"/>
                  </a:lnTo>
                  <a:lnTo>
                    <a:pt x="17942" y="8304"/>
                  </a:lnTo>
                  <a:lnTo>
                    <a:pt x="17887" y="7841"/>
                  </a:lnTo>
                  <a:lnTo>
                    <a:pt x="17812" y="7322"/>
                  </a:lnTo>
                  <a:lnTo>
                    <a:pt x="17720" y="6803"/>
                  </a:lnTo>
                  <a:lnTo>
                    <a:pt x="17590" y="6247"/>
                  </a:lnTo>
                  <a:lnTo>
                    <a:pt x="17405" y="5672"/>
                  </a:lnTo>
                  <a:lnTo>
                    <a:pt x="17201" y="5098"/>
                  </a:lnTo>
                  <a:lnTo>
                    <a:pt x="17071" y="4801"/>
                  </a:lnTo>
                  <a:lnTo>
                    <a:pt x="16941" y="4523"/>
                  </a:lnTo>
                  <a:lnTo>
                    <a:pt x="16793" y="4227"/>
                  </a:lnTo>
                  <a:lnTo>
                    <a:pt x="16626" y="3949"/>
                  </a:lnTo>
                  <a:lnTo>
                    <a:pt x="16441" y="3652"/>
                  </a:lnTo>
                  <a:lnTo>
                    <a:pt x="16256" y="3374"/>
                  </a:lnTo>
                  <a:lnTo>
                    <a:pt x="16052" y="3096"/>
                  </a:lnTo>
                  <a:lnTo>
                    <a:pt x="15829" y="2836"/>
                  </a:lnTo>
                  <a:lnTo>
                    <a:pt x="15551" y="2521"/>
                  </a:lnTo>
                  <a:lnTo>
                    <a:pt x="15255" y="2225"/>
                  </a:lnTo>
                  <a:lnTo>
                    <a:pt x="14921" y="1947"/>
                  </a:lnTo>
                  <a:lnTo>
                    <a:pt x="14606" y="1687"/>
                  </a:lnTo>
                  <a:lnTo>
                    <a:pt x="14254" y="1465"/>
                  </a:lnTo>
                  <a:lnTo>
                    <a:pt x="13883" y="1243"/>
                  </a:lnTo>
                  <a:lnTo>
                    <a:pt x="13512" y="1039"/>
                  </a:lnTo>
                  <a:lnTo>
                    <a:pt x="13123" y="853"/>
                  </a:lnTo>
                  <a:lnTo>
                    <a:pt x="12715" y="686"/>
                  </a:lnTo>
                  <a:lnTo>
                    <a:pt x="12289" y="520"/>
                  </a:lnTo>
                  <a:lnTo>
                    <a:pt x="11844" y="390"/>
                  </a:lnTo>
                  <a:lnTo>
                    <a:pt x="11381" y="279"/>
                  </a:lnTo>
                  <a:lnTo>
                    <a:pt x="10918" y="186"/>
                  </a:lnTo>
                  <a:lnTo>
                    <a:pt x="10436" y="112"/>
                  </a:lnTo>
                  <a:lnTo>
                    <a:pt x="9935" y="56"/>
                  </a:lnTo>
                  <a:lnTo>
                    <a:pt x="9416" y="19"/>
                  </a:lnTo>
                  <a:lnTo>
                    <a:pt x="8860"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3"/>
            <p:cNvSpPr/>
            <p:nvPr/>
          </p:nvSpPr>
          <p:spPr>
            <a:xfrm>
              <a:off x="7930651" y="1020507"/>
              <a:ext cx="78528" cy="78528"/>
            </a:xfrm>
            <a:custGeom>
              <a:avLst/>
              <a:gdLst/>
              <a:ahLst/>
              <a:cxnLst/>
              <a:rect l="l" t="t" r="r" b="b"/>
              <a:pathLst>
                <a:path w="2003" h="2003" extrusionOk="0">
                  <a:moveTo>
                    <a:pt x="1020" y="1"/>
                  </a:moveTo>
                  <a:lnTo>
                    <a:pt x="816" y="19"/>
                  </a:lnTo>
                  <a:lnTo>
                    <a:pt x="631" y="75"/>
                  </a:lnTo>
                  <a:lnTo>
                    <a:pt x="445" y="167"/>
                  </a:lnTo>
                  <a:lnTo>
                    <a:pt x="297" y="279"/>
                  </a:lnTo>
                  <a:lnTo>
                    <a:pt x="186" y="427"/>
                  </a:lnTo>
                  <a:lnTo>
                    <a:pt x="75" y="594"/>
                  </a:lnTo>
                  <a:lnTo>
                    <a:pt x="19" y="779"/>
                  </a:lnTo>
                  <a:lnTo>
                    <a:pt x="1" y="983"/>
                  </a:lnTo>
                  <a:lnTo>
                    <a:pt x="19" y="1187"/>
                  </a:lnTo>
                  <a:lnTo>
                    <a:pt x="75" y="1372"/>
                  </a:lnTo>
                  <a:lnTo>
                    <a:pt x="167" y="1539"/>
                  </a:lnTo>
                  <a:lnTo>
                    <a:pt x="279" y="1706"/>
                  </a:lnTo>
                  <a:lnTo>
                    <a:pt x="427" y="1817"/>
                  </a:lnTo>
                  <a:lnTo>
                    <a:pt x="594" y="1910"/>
                  </a:lnTo>
                  <a:lnTo>
                    <a:pt x="779" y="1984"/>
                  </a:lnTo>
                  <a:lnTo>
                    <a:pt x="983" y="2002"/>
                  </a:lnTo>
                  <a:lnTo>
                    <a:pt x="1187" y="1984"/>
                  </a:lnTo>
                  <a:lnTo>
                    <a:pt x="1372" y="1928"/>
                  </a:lnTo>
                  <a:lnTo>
                    <a:pt x="1539" y="1835"/>
                  </a:lnTo>
                  <a:lnTo>
                    <a:pt x="1706" y="1724"/>
                  </a:lnTo>
                  <a:lnTo>
                    <a:pt x="1817" y="1576"/>
                  </a:lnTo>
                  <a:lnTo>
                    <a:pt x="1910" y="1409"/>
                  </a:lnTo>
                  <a:lnTo>
                    <a:pt x="1984" y="1224"/>
                  </a:lnTo>
                  <a:lnTo>
                    <a:pt x="2002" y="1020"/>
                  </a:lnTo>
                  <a:lnTo>
                    <a:pt x="1984" y="816"/>
                  </a:lnTo>
                  <a:lnTo>
                    <a:pt x="1928" y="631"/>
                  </a:lnTo>
                  <a:lnTo>
                    <a:pt x="1836" y="445"/>
                  </a:lnTo>
                  <a:lnTo>
                    <a:pt x="1724" y="297"/>
                  </a:lnTo>
                  <a:lnTo>
                    <a:pt x="1576" y="186"/>
                  </a:lnTo>
                  <a:lnTo>
                    <a:pt x="1409" y="75"/>
                  </a:lnTo>
                  <a:lnTo>
                    <a:pt x="1224" y="19"/>
                  </a:lnTo>
                  <a:lnTo>
                    <a:pt x="1020"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3"/>
            <p:cNvSpPr/>
            <p:nvPr/>
          </p:nvSpPr>
          <p:spPr>
            <a:xfrm>
              <a:off x="7667625" y="1016155"/>
              <a:ext cx="79233" cy="78528"/>
            </a:xfrm>
            <a:custGeom>
              <a:avLst/>
              <a:gdLst/>
              <a:ahLst/>
              <a:cxnLst/>
              <a:rect l="l" t="t" r="r" b="b"/>
              <a:pathLst>
                <a:path w="2021" h="2003" extrusionOk="0">
                  <a:moveTo>
                    <a:pt x="1020" y="0"/>
                  </a:moveTo>
                  <a:lnTo>
                    <a:pt x="834" y="19"/>
                  </a:lnTo>
                  <a:lnTo>
                    <a:pt x="630" y="74"/>
                  </a:lnTo>
                  <a:lnTo>
                    <a:pt x="464" y="167"/>
                  </a:lnTo>
                  <a:lnTo>
                    <a:pt x="315" y="278"/>
                  </a:lnTo>
                  <a:lnTo>
                    <a:pt x="186" y="427"/>
                  </a:lnTo>
                  <a:lnTo>
                    <a:pt x="93" y="593"/>
                  </a:lnTo>
                  <a:lnTo>
                    <a:pt x="37" y="779"/>
                  </a:lnTo>
                  <a:lnTo>
                    <a:pt x="0" y="983"/>
                  </a:lnTo>
                  <a:lnTo>
                    <a:pt x="19" y="1187"/>
                  </a:lnTo>
                  <a:lnTo>
                    <a:pt x="74" y="1372"/>
                  </a:lnTo>
                  <a:lnTo>
                    <a:pt x="167" y="1557"/>
                  </a:lnTo>
                  <a:lnTo>
                    <a:pt x="297" y="1706"/>
                  </a:lnTo>
                  <a:lnTo>
                    <a:pt x="445" y="1817"/>
                  </a:lnTo>
                  <a:lnTo>
                    <a:pt x="612" y="1928"/>
                  </a:lnTo>
                  <a:lnTo>
                    <a:pt x="797" y="1984"/>
                  </a:lnTo>
                  <a:lnTo>
                    <a:pt x="1001" y="2002"/>
                  </a:lnTo>
                  <a:lnTo>
                    <a:pt x="1205" y="1984"/>
                  </a:lnTo>
                  <a:lnTo>
                    <a:pt x="1390" y="1928"/>
                  </a:lnTo>
                  <a:lnTo>
                    <a:pt x="1557" y="1835"/>
                  </a:lnTo>
                  <a:lnTo>
                    <a:pt x="1705" y="1724"/>
                  </a:lnTo>
                  <a:lnTo>
                    <a:pt x="1835" y="1576"/>
                  </a:lnTo>
                  <a:lnTo>
                    <a:pt x="1928" y="1409"/>
                  </a:lnTo>
                  <a:lnTo>
                    <a:pt x="1983" y="1224"/>
                  </a:lnTo>
                  <a:lnTo>
                    <a:pt x="2020" y="1020"/>
                  </a:lnTo>
                  <a:lnTo>
                    <a:pt x="2002" y="816"/>
                  </a:lnTo>
                  <a:lnTo>
                    <a:pt x="1946" y="631"/>
                  </a:lnTo>
                  <a:lnTo>
                    <a:pt x="1854" y="464"/>
                  </a:lnTo>
                  <a:lnTo>
                    <a:pt x="1724" y="297"/>
                  </a:lnTo>
                  <a:lnTo>
                    <a:pt x="1594" y="186"/>
                  </a:lnTo>
                  <a:lnTo>
                    <a:pt x="1409" y="93"/>
                  </a:lnTo>
                  <a:lnTo>
                    <a:pt x="1223" y="19"/>
                  </a:lnTo>
                  <a:lnTo>
                    <a:pt x="102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3"/>
            <p:cNvSpPr/>
            <p:nvPr/>
          </p:nvSpPr>
          <p:spPr>
            <a:xfrm>
              <a:off x="7919047" y="928963"/>
              <a:ext cx="124280" cy="39989"/>
            </a:xfrm>
            <a:custGeom>
              <a:avLst/>
              <a:gdLst/>
              <a:ahLst/>
              <a:cxnLst/>
              <a:rect l="l" t="t" r="r" b="b"/>
              <a:pathLst>
                <a:path w="3170" h="1020" extrusionOk="0">
                  <a:moveTo>
                    <a:pt x="982" y="0"/>
                  </a:moveTo>
                  <a:lnTo>
                    <a:pt x="686" y="56"/>
                  </a:lnTo>
                  <a:lnTo>
                    <a:pt x="389" y="130"/>
                  </a:lnTo>
                  <a:lnTo>
                    <a:pt x="56" y="260"/>
                  </a:lnTo>
                  <a:lnTo>
                    <a:pt x="19" y="297"/>
                  </a:lnTo>
                  <a:lnTo>
                    <a:pt x="0" y="334"/>
                  </a:lnTo>
                  <a:lnTo>
                    <a:pt x="0" y="371"/>
                  </a:lnTo>
                  <a:lnTo>
                    <a:pt x="19" y="427"/>
                  </a:lnTo>
                  <a:lnTo>
                    <a:pt x="37" y="445"/>
                  </a:lnTo>
                  <a:lnTo>
                    <a:pt x="74" y="482"/>
                  </a:lnTo>
                  <a:lnTo>
                    <a:pt x="111" y="482"/>
                  </a:lnTo>
                  <a:lnTo>
                    <a:pt x="167" y="464"/>
                  </a:lnTo>
                  <a:lnTo>
                    <a:pt x="445" y="352"/>
                  </a:lnTo>
                  <a:lnTo>
                    <a:pt x="723" y="260"/>
                  </a:lnTo>
                  <a:lnTo>
                    <a:pt x="1001" y="223"/>
                  </a:lnTo>
                  <a:lnTo>
                    <a:pt x="1260" y="223"/>
                  </a:lnTo>
                  <a:lnTo>
                    <a:pt x="1501" y="241"/>
                  </a:lnTo>
                  <a:lnTo>
                    <a:pt x="1724" y="278"/>
                  </a:lnTo>
                  <a:lnTo>
                    <a:pt x="1946" y="334"/>
                  </a:lnTo>
                  <a:lnTo>
                    <a:pt x="2132" y="408"/>
                  </a:lnTo>
                  <a:lnTo>
                    <a:pt x="2317" y="501"/>
                  </a:lnTo>
                  <a:lnTo>
                    <a:pt x="2484" y="593"/>
                  </a:lnTo>
                  <a:lnTo>
                    <a:pt x="2725" y="779"/>
                  </a:lnTo>
                  <a:lnTo>
                    <a:pt x="2891" y="908"/>
                  </a:lnTo>
                  <a:lnTo>
                    <a:pt x="2966" y="983"/>
                  </a:lnTo>
                  <a:lnTo>
                    <a:pt x="3003" y="1001"/>
                  </a:lnTo>
                  <a:lnTo>
                    <a:pt x="3058" y="1020"/>
                  </a:lnTo>
                  <a:lnTo>
                    <a:pt x="3095" y="1001"/>
                  </a:lnTo>
                  <a:lnTo>
                    <a:pt x="3132" y="983"/>
                  </a:lnTo>
                  <a:lnTo>
                    <a:pt x="3151" y="945"/>
                  </a:lnTo>
                  <a:lnTo>
                    <a:pt x="3169" y="908"/>
                  </a:lnTo>
                  <a:lnTo>
                    <a:pt x="3151" y="871"/>
                  </a:lnTo>
                  <a:lnTo>
                    <a:pt x="3132" y="834"/>
                  </a:lnTo>
                  <a:lnTo>
                    <a:pt x="3077" y="760"/>
                  </a:lnTo>
                  <a:lnTo>
                    <a:pt x="2891" y="612"/>
                  </a:lnTo>
                  <a:lnTo>
                    <a:pt x="2613" y="427"/>
                  </a:lnTo>
                  <a:lnTo>
                    <a:pt x="2428" y="315"/>
                  </a:lnTo>
                  <a:lnTo>
                    <a:pt x="2243" y="223"/>
                  </a:lnTo>
                  <a:lnTo>
                    <a:pt x="2020" y="148"/>
                  </a:lnTo>
                  <a:lnTo>
                    <a:pt x="1798" y="74"/>
                  </a:lnTo>
                  <a:lnTo>
                    <a:pt x="1538" y="19"/>
                  </a:lnTo>
                  <a:lnTo>
                    <a:pt x="126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3"/>
            <p:cNvSpPr/>
            <p:nvPr/>
          </p:nvSpPr>
          <p:spPr>
            <a:xfrm>
              <a:off x="7645827" y="927512"/>
              <a:ext cx="124280" cy="37794"/>
            </a:xfrm>
            <a:custGeom>
              <a:avLst/>
              <a:gdLst/>
              <a:ahLst/>
              <a:cxnLst/>
              <a:rect l="l" t="t" r="r" b="b"/>
              <a:pathLst>
                <a:path w="3170" h="964" extrusionOk="0">
                  <a:moveTo>
                    <a:pt x="1909" y="0"/>
                  </a:moveTo>
                  <a:lnTo>
                    <a:pt x="1650" y="19"/>
                  </a:lnTo>
                  <a:lnTo>
                    <a:pt x="1390" y="56"/>
                  </a:lnTo>
                  <a:lnTo>
                    <a:pt x="1149" y="130"/>
                  </a:lnTo>
                  <a:lnTo>
                    <a:pt x="945" y="204"/>
                  </a:lnTo>
                  <a:lnTo>
                    <a:pt x="742" y="297"/>
                  </a:lnTo>
                  <a:lnTo>
                    <a:pt x="556" y="389"/>
                  </a:lnTo>
                  <a:lnTo>
                    <a:pt x="278" y="575"/>
                  </a:lnTo>
                  <a:lnTo>
                    <a:pt x="93" y="723"/>
                  </a:lnTo>
                  <a:lnTo>
                    <a:pt x="19" y="779"/>
                  </a:lnTo>
                  <a:lnTo>
                    <a:pt x="0" y="816"/>
                  </a:lnTo>
                  <a:lnTo>
                    <a:pt x="0" y="853"/>
                  </a:lnTo>
                  <a:lnTo>
                    <a:pt x="0" y="890"/>
                  </a:lnTo>
                  <a:lnTo>
                    <a:pt x="19" y="927"/>
                  </a:lnTo>
                  <a:lnTo>
                    <a:pt x="56" y="964"/>
                  </a:lnTo>
                  <a:lnTo>
                    <a:pt x="148" y="964"/>
                  </a:lnTo>
                  <a:lnTo>
                    <a:pt x="186" y="927"/>
                  </a:lnTo>
                  <a:lnTo>
                    <a:pt x="241" y="871"/>
                  </a:lnTo>
                  <a:lnTo>
                    <a:pt x="408" y="742"/>
                  </a:lnTo>
                  <a:lnTo>
                    <a:pt x="667" y="575"/>
                  </a:lnTo>
                  <a:lnTo>
                    <a:pt x="834" y="482"/>
                  </a:lnTo>
                  <a:lnTo>
                    <a:pt x="1020" y="408"/>
                  </a:lnTo>
                  <a:lnTo>
                    <a:pt x="1223" y="334"/>
                  </a:lnTo>
                  <a:lnTo>
                    <a:pt x="1427" y="278"/>
                  </a:lnTo>
                  <a:lnTo>
                    <a:pt x="1668" y="241"/>
                  </a:lnTo>
                  <a:lnTo>
                    <a:pt x="1909" y="223"/>
                  </a:lnTo>
                  <a:lnTo>
                    <a:pt x="2169" y="241"/>
                  </a:lnTo>
                  <a:lnTo>
                    <a:pt x="2447" y="297"/>
                  </a:lnTo>
                  <a:lnTo>
                    <a:pt x="2725" y="389"/>
                  </a:lnTo>
                  <a:lnTo>
                    <a:pt x="3003" y="519"/>
                  </a:lnTo>
                  <a:lnTo>
                    <a:pt x="3095" y="519"/>
                  </a:lnTo>
                  <a:lnTo>
                    <a:pt x="3132" y="501"/>
                  </a:lnTo>
                  <a:lnTo>
                    <a:pt x="3170" y="464"/>
                  </a:lnTo>
                  <a:lnTo>
                    <a:pt x="3170" y="426"/>
                  </a:lnTo>
                  <a:lnTo>
                    <a:pt x="3170" y="389"/>
                  </a:lnTo>
                  <a:lnTo>
                    <a:pt x="3151" y="352"/>
                  </a:lnTo>
                  <a:lnTo>
                    <a:pt x="3114" y="315"/>
                  </a:lnTo>
                  <a:lnTo>
                    <a:pt x="2799" y="167"/>
                  </a:lnTo>
                  <a:lnTo>
                    <a:pt x="2502" y="74"/>
                  </a:lnTo>
                  <a:lnTo>
                    <a:pt x="2206" y="19"/>
                  </a:lnTo>
                  <a:lnTo>
                    <a:pt x="1909"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3"/>
            <p:cNvSpPr/>
            <p:nvPr/>
          </p:nvSpPr>
          <p:spPr>
            <a:xfrm>
              <a:off x="7996045" y="1020507"/>
              <a:ext cx="31286" cy="38539"/>
            </a:xfrm>
            <a:custGeom>
              <a:avLst/>
              <a:gdLst/>
              <a:ahLst/>
              <a:cxnLst/>
              <a:rect l="l" t="t" r="r" b="b"/>
              <a:pathLst>
                <a:path w="798" h="983" extrusionOk="0">
                  <a:moveTo>
                    <a:pt x="798" y="1"/>
                  </a:moveTo>
                  <a:lnTo>
                    <a:pt x="1" y="390"/>
                  </a:lnTo>
                  <a:lnTo>
                    <a:pt x="19" y="983"/>
                  </a:lnTo>
                  <a:lnTo>
                    <a:pt x="79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a:off x="7643632" y="1023408"/>
              <a:ext cx="35637" cy="31286"/>
            </a:xfrm>
            <a:custGeom>
              <a:avLst/>
              <a:gdLst/>
              <a:ahLst/>
              <a:cxnLst/>
              <a:rect l="l" t="t" r="r" b="b"/>
              <a:pathLst>
                <a:path w="909" h="798" extrusionOk="0">
                  <a:moveTo>
                    <a:pt x="1" y="1"/>
                  </a:moveTo>
                  <a:lnTo>
                    <a:pt x="779" y="798"/>
                  </a:lnTo>
                  <a:lnTo>
                    <a:pt x="909" y="390"/>
                  </a:lnTo>
                  <a:lnTo>
                    <a:pt x="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7755523" y="1258128"/>
              <a:ext cx="200612" cy="74137"/>
            </a:xfrm>
            <a:custGeom>
              <a:avLst/>
              <a:gdLst/>
              <a:ahLst/>
              <a:cxnLst/>
              <a:rect l="l" t="t" r="r" b="b"/>
              <a:pathLst>
                <a:path w="5117" h="1891" extrusionOk="0">
                  <a:moveTo>
                    <a:pt x="5116" y="0"/>
                  </a:moveTo>
                  <a:lnTo>
                    <a:pt x="4875" y="167"/>
                  </a:lnTo>
                  <a:lnTo>
                    <a:pt x="4616" y="315"/>
                  </a:lnTo>
                  <a:lnTo>
                    <a:pt x="4282" y="519"/>
                  </a:lnTo>
                  <a:lnTo>
                    <a:pt x="3893" y="705"/>
                  </a:lnTo>
                  <a:lnTo>
                    <a:pt x="3467" y="890"/>
                  </a:lnTo>
                  <a:lnTo>
                    <a:pt x="3244" y="946"/>
                  </a:lnTo>
                  <a:lnTo>
                    <a:pt x="3022" y="1020"/>
                  </a:lnTo>
                  <a:lnTo>
                    <a:pt x="2781" y="1057"/>
                  </a:lnTo>
                  <a:lnTo>
                    <a:pt x="2559" y="1075"/>
                  </a:lnTo>
                  <a:lnTo>
                    <a:pt x="2095" y="1075"/>
                  </a:lnTo>
                  <a:lnTo>
                    <a:pt x="1873" y="1057"/>
                  </a:lnTo>
                  <a:lnTo>
                    <a:pt x="1650" y="1020"/>
                  </a:lnTo>
                  <a:lnTo>
                    <a:pt x="1224" y="927"/>
                  </a:lnTo>
                  <a:lnTo>
                    <a:pt x="835" y="834"/>
                  </a:lnTo>
                  <a:lnTo>
                    <a:pt x="501" y="723"/>
                  </a:lnTo>
                  <a:lnTo>
                    <a:pt x="242" y="612"/>
                  </a:lnTo>
                  <a:lnTo>
                    <a:pt x="1" y="519"/>
                  </a:lnTo>
                  <a:lnTo>
                    <a:pt x="38" y="575"/>
                  </a:lnTo>
                  <a:lnTo>
                    <a:pt x="112" y="742"/>
                  </a:lnTo>
                  <a:lnTo>
                    <a:pt x="279" y="964"/>
                  </a:lnTo>
                  <a:lnTo>
                    <a:pt x="390" y="1075"/>
                  </a:lnTo>
                  <a:lnTo>
                    <a:pt x="520" y="1205"/>
                  </a:lnTo>
                  <a:lnTo>
                    <a:pt x="668" y="1335"/>
                  </a:lnTo>
                  <a:lnTo>
                    <a:pt x="835" y="1465"/>
                  </a:lnTo>
                  <a:lnTo>
                    <a:pt x="1039" y="1576"/>
                  </a:lnTo>
                  <a:lnTo>
                    <a:pt x="1261" y="1668"/>
                  </a:lnTo>
                  <a:lnTo>
                    <a:pt x="1521" y="1761"/>
                  </a:lnTo>
                  <a:lnTo>
                    <a:pt x="1799" y="1835"/>
                  </a:lnTo>
                  <a:lnTo>
                    <a:pt x="2095" y="1872"/>
                  </a:lnTo>
                  <a:lnTo>
                    <a:pt x="2429" y="1891"/>
                  </a:lnTo>
                  <a:lnTo>
                    <a:pt x="2762" y="1872"/>
                  </a:lnTo>
                  <a:lnTo>
                    <a:pt x="3078" y="1798"/>
                  </a:lnTo>
                  <a:lnTo>
                    <a:pt x="3374" y="1705"/>
                  </a:lnTo>
                  <a:lnTo>
                    <a:pt x="3634" y="1594"/>
                  </a:lnTo>
                  <a:lnTo>
                    <a:pt x="3875" y="1446"/>
                  </a:lnTo>
                  <a:lnTo>
                    <a:pt x="4097" y="1298"/>
                  </a:lnTo>
                  <a:lnTo>
                    <a:pt x="4301" y="1112"/>
                  </a:lnTo>
                  <a:lnTo>
                    <a:pt x="4468" y="946"/>
                  </a:lnTo>
                  <a:lnTo>
                    <a:pt x="4616" y="760"/>
                  </a:lnTo>
                  <a:lnTo>
                    <a:pt x="4764" y="593"/>
                  </a:lnTo>
                  <a:lnTo>
                    <a:pt x="4950" y="297"/>
                  </a:lnTo>
                  <a:lnTo>
                    <a:pt x="5079" y="74"/>
                  </a:lnTo>
                  <a:lnTo>
                    <a:pt x="51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7743918" y="1247229"/>
              <a:ext cx="224566" cy="57435"/>
            </a:xfrm>
            <a:custGeom>
              <a:avLst/>
              <a:gdLst/>
              <a:ahLst/>
              <a:cxnLst/>
              <a:rect l="l" t="t" r="r" b="b"/>
              <a:pathLst>
                <a:path w="5728" h="1465" extrusionOk="0">
                  <a:moveTo>
                    <a:pt x="5579" y="0"/>
                  </a:moveTo>
                  <a:lnTo>
                    <a:pt x="5542" y="37"/>
                  </a:lnTo>
                  <a:lnTo>
                    <a:pt x="5412" y="130"/>
                  </a:lnTo>
                  <a:lnTo>
                    <a:pt x="5079" y="371"/>
                  </a:lnTo>
                  <a:lnTo>
                    <a:pt x="4856" y="519"/>
                  </a:lnTo>
                  <a:lnTo>
                    <a:pt x="4578" y="668"/>
                  </a:lnTo>
                  <a:lnTo>
                    <a:pt x="4245" y="816"/>
                  </a:lnTo>
                  <a:lnTo>
                    <a:pt x="3893" y="964"/>
                  </a:lnTo>
                  <a:lnTo>
                    <a:pt x="3522" y="1094"/>
                  </a:lnTo>
                  <a:lnTo>
                    <a:pt x="3096" y="1168"/>
                  </a:lnTo>
                  <a:lnTo>
                    <a:pt x="2892" y="1205"/>
                  </a:lnTo>
                  <a:lnTo>
                    <a:pt x="2651" y="1224"/>
                  </a:lnTo>
                  <a:lnTo>
                    <a:pt x="2428" y="1242"/>
                  </a:lnTo>
                  <a:lnTo>
                    <a:pt x="2187" y="1242"/>
                  </a:lnTo>
                  <a:lnTo>
                    <a:pt x="1965" y="1224"/>
                  </a:lnTo>
                  <a:lnTo>
                    <a:pt x="1705" y="1186"/>
                  </a:lnTo>
                  <a:lnTo>
                    <a:pt x="1465" y="1131"/>
                  </a:lnTo>
                  <a:lnTo>
                    <a:pt x="1205" y="1075"/>
                  </a:lnTo>
                  <a:lnTo>
                    <a:pt x="964" y="983"/>
                  </a:lnTo>
                  <a:lnTo>
                    <a:pt x="705" y="871"/>
                  </a:lnTo>
                  <a:lnTo>
                    <a:pt x="445" y="760"/>
                  </a:lnTo>
                  <a:lnTo>
                    <a:pt x="167" y="612"/>
                  </a:lnTo>
                  <a:lnTo>
                    <a:pt x="130" y="593"/>
                  </a:lnTo>
                  <a:lnTo>
                    <a:pt x="93" y="593"/>
                  </a:lnTo>
                  <a:lnTo>
                    <a:pt x="56" y="612"/>
                  </a:lnTo>
                  <a:lnTo>
                    <a:pt x="19" y="649"/>
                  </a:lnTo>
                  <a:lnTo>
                    <a:pt x="0" y="686"/>
                  </a:lnTo>
                  <a:lnTo>
                    <a:pt x="0" y="723"/>
                  </a:lnTo>
                  <a:lnTo>
                    <a:pt x="19" y="760"/>
                  </a:lnTo>
                  <a:lnTo>
                    <a:pt x="56" y="797"/>
                  </a:lnTo>
                  <a:lnTo>
                    <a:pt x="371" y="964"/>
                  </a:lnTo>
                  <a:lnTo>
                    <a:pt x="668" y="1112"/>
                  </a:lnTo>
                  <a:lnTo>
                    <a:pt x="964" y="1224"/>
                  </a:lnTo>
                  <a:lnTo>
                    <a:pt x="1261" y="1316"/>
                  </a:lnTo>
                  <a:lnTo>
                    <a:pt x="1539" y="1372"/>
                  </a:lnTo>
                  <a:lnTo>
                    <a:pt x="1817" y="1427"/>
                  </a:lnTo>
                  <a:lnTo>
                    <a:pt x="2095" y="1446"/>
                  </a:lnTo>
                  <a:lnTo>
                    <a:pt x="2373" y="1465"/>
                  </a:lnTo>
                  <a:lnTo>
                    <a:pt x="2725" y="1446"/>
                  </a:lnTo>
                  <a:lnTo>
                    <a:pt x="3058" y="1409"/>
                  </a:lnTo>
                  <a:lnTo>
                    <a:pt x="3374" y="1353"/>
                  </a:lnTo>
                  <a:lnTo>
                    <a:pt x="3689" y="1261"/>
                  </a:lnTo>
                  <a:lnTo>
                    <a:pt x="3985" y="1168"/>
                  </a:lnTo>
                  <a:lnTo>
                    <a:pt x="4245" y="1075"/>
                  </a:lnTo>
                  <a:lnTo>
                    <a:pt x="4504" y="946"/>
                  </a:lnTo>
                  <a:lnTo>
                    <a:pt x="4727" y="834"/>
                  </a:lnTo>
                  <a:lnTo>
                    <a:pt x="5134" y="612"/>
                  </a:lnTo>
                  <a:lnTo>
                    <a:pt x="5431" y="408"/>
                  </a:lnTo>
                  <a:lnTo>
                    <a:pt x="5616" y="260"/>
                  </a:lnTo>
                  <a:lnTo>
                    <a:pt x="5690" y="204"/>
                  </a:lnTo>
                  <a:lnTo>
                    <a:pt x="5709" y="167"/>
                  </a:lnTo>
                  <a:lnTo>
                    <a:pt x="5727" y="111"/>
                  </a:lnTo>
                  <a:lnTo>
                    <a:pt x="5709" y="74"/>
                  </a:lnTo>
                  <a:lnTo>
                    <a:pt x="5690" y="37"/>
                  </a:lnTo>
                  <a:lnTo>
                    <a:pt x="5653" y="19"/>
                  </a:lnTo>
                  <a:lnTo>
                    <a:pt x="5616"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7751916" y="1048852"/>
              <a:ext cx="74882" cy="202768"/>
            </a:xfrm>
            <a:custGeom>
              <a:avLst/>
              <a:gdLst/>
              <a:ahLst/>
              <a:cxnLst/>
              <a:rect l="l" t="t" r="r" b="b"/>
              <a:pathLst>
                <a:path w="1910" h="5172" extrusionOk="0">
                  <a:moveTo>
                    <a:pt x="1798" y="0"/>
                  </a:moveTo>
                  <a:lnTo>
                    <a:pt x="1761" y="19"/>
                  </a:lnTo>
                  <a:lnTo>
                    <a:pt x="1724" y="37"/>
                  </a:lnTo>
                  <a:lnTo>
                    <a:pt x="1705" y="75"/>
                  </a:lnTo>
                  <a:lnTo>
                    <a:pt x="1687" y="130"/>
                  </a:lnTo>
                  <a:lnTo>
                    <a:pt x="1687" y="353"/>
                  </a:lnTo>
                  <a:lnTo>
                    <a:pt x="1687" y="612"/>
                  </a:lnTo>
                  <a:lnTo>
                    <a:pt x="1650" y="927"/>
                  </a:lnTo>
                  <a:lnTo>
                    <a:pt x="1576" y="1261"/>
                  </a:lnTo>
                  <a:lnTo>
                    <a:pt x="1539" y="1446"/>
                  </a:lnTo>
                  <a:lnTo>
                    <a:pt x="1483" y="1613"/>
                  </a:lnTo>
                  <a:lnTo>
                    <a:pt x="1409" y="1780"/>
                  </a:lnTo>
                  <a:lnTo>
                    <a:pt x="1316" y="1947"/>
                  </a:lnTo>
                  <a:lnTo>
                    <a:pt x="1223" y="2113"/>
                  </a:lnTo>
                  <a:lnTo>
                    <a:pt x="1112" y="2243"/>
                  </a:lnTo>
                  <a:lnTo>
                    <a:pt x="1001" y="2354"/>
                  </a:lnTo>
                  <a:lnTo>
                    <a:pt x="908" y="2428"/>
                  </a:lnTo>
                  <a:lnTo>
                    <a:pt x="779" y="2503"/>
                  </a:lnTo>
                  <a:lnTo>
                    <a:pt x="667" y="2577"/>
                  </a:lnTo>
                  <a:lnTo>
                    <a:pt x="538" y="2614"/>
                  </a:lnTo>
                  <a:lnTo>
                    <a:pt x="408" y="2651"/>
                  </a:lnTo>
                  <a:lnTo>
                    <a:pt x="260" y="2688"/>
                  </a:lnTo>
                  <a:lnTo>
                    <a:pt x="111" y="2688"/>
                  </a:lnTo>
                  <a:lnTo>
                    <a:pt x="56" y="2706"/>
                  </a:lnTo>
                  <a:lnTo>
                    <a:pt x="0" y="2762"/>
                  </a:lnTo>
                  <a:lnTo>
                    <a:pt x="0" y="2818"/>
                  </a:lnTo>
                  <a:lnTo>
                    <a:pt x="19" y="2873"/>
                  </a:lnTo>
                  <a:lnTo>
                    <a:pt x="167" y="3059"/>
                  </a:lnTo>
                  <a:lnTo>
                    <a:pt x="501" y="3429"/>
                  </a:lnTo>
                  <a:lnTo>
                    <a:pt x="704" y="3652"/>
                  </a:lnTo>
                  <a:lnTo>
                    <a:pt x="927" y="3856"/>
                  </a:lnTo>
                  <a:lnTo>
                    <a:pt x="1149" y="4041"/>
                  </a:lnTo>
                  <a:lnTo>
                    <a:pt x="1390" y="4189"/>
                  </a:lnTo>
                  <a:lnTo>
                    <a:pt x="1464" y="5079"/>
                  </a:lnTo>
                  <a:lnTo>
                    <a:pt x="1464" y="5116"/>
                  </a:lnTo>
                  <a:lnTo>
                    <a:pt x="1501" y="5134"/>
                  </a:lnTo>
                  <a:lnTo>
                    <a:pt x="1520" y="5171"/>
                  </a:lnTo>
                  <a:lnTo>
                    <a:pt x="1576" y="5171"/>
                  </a:lnTo>
                  <a:lnTo>
                    <a:pt x="1613" y="5153"/>
                  </a:lnTo>
                  <a:lnTo>
                    <a:pt x="1650" y="5134"/>
                  </a:lnTo>
                  <a:lnTo>
                    <a:pt x="1668" y="5097"/>
                  </a:lnTo>
                  <a:lnTo>
                    <a:pt x="1687" y="5060"/>
                  </a:lnTo>
                  <a:lnTo>
                    <a:pt x="1594" y="4115"/>
                  </a:lnTo>
                  <a:lnTo>
                    <a:pt x="1576" y="4059"/>
                  </a:lnTo>
                  <a:lnTo>
                    <a:pt x="1539" y="4022"/>
                  </a:lnTo>
                  <a:lnTo>
                    <a:pt x="1372" y="3930"/>
                  </a:lnTo>
                  <a:lnTo>
                    <a:pt x="1205" y="3800"/>
                  </a:lnTo>
                  <a:lnTo>
                    <a:pt x="1038" y="3670"/>
                  </a:lnTo>
                  <a:lnTo>
                    <a:pt x="871" y="3503"/>
                  </a:lnTo>
                  <a:lnTo>
                    <a:pt x="556" y="3170"/>
                  </a:lnTo>
                  <a:lnTo>
                    <a:pt x="334" y="2892"/>
                  </a:lnTo>
                  <a:lnTo>
                    <a:pt x="464" y="2873"/>
                  </a:lnTo>
                  <a:lnTo>
                    <a:pt x="593" y="2836"/>
                  </a:lnTo>
                  <a:lnTo>
                    <a:pt x="723" y="2799"/>
                  </a:lnTo>
                  <a:lnTo>
                    <a:pt x="853" y="2725"/>
                  </a:lnTo>
                  <a:lnTo>
                    <a:pt x="964" y="2669"/>
                  </a:lnTo>
                  <a:lnTo>
                    <a:pt x="1075" y="2595"/>
                  </a:lnTo>
                  <a:lnTo>
                    <a:pt x="1168" y="2503"/>
                  </a:lnTo>
                  <a:lnTo>
                    <a:pt x="1279" y="2391"/>
                  </a:lnTo>
                  <a:lnTo>
                    <a:pt x="1409" y="2243"/>
                  </a:lnTo>
                  <a:lnTo>
                    <a:pt x="1501" y="2076"/>
                  </a:lnTo>
                  <a:lnTo>
                    <a:pt x="1594" y="1891"/>
                  </a:lnTo>
                  <a:lnTo>
                    <a:pt x="1687" y="1706"/>
                  </a:lnTo>
                  <a:lnTo>
                    <a:pt x="1742" y="1520"/>
                  </a:lnTo>
                  <a:lnTo>
                    <a:pt x="1798" y="1335"/>
                  </a:lnTo>
                  <a:lnTo>
                    <a:pt x="1872" y="983"/>
                  </a:lnTo>
                  <a:lnTo>
                    <a:pt x="1909" y="649"/>
                  </a:lnTo>
                  <a:lnTo>
                    <a:pt x="1909" y="371"/>
                  </a:lnTo>
                  <a:lnTo>
                    <a:pt x="1909" y="112"/>
                  </a:lnTo>
                  <a:lnTo>
                    <a:pt x="1909" y="75"/>
                  </a:lnTo>
                  <a:lnTo>
                    <a:pt x="1872" y="37"/>
                  </a:lnTo>
                  <a:lnTo>
                    <a:pt x="1835" y="19"/>
                  </a:lnTo>
                  <a:lnTo>
                    <a:pt x="179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7529545" y="618695"/>
              <a:ext cx="777553" cy="494140"/>
            </a:xfrm>
            <a:custGeom>
              <a:avLst/>
              <a:gdLst/>
              <a:ahLst/>
              <a:cxnLst/>
              <a:rect l="l" t="t" r="r" b="b"/>
              <a:pathLst>
                <a:path w="19833" h="12604" extrusionOk="0">
                  <a:moveTo>
                    <a:pt x="9676" y="0"/>
                  </a:moveTo>
                  <a:lnTo>
                    <a:pt x="9249" y="37"/>
                  </a:lnTo>
                  <a:lnTo>
                    <a:pt x="8804" y="74"/>
                  </a:lnTo>
                  <a:lnTo>
                    <a:pt x="8378" y="130"/>
                  </a:lnTo>
                  <a:lnTo>
                    <a:pt x="7933" y="204"/>
                  </a:lnTo>
                  <a:lnTo>
                    <a:pt x="7507" y="297"/>
                  </a:lnTo>
                  <a:lnTo>
                    <a:pt x="7081" y="389"/>
                  </a:lnTo>
                  <a:lnTo>
                    <a:pt x="6673" y="500"/>
                  </a:lnTo>
                  <a:lnTo>
                    <a:pt x="6247" y="630"/>
                  </a:lnTo>
                  <a:lnTo>
                    <a:pt x="5413" y="908"/>
                  </a:lnTo>
                  <a:lnTo>
                    <a:pt x="4597" y="1205"/>
                  </a:lnTo>
                  <a:lnTo>
                    <a:pt x="3800" y="1557"/>
                  </a:lnTo>
                  <a:lnTo>
                    <a:pt x="3003" y="1946"/>
                  </a:lnTo>
                  <a:lnTo>
                    <a:pt x="2225" y="2335"/>
                  </a:lnTo>
                  <a:lnTo>
                    <a:pt x="1465" y="2762"/>
                  </a:lnTo>
                  <a:lnTo>
                    <a:pt x="1205" y="2928"/>
                  </a:lnTo>
                  <a:lnTo>
                    <a:pt x="946" y="3095"/>
                  </a:lnTo>
                  <a:lnTo>
                    <a:pt x="705" y="3281"/>
                  </a:lnTo>
                  <a:lnTo>
                    <a:pt x="501" y="3466"/>
                  </a:lnTo>
                  <a:lnTo>
                    <a:pt x="297" y="3688"/>
                  </a:lnTo>
                  <a:lnTo>
                    <a:pt x="223" y="3818"/>
                  </a:lnTo>
                  <a:lnTo>
                    <a:pt x="149" y="3929"/>
                  </a:lnTo>
                  <a:lnTo>
                    <a:pt x="93" y="4059"/>
                  </a:lnTo>
                  <a:lnTo>
                    <a:pt x="56" y="4189"/>
                  </a:lnTo>
                  <a:lnTo>
                    <a:pt x="19" y="4337"/>
                  </a:lnTo>
                  <a:lnTo>
                    <a:pt x="1" y="4467"/>
                  </a:lnTo>
                  <a:lnTo>
                    <a:pt x="19" y="4652"/>
                  </a:lnTo>
                  <a:lnTo>
                    <a:pt x="38" y="4819"/>
                  </a:lnTo>
                  <a:lnTo>
                    <a:pt x="93" y="4986"/>
                  </a:lnTo>
                  <a:lnTo>
                    <a:pt x="167" y="5134"/>
                  </a:lnTo>
                  <a:lnTo>
                    <a:pt x="260" y="5282"/>
                  </a:lnTo>
                  <a:lnTo>
                    <a:pt x="371" y="5431"/>
                  </a:lnTo>
                  <a:lnTo>
                    <a:pt x="501" y="5560"/>
                  </a:lnTo>
                  <a:lnTo>
                    <a:pt x="649" y="5672"/>
                  </a:lnTo>
                  <a:lnTo>
                    <a:pt x="798" y="5783"/>
                  </a:lnTo>
                  <a:lnTo>
                    <a:pt x="964" y="5875"/>
                  </a:lnTo>
                  <a:lnTo>
                    <a:pt x="1298" y="6061"/>
                  </a:lnTo>
                  <a:lnTo>
                    <a:pt x="1669" y="6191"/>
                  </a:lnTo>
                  <a:lnTo>
                    <a:pt x="2039" y="6302"/>
                  </a:lnTo>
                  <a:lnTo>
                    <a:pt x="2707" y="6450"/>
                  </a:lnTo>
                  <a:lnTo>
                    <a:pt x="3374" y="6543"/>
                  </a:lnTo>
                  <a:lnTo>
                    <a:pt x="4060" y="6598"/>
                  </a:lnTo>
                  <a:lnTo>
                    <a:pt x="4745" y="6617"/>
                  </a:lnTo>
                  <a:lnTo>
                    <a:pt x="5431" y="6580"/>
                  </a:lnTo>
                  <a:lnTo>
                    <a:pt x="6117" y="6506"/>
                  </a:lnTo>
                  <a:lnTo>
                    <a:pt x="6784" y="6394"/>
                  </a:lnTo>
                  <a:lnTo>
                    <a:pt x="7451" y="6228"/>
                  </a:lnTo>
                  <a:lnTo>
                    <a:pt x="7896" y="6098"/>
                  </a:lnTo>
                  <a:lnTo>
                    <a:pt x="8323" y="5968"/>
                  </a:lnTo>
                  <a:lnTo>
                    <a:pt x="9175" y="5672"/>
                  </a:lnTo>
                  <a:lnTo>
                    <a:pt x="10028" y="5375"/>
                  </a:lnTo>
                  <a:lnTo>
                    <a:pt x="10454" y="5227"/>
                  </a:lnTo>
                  <a:lnTo>
                    <a:pt x="10880" y="5097"/>
                  </a:lnTo>
                  <a:lnTo>
                    <a:pt x="11325" y="5004"/>
                  </a:lnTo>
                  <a:lnTo>
                    <a:pt x="11770" y="4912"/>
                  </a:lnTo>
                  <a:lnTo>
                    <a:pt x="12215" y="4856"/>
                  </a:lnTo>
                  <a:lnTo>
                    <a:pt x="12678" y="4838"/>
                  </a:lnTo>
                  <a:lnTo>
                    <a:pt x="13123" y="4856"/>
                  </a:lnTo>
                  <a:lnTo>
                    <a:pt x="13345" y="4875"/>
                  </a:lnTo>
                  <a:lnTo>
                    <a:pt x="13568" y="4893"/>
                  </a:lnTo>
                  <a:lnTo>
                    <a:pt x="13790" y="4949"/>
                  </a:lnTo>
                  <a:lnTo>
                    <a:pt x="13994" y="5004"/>
                  </a:lnTo>
                  <a:lnTo>
                    <a:pt x="14217" y="5078"/>
                  </a:lnTo>
                  <a:lnTo>
                    <a:pt x="14420" y="5153"/>
                  </a:lnTo>
                  <a:lnTo>
                    <a:pt x="14643" y="5264"/>
                  </a:lnTo>
                  <a:lnTo>
                    <a:pt x="14865" y="5375"/>
                  </a:lnTo>
                  <a:lnTo>
                    <a:pt x="15088" y="5523"/>
                  </a:lnTo>
                  <a:lnTo>
                    <a:pt x="15273" y="5672"/>
                  </a:lnTo>
                  <a:lnTo>
                    <a:pt x="15477" y="5838"/>
                  </a:lnTo>
                  <a:lnTo>
                    <a:pt x="15662" y="6005"/>
                  </a:lnTo>
                  <a:lnTo>
                    <a:pt x="15829" y="6191"/>
                  </a:lnTo>
                  <a:lnTo>
                    <a:pt x="15996" y="6376"/>
                  </a:lnTo>
                  <a:lnTo>
                    <a:pt x="16144" y="6580"/>
                  </a:lnTo>
                  <a:lnTo>
                    <a:pt x="16292" y="6802"/>
                  </a:lnTo>
                  <a:lnTo>
                    <a:pt x="16422" y="7006"/>
                  </a:lnTo>
                  <a:lnTo>
                    <a:pt x="16552" y="7247"/>
                  </a:lnTo>
                  <a:lnTo>
                    <a:pt x="16774" y="7710"/>
                  </a:lnTo>
                  <a:lnTo>
                    <a:pt x="16960" y="8174"/>
                  </a:lnTo>
                  <a:lnTo>
                    <a:pt x="17108" y="8674"/>
                  </a:lnTo>
                  <a:lnTo>
                    <a:pt x="17219" y="9156"/>
                  </a:lnTo>
                  <a:lnTo>
                    <a:pt x="17312" y="9656"/>
                  </a:lnTo>
                  <a:lnTo>
                    <a:pt x="17367" y="10157"/>
                  </a:lnTo>
                  <a:lnTo>
                    <a:pt x="17423" y="10676"/>
                  </a:lnTo>
                  <a:lnTo>
                    <a:pt x="17460" y="11176"/>
                  </a:lnTo>
                  <a:lnTo>
                    <a:pt x="17497" y="12196"/>
                  </a:lnTo>
                  <a:lnTo>
                    <a:pt x="19110" y="12603"/>
                  </a:lnTo>
                  <a:lnTo>
                    <a:pt x="19276" y="12214"/>
                  </a:lnTo>
                  <a:lnTo>
                    <a:pt x="19406" y="11806"/>
                  </a:lnTo>
                  <a:lnTo>
                    <a:pt x="19536" y="11399"/>
                  </a:lnTo>
                  <a:lnTo>
                    <a:pt x="19629" y="10991"/>
                  </a:lnTo>
                  <a:lnTo>
                    <a:pt x="19721" y="10565"/>
                  </a:lnTo>
                  <a:lnTo>
                    <a:pt x="19777" y="10138"/>
                  </a:lnTo>
                  <a:lnTo>
                    <a:pt x="19814" y="9712"/>
                  </a:lnTo>
                  <a:lnTo>
                    <a:pt x="19832" y="9286"/>
                  </a:lnTo>
                  <a:lnTo>
                    <a:pt x="19832" y="8859"/>
                  </a:lnTo>
                  <a:lnTo>
                    <a:pt x="19814" y="8433"/>
                  </a:lnTo>
                  <a:lnTo>
                    <a:pt x="19777" y="8007"/>
                  </a:lnTo>
                  <a:lnTo>
                    <a:pt x="19721" y="7581"/>
                  </a:lnTo>
                  <a:lnTo>
                    <a:pt x="19647" y="7154"/>
                  </a:lnTo>
                  <a:lnTo>
                    <a:pt x="19554" y="6747"/>
                  </a:lnTo>
                  <a:lnTo>
                    <a:pt x="19425" y="6320"/>
                  </a:lnTo>
                  <a:lnTo>
                    <a:pt x="19295" y="5913"/>
                  </a:lnTo>
                  <a:lnTo>
                    <a:pt x="19128" y="5523"/>
                  </a:lnTo>
                  <a:lnTo>
                    <a:pt x="18943" y="5134"/>
                  </a:lnTo>
                  <a:lnTo>
                    <a:pt x="18757" y="4745"/>
                  </a:lnTo>
                  <a:lnTo>
                    <a:pt x="18535" y="4374"/>
                  </a:lnTo>
                  <a:lnTo>
                    <a:pt x="18313" y="4022"/>
                  </a:lnTo>
                  <a:lnTo>
                    <a:pt x="18053" y="3670"/>
                  </a:lnTo>
                  <a:lnTo>
                    <a:pt x="17794" y="3336"/>
                  </a:lnTo>
                  <a:lnTo>
                    <a:pt x="17516" y="3021"/>
                  </a:lnTo>
                  <a:lnTo>
                    <a:pt x="17219" y="2706"/>
                  </a:lnTo>
                  <a:lnTo>
                    <a:pt x="16904" y="2410"/>
                  </a:lnTo>
                  <a:lnTo>
                    <a:pt x="16589" y="2131"/>
                  </a:lnTo>
                  <a:lnTo>
                    <a:pt x="16237" y="1853"/>
                  </a:lnTo>
                  <a:lnTo>
                    <a:pt x="15903" y="1613"/>
                  </a:lnTo>
                  <a:lnTo>
                    <a:pt x="15532" y="1372"/>
                  </a:lnTo>
                  <a:lnTo>
                    <a:pt x="15162" y="1168"/>
                  </a:lnTo>
                  <a:lnTo>
                    <a:pt x="14791" y="964"/>
                  </a:lnTo>
                  <a:lnTo>
                    <a:pt x="14383" y="778"/>
                  </a:lnTo>
                  <a:lnTo>
                    <a:pt x="13976" y="630"/>
                  </a:lnTo>
                  <a:lnTo>
                    <a:pt x="13568" y="482"/>
                  </a:lnTo>
                  <a:lnTo>
                    <a:pt x="13160" y="352"/>
                  </a:lnTo>
                  <a:lnTo>
                    <a:pt x="12734" y="260"/>
                  </a:lnTo>
                  <a:lnTo>
                    <a:pt x="12307" y="167"/>
                  </a:lnTo>
                  <a:lnTo>
                    <a:pt x="11863" y="93"/>
                  </a:lnTo>
                  <a:lnTo>
                    <a:pt x="11436" y="56"/>
                  </a:lnTo>
                  <a:lnTo>
                    <a:pt x="10992" y="19"/>
                  </a:lnTo>
                  <a:lnTo>
                    <a:pt x="10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7862356" y="953662"/>
              <a:ext cx="216568" cy="216568"/>
            </a:xfrm>
            <a:custGeom>
              <a:avLst/>
              <a:gdLst/>
              <a:ahLst/>
              <a:cxnLst/>
              <a:rect l="l" t="t" r="r" b="b"/>
              <a:pathLst>
                <a:path w="5524" h="5524" extrusionOk="0">
                  <a:moveTo>
                    <a:pt x="2762" y="149"/>
                  </a:moveTo>
                  <a:lnTo>
                    <a:pt x="3021" y="167"/>
                  </a:lnTo>
                  <a:lnTo>
                    <a:pt x="3281" y="204"/>
                  </a:lnTo>
                  <a:lnTo>
                    <a:pt x="3540" y="278"/>
                  </a:lnTo>
                  <a:lnTo>
                    <a:pt x="3763" y="371"/>
                  </a:lnTo>
                  <a:lnTo>
                    <a:pt x="4004" y="464"/>
                  </a:lnTo>
                  <a:lnTo>
                    <a:pt x="4208" y="612"/>
                  </a:lnTo>
                  <a:lnTo>
                    <a:pt x="4412" y="760"/>
                  </a:lnTo>
                  <a:lnTo>
                    <a:pt x="4597" y="927"/>
                  </a:lnTo>
                  <a:lnTo>
                    <a:pt x="4764" y="1112"/>
                  </a:lnTo>
                  <a:lnTo>
                    <a:pt x="4931" y="1316"/>
                  </a:lnTo>
                  <a:lnTo>
                    <a:pt x="5060" y="1520"/>
                  </a:lnTo>
                  <a:lnTo>
                    <a:pt x="5171" y="1761"/>
                  </a:lnTo>
                  <a:lnTo>
                    <a:pt x="5246" y="2002"/>
                  </a:lnTo>
                  <a:lnTo>
                    <a:pt x="5320" y="2243"/>
                  </a:lnTo>
                  <a:lnTo>
                    <a:pt x="5357" y="2503"/>
                  </a:lnTo>
                  <a:lnTo>
                    <a:pt x="5375" y="2762"/>
                  </a:lnTo>
                  <a:lnTo>
                    <a:pt x="5357" y="3040"/>
                  </a:lnTo>
                  <a:lnTo>
                    <a:pt x="5320" y="3300"/>
                  </a:lnTo>
                  <a:lnTo>
                    <a:pt x="5246" y="3540"/>
                  </a:lnTo>
                  <a:lnTo>
                    <a:pt x="5171" y="3781"/>
                  </a:lnTo>
                  <a:lnTo>
                    <a:pt x="5060" y="4022"/>
                  </a:lnTo>
                  <a:lnTo>
                    <a:pt x="4931" y="4226"/>
                  </a:lnTo>
                  <a:lnTo>
                    <a:pt x="4764" y="4430"/>
                  </a:lnTo>
                  <a:lnTo>
                    <a:pt x="4597" y="4615"/>
                  </a:lnTo>
                  <a:lnTo>
                    <a:pt x="4412" y="4782"/>
                  </a:lnTo>
                  <a:lnTo>
                    <a:pt x="4208" y="4931"/>
                  </a:lnTo>
                  <a:lnTo>
                    <a:pt x="4004" y="5060"/>
                  </a:lnTo>
                  <a:lnTo>
                    <a:pt x="3763" y="5171"/>
                  </a:lnTo>
                  <a:lnTo>
                    <a:pt x="3540" y="5264"/>
                  </a:lnTo>
                  <a:lnTo>
                    <a:pt x="3281" y="5338"/>
                  </a:lnTo>
                  <a:lnTo>
                    <a:pt x="3021" y="5375"/>
                  </a:lnTo>
                  <a:lnTo>
                    <a:pt x="2484" y="5375"/>
                  </a:lnTo>
                  <a:lnTo>
                    <a:pt x="2225" y="5338"/>
                  </a:lnTo>
                  <a:lnTo>
                    <a:pt x="1984" y="5264"/>
                  </a:lnTo>
                  <a:lnTo>
                    <a:pt x="1743" y="5171"/>
                  </a:lnTo>
                  <a:lnTo>
                    <a:pt x="1502" y="5060"/>
                  </a:lnTo>
                  <a:lnTo>
                    <a:pt x="1298" y="4931"/>
                  </a:lnTo>
                  <a:lnTo>
                    <a:pt x="1094" y="4782"/>
                  </a:lnTo>
                  <a:lnTo>
                    <a:pt x="909" y="4615"/>
                  </a:lnTo>
                  <a:lnTo>
                    <a:pt x="742" y="4430"/>
                  </a:lnTo>
                  <a:lnTo>
                    <a:pt x="594" y="4226"/>
                  </a:lnTo>
                  <a:lnTo>
                    <a:pt x="464" y="4022"/>
                  </a:lnTo>
                  <a:lnTo>
                    <a:pt x="353" y="3781"/>
                  </a:lnTo>
                  <a:lnTo>
                    <a:pt x="260" y="3540"/>
                  </a:lnTo>
                  <a:lnTo>
                    <a:pt x="204" y="3300"/>
                  </a:lnTo>
                  <a:lnTo>
                    <a:pt x="149" y="3040"/>
                  </a:lnTo>
                  <a:lnTo>
                    <a:pt x="149" y="2762"/>
                  </a:lnTo>
                  <a:lnTo>
                    <a:pt x="149" y="2503"/>
                  </a:lnTo>
                  <a:lnTo>
                    <a:pt x="204" y="2243"/>
                  </a:lnTo>
                  <a:lnTo>
                    <a:pt x="260" y="2002"/>
                  </a:lnTo>
                  <a:lnTo>
                    <a:pt x="353" y="1761"/>
                  </a:lnTo>
                  <a:lnTo>
                    <a:pt x="464" y="1520"/>
                  </a:lnTo>
                  <a:lnTo>
                    <a:pt x="594" y="1316"/>
                  </a:lnTo>
                  <a:lnTo>
                    <a:pt x="742" y="1112"/>
                  </a:lnTo>
                  <a:lnTo>
                    <a:pt x="909" y="927"/>
                  </a:lnTo>
                  <a:lnTo>
                    <a:pt x="1094" y="760"/>
                  </a:lnTo>
                  <a:lnTo>
                    <a:pt x="1298" y="612"/>
                  </a:lnTo>
                  <a:lnTo>
                    <a:pt x="1502" y="464"/>
                  </a:lnTo>
                  <a:lnTo>
                    <a:pt x="1743" y="371"/>
                  </a:lnTo>
                  <a:lnTo>
                    <a:pt x="1984" y="278"/>
                  </a:lnTo>
                  <a:lnTo>
                    <a:pt x="2225" y="204"/>
                  </a:lnTo>
                  <a:lnTo>
                    <a:pt x="2484" y="167"/>
                  </a:lnTo>
                  <a:lnTo>
                    <a:pt x="2762" y="149"/>
                  </a:lnTo>
                  <a:close/>
                  <a:moveTo>
                    <a:pt x="2762" y="0"/>
                  </a:moveTo>
                  <a:lnTo>
                    <a:pt x="2465" y="19"/>
                  </a:lnTo>
                  <a:lnTo>
                    <a:pt x="2206" y="56"/>
                  </a:lnTo>
                  <a:lnTo>
                    <a:pt x="1928" y="130"/>
                  </a:lnTo>
                  <a:lnTo>
                    <a:pt x="1687" y="223"/>
                  </a:lnTo>
                  <a:lnTo>
                    <a:pt x="1446" y="334"/>
                  </a:lnTo>
                  <a:lnTo>
                    <a:pt x="1205" y="482"/>
                  </a:lnTo>
                  <a:lnTo>
                    <a:pt x="1001" y="631"/>
                  </a:lnTo>
                  <a:lnTo>
                    <a:pt x="797" y="816"/>
                  </a:lnTo>
                  <a:lnTo>
                    <a:pt x="631" y="1020"/>
                  </a:lnTo>
                  <a:lnTo>
                    <a:pt x="464" y="1224"/>
                  </a:lnTo>
                  <a:lnTo>
                    <a:pt x="334" y="1446"/>
                  </a:lnTo>
                  <a:lnTo>
                    <a:pt x="204" y="1687"/>
                  </a:lnTo>
                  <a:lnTo>
                    <a:pt x="112" y="1947"/>
                  </a:lnTo>
                  <a:lnTo>
                    <a:pt x="56" y="2206"/>
                  </a:lnTo>
                  <a:lnTo>
                    <a:pt x="0" y="2484"/>
                  </a:lnTo>
                  <a:lnTo>
                    <a:pt x="0" y="2762"/>
                  </a:lnTo>
                  <a:lnTo>
                    <a:pt x="0" y="3059"/>
                  </a:lnTo>
                  <a:lnTo>
                    <a:pt x="56" y="3318"/>
                  </a:lnTo>
                  <a:lnTo>
                    <a:pt x="112" y="3596"/>
                  </a:lnTo>
                  <a:lnTo>
                    <a:pt x="204" y="3837"/>
                  </a:lnTo>
                  <a:lnTo>
                    <a:pt x="334" y="4078"/>
                  </a:lnTo>
                  <a:lnTo>
                    <a:pt x="464" y="4319"/>
                  </a:lnTo>
                  <a:lnTo>
                    <a:pt x="631" y="4523"/>
                  </a:lnTo>
                  <a:lnTo>
                    <a:pt x="797" y="4727"/>
                  </a:lnTo>
                  <a:lnTo>
                    <a:pt x="1001" y="4893"/>
                  </a:lnTo>
                  <a:lnTo>
                    <a:pt x="1205" y="5060"/>
                  </a:lnTo>
                  <a:lnTo>
                    <a:pt x="1446" y="5190"/>
                  </a:lnTo>
                  <a:lnTo>
                    <a:pt x="1687" y="5320"/>
                  </a:lnTo>
                  <a:lnTo>
                    <a:pt x="1928" y="5412"/>
                  </a:lnTo>
                  <a:lnTo>
                    <a:pt x="2206" y="5468"/>
                  </a:lnTo>
                  <a:lnTo>
                    <a:pt x="2465" y="5524"/>
                  </a:lnTo>
                  <a:lnTo>
                    <a:pt x="3040" y="5524"/>
                  </a:lnTo>
                  <a:lnTo>
                    <a:pt x="3318" y="5468"/>
                  </a:lnTo>
                  <a:lnTo>
                    <a:pt x="3578" y="5412"/>
                  </a:lnTo>
                  <a:lnTo>
                    <a:pt x="3837" y="5320"/>
                  </a:lnTo>
                  <a:lnTo>
                    <a:pt x="4078" y="5190"/>
                  </a:lnTo>
                  <a:lnTo>
                    <a:pt x="4300" y="5060"/>
                  </a:lnTo>
                  <a:lnTo>
                    <a:pt x="4504" y="4893"/>
                  </a:lnTo>
                  <a:lnTo>
                    <a:pt x="4708" y="4727"/>
                  </a:lnTo>
                  <a:lnTo>
                    <a:pt x="4893" y="4523"/>
                  </a:lnTo>
                  <a:lnTo>
                    <a:pt x="5042" y="4319"/>
                  </a:lnTo>
                  <a:lnTo>
                    <a:pt x="5190" y="4078"/>
                  </a:lnTo>
                  <a:lnTo>
                    <a:pt x="5301" y="3837"/>
                  </a:lnTo>
                  <a:lnTo>
                    <a:pt x="5394" y="3596"/>
                  </a:lnTo>
                  <a:lnTo>
                    <a:pt x="5468" y="3318"/>
                  </a:lnTo>
                  <a:lnTo>
                    <a:pt x="5505" y="3059"/>
                  </a:lnTo>
                  <a:lnTo>
                    <a:pt x="5524" y="2762"/>
                  </a:lnTo>
                  <a:lnTo>
                    <a:pt x="5505" y="2484"/>
                  </a:lnTo>
                  <a:lnTo>
                    <a:pt x="5468" y="2206"/>
                  </a:lnTo>
                  <a:lnTo>
                    <a:pt x="5394" y="1947"/>
                  </a:lnTo>
                  <a:lnTo>
                    <a:pt x="5301" y="1687"/>
                  </a:lnTo>
                  <a:lnTo>
                    <a:pt x="5190" y="1446"/>
                  </a:lnTo>
                  <a:lnTo>
                    <a:pt x="5042" y="1224"/>
                  </a:lnTo>
                  <a:lnTo>
                    <a:pt x="4893" y="1020"/>
                  </a:lnTo>
                  <a:lnTo>
                    <a:pt x="4708" y="816"/>
                  </a:lnTo>
                  <a:lnTo>
                    <a:pt x="4504" y="631"/>
                  </a:lnTo>
                  <a:lnTo>
                    <a:pt x="4300" y="482"/>
                  </a:lnTo>
                  <a:lnTo>
                    <a:pt x="4078" y="334"/>
                  </a:lnTo>
                  <a:lnTo>
                    <a:pt x="3837" y="223"/>
                  </a:lnTo>
                  <a:lnTo>
                    <a:pt x="3578" y="130"/>
                  </a:lnTo>
                  <a:lnTo>
                    <a:pt x="3318" y="56"/>
                  </a:lnTo>
                  <a:lnTo>
                    <a:pt x="3040" y="19"/>
                  </a:lnTo>
                  <a:lnTo>
                    <a:pt x="2762" y="0"/>
                  </a:lnTo>
                  <a:close/>
                </a:path>
              </a:pathLst>
            </a:custGeom>
            <a:solidFill>
              <a:srgbClr val="56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7563693" y="953662"/>
              <a:ext cx="216608" cy="216568"/>
            </a:xfrm>
            <a:custGeom>
              <a:avLst/>
              <a:gdLst/>
              <a:ahLst/>
              <a:cxnLst/>
              <a:rect l="l" t="t" r="r" b="b"/>
              <a:pathLst>
                <a:path w="5525" h="5524" extrusionOk="0">
                  <a:moveTo>
                    <a:pt x="2762" y="149"/>
                  </a:moveTo>
                  <a:lnTo>
                    <a:pt x="3040" y="167"/>
                  </a:lnTo>
                  <a:lnTo>
                    <a:pt x="3300" y="204"/>
                  </a:lnTo>
                  <a:lnTo>
                    <a:pt x="3541" y="278"/>
                  </a:lnTo>
                  <a:lnTo>
                    <a:pt x="3782" y="371"/>
                  </a:lnTo>
                  <a:lnTo>
                    <a:pt x="4004" y="464"/>
                  </a:lnTo>
                  <a:lnTo>
                    <a:pt x="4227" y="612"/>
                  </a:lnTo>
                  <a:lnTo>
                    <a:pt x="4431" y="760"/>
                  </a:lnTo>
                  <a:lnTo>
                    <a:pt x="4616" y="927"/>
                  </a:lnTo>
                  <a:lnTo>
                    <a:pt x="4783" y="1112"/>
                  </a:lnTo>
                  <a:lnTo>
                    <a:pt x="4931" y="1316"/>
                  </a:lnTo>
                  <a:lnTo>
                    <a:pt x="5061" y="1520"/>
                  </a:lnTo>
                  <a:lnTo>
                    <a:pt x="5172" y="1761"/>
                  </a:lnTo>
                  <a:lnTo>
                    <a:pt x="5265" y="2002"/>
                  </a:lnTo>
                  <a:lnTo>
                    <a:pt x="5320" y="2243"/>
                  </a:lnTo>
                  <a:lnTo>
                    <a:pt x="5376" y="2503"/>
                  </a:lnTo>
                  <a:lnTo>
                    <a:pt x="5376" y="2762"/>
                  </a:lnTo>
                  <a:lnTo>
                    <a:pt x="5376" y="3040"/>
                  </a:lnTo>
                  <a:lnTo>
                    <a:pt x="5320" y="3300"/>
                  </a:lnTo>
                  <a:lnTo>
                    <a:pt x="5265" y="3540"/>
                  </a:lnTo>
                  <a:lnTo>
                    <a:pt x="5172" y="3781"/>
                  </a:lnTo>
                  <a:lnTo>
                    <a:pt x="5061" y="4022"/>
                  </a:lnTo>
                  <a:lnTo>
                    <a:pt x="4931" y="4226"/>
                  </a:lnTo>
                  <a:lnTo>
                    <a:pt x="4783" y="4430"/>
                  </a:lnTo>
                  <a:lnTo>
                    <a:pt x="4616" y="4615"/>
                  </a:lnTo>
                  <a:lnTo>
                    <a:pt x="4431" y="4782"/>
                  </a:lnTo>
                  <a:lnTo>
                    <a:pt x="4227" y="4931"/>
                  </a:lnTo>
                  <a:lnTo>
                    <a:pt x="4004" y="5060"/>
                  </a:lnTo>
                  <a:lnTo>
                    <a:pt x="3782" y="5171"/>
                  </a:lnTo>
                  <a:lnTo>
                    <a:pt x="3541" y="5264"/>
                  </a:lnTo>
                  <a:lnTo>
                    <a:pt x="3300" y="5338"/>
                  </a:lnTo>
                  <a:lnTo>
                    <a:pt x="3040" y="5375"/>
                  </a:lnTo>
                  <a:lnTo>
                    <a:pt x="2503" y="5375"/>
                  </a:lnTo>
                  <a:lnTo>
                    <a:pt x="2243" y="5338"/>
                  </a:lnTo>
                  <a:lnTo>
                    <a:pt x="1984" y="5264"/>
                  </a:lnTo>
                  <a:lnTo>
                    <a:pt x="1743" y="5171"/>
                  </a:lnTo>
                  <a:lnTo>
                    <a:pt x="1521" y="5060"/>
                  </a:lnTo>
                  <a:lnTo>
                    <a:pt x="1298" y="4931"/>
                  </a:lnTo>
                  <a:lnTo>
                    <a:pt x="1113" y="4782"/>
                  </a:lnTo>
                  <a:lnTo>
                    <a:pt x="928" y="4615"/>
                  </a:lnTo>
                  <a:lnTo>
                    <a:pt x="742" y="4430"/>
                  </a:lnTo>
                  <a:lnTo>
                    <a:pt x="594" y="4226"/>
                  </a:lnTo>
                  <a:lnTo>
                    <a:pt x="464" y="4022"/>
                  </a:lnTo>
                  <a:lnTo>
                    <a:pt x="353" y="3781"/>
                  </a:lnTo>
                  <a:lnTo>
                    <a:pt x="279" y="3540"/>
                  </a:lnTo>
                  <a:lnTo>
                    <a:pt x="205" y="3300"/>
                  </a:lnTo>
                  <a:lnTo>
                    <a:pt x="168" y="3040"/>
                  </a:lnTo>
                  <a:lnTo>
                    <a:pt x="149" y="2762"/>
                  </a:lnTo>
                  <a:lnTo>
                    <a:pt x="168" y="2503"/>
                  </a:lnTo>
                  <a:lnTo>
                    <a:pt x="205" y="2243"/>
                  </a:lnTo>
                  <a:lnTo>
                    <a:pt x="279" y="2002"/>
                  </a:lnTo>
                  <a:lnTo>
                    <a:pt x="353" y="1761"/>
                  </a:lnTo>
                  <a:lnTo>
                    <a:pt x="464" y="1520"/>
                  </a:lnTo>
                  <a:lnTo>
                    <a:pt x="594" y="1316"/>
                  </a:lnTo>
                  <a:lnTo>
                    <a:pt x="742" y="1112"/>
                  </a:lnTo>
                  <a:lnTo>
                    <a:pt x="928" y="927"/>
                  </a:lnTo>
                  <a:lnTo>
                    <a:pt x="1113" y="760"/>
                  </a:lnTo>
                  <a:lnTo>
                    <a:pt x="1298" y="612"/>
                  </a:lnTo>
                  <a:lnTo>
                    <a:pt x="1521" y="464"/>
                  </a:lnTo>
                  <a:lnTo>
                    <a:pt x="1743" y="371"/>
                  </a:lnTo>
                  <a:lnTo>
                    <a:pt x="1984" y="278"/>
                  </a:lnTo>
                  <a:lnTo>
                    <a:pt x="2243" y="204"/>
                  </a:lnTo>
                  <a:lnTo>
                    <a:pt x="2503" y="167"/>
                  </a:lnTo>
                  <a:lnTo>
                    <a:pt x="2762" y="149"/>
                  </a:lnTo>
                  <a:close/>
                  <a:moveTo>
                    <a:pt x="2762" y="0"/>
                  </a:moveTo>
                  <a:lnTo>
                    <a:pt x="2484" y="19"/>
                  </a:lnTo>
                  <a:lnTo>
                    <a:pt x="2206" y="56"/>
                  </a:lnTo>
                  <a:lnTo>
                    <a:pt x="1947" y="130"/>
                  </a:lnTo>
                  <a:lnTo>
                    <a:pt x="1687" y="223"/>
                  </a:lnTo>
                  <a:lnTo>
                    <a:pt x="1446" y="334"/>
                  </a:lnTo>
                  <a:lnTo>
                    <a:pt x="1224" y="482"/>
                  </a:lnTo>
                  <a:lnTo>
                    <a:pt x="1020" y="631"/>
                  </a:lnTo>
                  <a:lnTo>
                    <a:pt x="816" y="816"/>
                  </a:lnTo>
                  <a:lnTo>
                    <a:pt x="631" y="1020"/>
                  </a:lnTo>
                  <a:lnTo>
                    <a:pt x="483" y="1224"/>
                  </a:lnTo>
                  <a:lnTo>
                    <a:pt x="334" y="1446"/>
                  </a:lnTo>
                  <a:lnTo>
                    <a:pt x="223" y="1687"/>
                  </a:lnTo>
                  <a:lnTo>
                    <a:pt x="131" y="1947"/>
                  </a:lnTo>
                  <a:lnTo>
                    <a:pt x="56" y="2206"/>
                  </a:lnTo>
                  <a:lnTo>
                    <a:pt x="19" y="2484"/>
                  </a:lnTo>
                  <a:lnTo>
                    <a:pt x="1" y="2762"/>
                  </a:lnTo>
                  <a:lnTo>
                    <a:pt x="19" y="3059"/>
                  </a:lnTo>
                  <a:lnTo>
                    <a:pt x="56" y="3318"/>
                  </a:lnTo>
                  <a:lnTo>
                    <a:pt x="131" y="3596"/>
                  </a:lnTo>
                  <a:lnTo>
                    <a:pt x="223" y="3837"/>
                  </a:lnTo>
                  <a:lnTo>
                    <a:pt x="334" y="4078"/>
                  </a:lnTo>
                  <a:lnTo>
                    <a:pt x="483" y="4319"/>
                  </a:lnTo>
                  <a:lnTo>
                    <a:pt x="631" y="4523"/>
                  </a:lnTo>
                  <a:lnTo>
                    <a:pt x="816" y="4727"/>
                  </a:lnTo>
                  <a:lnTo>
                    <a:pt x="1020" y="4893"/>
                  </a:lnTo>
                  <a:lnTo>
                    <a:pt x="1224" y="5060"/>
                  </a:lnTo>
                  <a:lnTo>
                    <a:pt x="1446" y="5190"/>
                  </a:lnTo>
                  <a:lnTo>
                    <a:pt x="1687" y="5320"/>
                  </a:lnTo>
                  <a:lnTo>
                    <a:pt x="1947" y="5412"/>
                  </a:lnTo>
                  <a:lnTo>
                    <a:pt x="2206" y="5468"/>
                  </a:lnTo>
                  <a:lnTo>
                    <a:pt x="2484" y="5524"/>
                  </a:lnTo>
                  <a:lnTo>
                    <a:pt x="3040" y="5524"/>
                  </a:lnTo>
                  <a:lnTo>
                    <a:pt x="3318" y="5468"/>
                  </a:lnTo>
                  <a:lnTo>
                    <a:pt x="3596" y="5412"/>
                  </a:lnTo>
                  <a:lnTo>
                    <a:pt x="3837" y="5320"/>
                  </a:lnTo>
                  <a:lnTo>
                    <a:pt x="4078" y="5190"/>
                  </a:lnTo>
                  <a:lnTo>
                    <a:pt x="4319" y="5060"/>
                  </a:lnTo>
                  <a:lnTo>
                    <a:pt x="4523" y="4893"/>
                  </a:lnTo>
                  <a:lnTo>
                    <a:pt x="4727" y="4727"/>
                  </a:lnTo>
                  <a:lnTo>
                    <a:pt x="4894" y="4523"/>
                  </a:lnTo>
                  <a:lnTo>
                    <a:pt x="5061" y="4319"/>
                  </a:lnTo>
                  <a:lnTo>
                    <a:pt x="5190" y="4078"/>
                  </a:lnTo>
                  <a:lnTo>
                    <a:pt x="5320" y="3837"/>
                  </a:lnTo>
                  <a:lnTo>
                    <a:pt x="5413" y="3596"/>
                  </a:lnTo>
                  <a:lnTo>
                    <a:pt x="5468" y="3318"/>
                  </a:lnTo>
                  <a:lnTo>
                    <a:pt x="5505" y="3059"/>
                  </a:lnTo>
                  <a:lnTo>
                    <a:pt x="5524" y="2762"/>
                  </a:lnTo>
                  <a:lnTo>
                    <a:pt x="5505" y="2484"/>
                  </a:lnTo>
                  <a:lnTo>
                    <a:pt x="5468" y="2206"/>
                  </a:lnTo>
                  <a:lnTo>
                    <a:pt x="5413" y="1947"/>
                  </a:lnTo>
                  <a:lnTo>
                    <a:pt x="5320" y="1687"/>
                  </a:lnTo>
                  <a:lnTo>
                    <a:pt x="5190" y="1446"/>
                  </a:lnTo>
                  <a:lnTo>
                    <a:pt x="5061" y="1224"/>
                  </a:lnTo>
                  <a:lnTo>
                    <a:pt x="4894" y="1020"/>
                  </a:lnTo>
                  <a:lnTo>
                    <a:pt x="4727" y="816"/>
                  </a:lnTo>
                  <a:lnTo>
                    <a:pt x="4523" y="631"/>
                  </a:lnTo>
                  <a:lnTo>
                    <a:pt x="4319" y="482"/>
                  </a:lnTo>
                  <a:lnTo>
                    <a:pt x="4078" y="334"/>
                  </a:lnTo>
                  <a:lnTo>
                    <a:pt x="3837" y="223"/>
                  </a:lnTo>
                  <a:lnTo>
                    <a:pt x="3596" y="130"/>
                  </a:lnTo>
                  <a:lnTo>
                    <a:pt x="3318" y="56"/>
                  </a:lnTo>
                  <a:lnTo>
                    <a:pt x="3040" y="19"/>
                  </a:lnTo>
                  <a:lnTo>
                    <a:pt x="2762" y="0"/>
                  </a:lnTo>
                  <a:close/>
                </a:path>
              </a:pathLst>
            </a:custGeom>
            <a:solidFill>
              <a:srgbClr val="56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7776615" y="1053948"/>
              <a:ext cx="89427" cy="10938"/>
            </a:xfrm>
            <a:custGeom>
              <a:avLst/>
              <a:gdLst/>
              <a:ahLst/>
              <a:cxnLst/>
              <a:rect l="l" t="t" r="r" b="b"/>
              <a:pathLst>
                <a:path w="2281" h="279" extrusionOk="0">
                  <a:moveTo>
                    <a:pt x="964" y="0"/>
                  </a:moveTo>
                  <a:lnTo>
                    <a:pt x="649" y="19"/>
                  </a:lnTo>
                  <a:lnTo>
                    <a:pt x="371" y="56"/>
                  </a:lnTo>
                  <a:lnTo>
                    <a:pt x="186" y="93"/>
                  </a:lnTo>
                  <a:lnTo>
                    <a:pt x="0" y="148"/>
                  </a:lnTo>
                  <a:lnTo>
                    <a:pt x="56" y="278"/>
                  </a:lnTo>
                  <a:lnTo>
                    <a:pt x="204" y="241"/>
                  </a:lnTo>
                  <a:lnTo>
                    <a:pt x="408" y="204"/>
                  </a:lnTo>
                  <a:lnTo>
                    <a:pt x="649" y="167"/>
                  </a:lnTo>
                  <a:lnTo>
                    <a:pt x="983" y="148"/>
                  </a:lnTo>
                  <a:lnTo>
                    <a:pt x="1353" y="148"/>
                  </a:lnTo>
                  <a:lnTo>
                    <a:pt x="1761" y="185"/>
                  </a:lnTo>
                  <a:lnTo>
                    <a:pt x="2002" y="241"/>
                  </a:lnTo>
                  <a:lnTo>
                    <a:pt x="2243" y="278"/>
                  </a:lnTo>
                  <a:lnTo>
                    <a:pt x="2280" y="148"/>
                  </a:lnTo>
                  <a:lnTo>
                    <a:pt x="2021" y="93"/>
                  </a:lnTo>
                  <a:lnTo>
                    <a:pt x="1780" y="37"/>
                  </a:lnTo>
                  <a:lnTo>
                    <a:pt x="1353" y="0"/>
                  </a:lnTo>
                  <a:close/>
                </a:path>
              </a:pathLst>
            </a:custGeom>
            <a:solidFill>
              <a:srgbClr val="56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8075239" y="1059006"/>
              <a:ext cx="183166" cy="29129"/>
            </a:xfrm>
            <a:custGeom>
              <a:avLst/>
              <a:gdLst/>
              <a:ahLst/>
              <a:cxnLst/>
              <a:rect l="l" t="t" r="r" b="b"/>
              <a:pathLst>
                <a:path w="4672" h="743" extrusionOk="0">
                  <a:moveTo>
                    <a:pt x="19" y="1"/>
                  </a:moveTo>
                  <a:lnTo>
                    <a:pt x="1" y="149"/>
                  </a:lnTo>
                  <a:lnTo>
                    <a:pt x="4653" y="742"/>
                  </a:lnTo>
                  <a:lnTo>
                    <a:pt x="4672" y="594"/>
                  </a:lnTo>
                  <a:lnTo>
                    <a:pt x="19" y="1"/>
                  </a:lnTo>
                  <a:close/>
                </a:path>
              </a:pathLst>
            </a:custGeom>
            <a:solidFill>
              <a:srgbClr val="56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8164627" y="1068454"/>
              <a:ext cx="198417" cy="230408"/>
            </a:xfrm>
            <a:custGeom>
              <a:avLst/>
              <a:gdLst/>
              <a:ahLst/>
              <a:cxnLst/>
              <a:rect l="l" t="t" r="r" b="b"/>
              <a:pathLst>
                <a:path w="5061" h="5877" extrusionOk="0">
                  <a:moveTo>
                    <a:pt x="2966" y="1"/>
                  </a:moveTo>
                  <a:lnTo>
                    <a:pt x="2836" y="19"/>
                  </a:lnTo>
                  <a:lnTo>
                    <a:pt x="2577" y="75"/>
                  </a:lnTo>
                  <a:lnTo>
                    <a:pt x="2355" y="131"/>
                  </a:lnTo>
                  <a:lnTo>
                    <a:pt x="2169" y="186"/>
                  </a:lnTo>
                  <a:lnTo>
                    <a:pt x="1817" y="334"/>
                  </a:lnTo>
                  <a:lnTo>
                    <a:pt x="1613" y="427"/>
                  </a:lnTo>
                  <a:lnTo>
                    <a:pt x="1428" y="538"/>
                  </a:lnTo>
                  <a:lnTo>
                    <a:pt x="1242" y="668"/>
                  </a:lnTo>
                  <a:lnTo>
                    <a:pt x="1057" y="798"/>
                  </a:lnTo>
                  <a:lnTo>
                    <a:pt x="890" y="946"/>
                  </a:lnTo>
                  <a:lnTo>
                    <a:pt x="761" y="1113"/>
                  </a:lnTo>
                  <a:lnTo>
                    <a:pt x="705" y="1298"/>
                  </a:lnTo>
                  <a:lnTo>
                    <a:pt x="557" y="1780"/>
                  </a:lnTo>
                  <a:lnTo>
                    <a:pt x="353" y="2466"/>
                  </a:lnTo>
                  <a:lnTo>
                    <a:pt x="260" y="2855"/>
                  </a:lnTo>
                  <a:lnTo>
                    <a:pt x="167" y="3281"/>
                  </a:lnTo>
                  <a:lnTo>
                    <a:pt x="93" y="3689"/>
                  </a:lnTo>
                  <a:lnTo>
                    <a:pt x="38" y="4097"/>
                  </a:lnTo>
                  <a:lnTo>
                    <a:pt x="1" y="4486"/>
                  </a:lnTo>
                  <a:lnTo>
                    <a:pt x="1" y="4838"/>
                  </a:lnTo>
                  <a:lnTo>
                    <a:pt x="1" y="5005"/>
                  </a:lnTo>
                  <a:lnTo>
                    <a:pt x="38" y="5172"/>
                  </a:lnTo>
                  <a:lnTo>
                    <a:pt x="56" y="5302"/>
                  </a:lnTo>
                  <a:lnTo>
                    <a:pt x="112" y="5431"/>
                  </a:lnTo>
                  <a:lnTo>
                    <a:pt x="167" y="5543"/>
                  </a:lnTo>
                  <a:lnTo>
                    <a:pt x="242" y="5635"/>
                  </a:lnTo>
                  <a:lnTo>
                    <a:pt x="316" y="5709"/>
                  </a:lnTo>
                  <a:lnTo>
                    <a:pt x="408" y="5746"/>
                  </a:lnTo>
                  <a:lnTo>
                    <a:pt x="631" y="5821"/>
                  </a:lnTo>
                  <a:lnTo>
                    <a:pt x="872" y="5858"/>
                  </a:lnTo>
                  <a:lnTo>
                    <a:pt x="1131" y="5876"/>
                  </a:lnTo>
                  <a:lnTo>
                    <a:pt x="1391" y="5876"/>
                  </a:lnTo>
                  <a:lnTo>
                    <a:pt x="1669" y="5839"/>
                  </a:lnTo>
                  <a:lnTo>
                    <a:pt x="1928" y="5802"/>
                  </a:lnTo>
                  <a:lnTo>
                    <a:pt x="2206" y="5728"/>
                  </a:lnTo>
                  <a:lnTo>
                    <a:pt x="2484" y="5635"/>
                  </a:lnTo>
                  <a:lnTo>
                    <a:pt x="2762" y="5524"/>
                  </a:lnTo>
                  <a:lnTo>
                    <a:pt x="3022" y="5413"/>
                  </a:lnTo>
                  <a:lnTo>
                    <a:pt x="3281" y="5265"/>
                  </a:lnTo>
                  <a:lnTo>
                    <a:pt x="3522" y="5116"/>
                  </a:lnTo>
                  <a:lnTo>
                    <a:pt x="3745" y="4950"/>
                  </a:lnTo>
                  <a:lnTo>
                    <a:pt x="3948" y="4764"/>
                  </a:lnTo>
                  <a:lnTo>
                    <a:pt x="4134" y="4579"/>
                  </a:lnTo>
                  <a:lnTo>
                    <a:pt x="4282" y="4393"/>
                  </a:lnTo>
                  <a:lnTo>
                    <a:pt x="4412" y="4171"/>
                  </a:lnTo>
                  <a:lnTo>
                    <a:pt x="4542" y="3967"/>
                  </a:lnTo>
                  <a:lnTo>
                    <a:pt x="4653" y="3726"/>
                  </a:lnTo>
                  <a:lnTo>
                    <a:pt x="4764" y="3485"/>
                  </a:lnTo>
                  <a:lnTo>
                    <a:pt x="4857" y="3244"/>
                  </a:lnTo>
                  <a:lnTo>
                    <a:pt x="4931" y="2985"/>
                  </a:lnTo>
                  <a:lnTo>
                    <a:pt x="4986" y="2744"/>
                  </a:lnTo>
                  <a:lnTo>
                    <a:pt x="5023" y="2484"/>
                  </a:lnTo>
                  <a:lnTo>
                    <a:pt x="5061" y="2225"/>
                  </a:lnTo>
                  <a:lnTo>
                    <a:pt x="5042" y="1984"/>
                  </a:lnTo>
                  <a:lnTo>
                    <a:pt x="5023" y="1743"/>
                  </a:lnTo>
                  <a:lnTo>
                    <a:pt x="4968" y="1502"/>
                  </a:lnTo>
                  <a:lnTo>
                    <a:pt x="4894" y="1280"/>
                  </a:lnTo>
                  <a:lnTo>
                    <a:pt x="4783" y="1057"/>
                  </a:lnTo>
                  <a:lnTo>
                    <a:pt x="4634" y="853"/>
                  </a:lnTo>
                  <a:lnTo>
                    <a:pt x="4467" y="668"/>
                  </a:lnTo>
                  <a:lnTo>
                    <a:pt x="4282" y="501"/>
                  </a:lnTo>
                  <a:lnTo>
                    <a:pt x="4097" y="353"/>
                  </a:lnTo>
                  <a:lnTo>
                    <a:pt x="3930" y="242"/>
                  </a:lnTo>
                  <a:lnTo>
                    <a:pt x="3745" y="168"/>
                  </a:lnTo>
                  <a:lnTo>
                    <a:pt x="3578" y="94"/>
                  </a:lnTo>
                  <a:lnTo>
                    <a:pt x="3411" y="56"/>
                  </a:lnTo>
                  <a:lnTo>
                    <a:pt x="3263" y="19"/>
                  </a:lnTo>
                  <a:lnTo>
                    <a:pt x="3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8184974" y="1136044"/>
              <a:ext cx="153370" cy="76332"/>
            </a:xfrm>
            <a:custGeom>
              <a:avLst/>
              <a:gdLst/>
              <a:ahLst/>
              <a:cxnLst/>
              <a:rect l="l" t="t" r="r" b="b"/>
              <a:pathLst>
                <a:path w="3912" h="1947" extrusionOk="0">
                  <a:moveTo>
                    <a:pt x="3800" y="1"/>
                  </a:moveTo>
                  <a:lnTo>
                    <a:pt x="3763" y="19"/>
                  </a:lnTo>
                  <a:lnTo>
                    <a:pt x="75" y="1743"/>
                  </a:lnTo>
                  <a:lnTo>
                    <a:pt x="38" y="1761"/>
                  </a:lnTo>
                  <a:lnTo>
                    <a:pt x="19" y="1798"/>
                  </a:lnTo>
                  <a:lnTo>
                    <a:pt x="1" y="1854"/>
                  </a:lnTo>
                  <a:lnTo>
                    <a:pt x="19" y="1891"/>
                  </a:lnTo>
                  <a:lnTo>
                    <a:pt x="56" y="1947"/>
                  </a:lnTo>
                  <a:lnTo>
                    <a:pt x="167" y="1947"/>
                  </a:lnTo>
                  <a:lnTo>
                    <a:pt x="3856" y="204"/>
                  </a:lnTo>
                  <a:lnTo>
                    <a:pt x="3893" y="186"/>
                  </a:lnTo>
                  <a:lnTo>
                    <a:pt x="3911" y="149"/>
                  </a:lnTo>
                  <a:lnTo>
                    <a:pt x="3911" y="112"/>
                  </a:lnTo>
                  <a:lnTo>
                    <a:pt x="3911" y="56"/>
                  </a:lnTo>
                  <a:lnTo>
                    <a:pt x="3874" y="19"/>
                  </a:lnTo>
                  <a:lnTo>
                    <a:pt x="3837"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8210418" y="1114991"/>
              <a:ext cx="82134" cy="125730"/>
            </a:xfrm>
            <a:custGeom>
              <a:avLst/>
              <a:gdLst/>
              <a:ahLst/>
              <a:cxnLst/>
              <a:rect l="l" t="t" r="r" b="b"/>
              <a:pathLst>
                <a:path w="2095" h="3207" extrusionOk="0">
                  <a:moveTo>
                    <a:pt x="93" y="0"/>
                  </a:moveTo>
                  <a:lnTo>
                    <a:pt x="56" y="19"/>
                  </a:lnTo>
                  <a:lnTo>
                    <a:pt x="19" y="56"/>
                  </a:lnTo>
                  <a:lnTo>
                    <a:pt x="0" y="93"/>
                  </a:lnTo>
                  <a:lnTo>
                    <a:pt x="0" y="130"/>
                  </a:lnTo>
                  <a:lnTo>
                    <a:pt x="19" y="167"/>
                  </a:lnTo>
                  <a:lnTo>
                    <a:pt x="1891" y="3151"/>
                  </a:lnTo>
                  <a:lnTo>
                    <a:pt x="1928" y="3206"/>
                  </a:lnTo>
                  <a:lnTo>
                    <a:pt x="1984" y="3206"/>
                  </a:lnTo>
                  <a:lnTo>
                    <a:pt x="2039" y="3188"/>
                  </a:lnTo>
                  <a:lnTo>
                    <a:pt x="2076" y="3169"/>
                  </a:lnTo>
                  <a:lnTo>
                    <a:pt x="2095" y="3132"/>
                  </a:lnTo>
                  <a:lnTo>
                    <a:pt x="2095" y="3077"/>
                  </a:lnTo>
                  <a:lnTo>
                    <a:pt x="2076" y="3040"/>
                  </a:lnTo>
                  <a:lnTo>
                    <a:pt x="204" y="56"/>
                  </a:lnTo>
                  <a:lnTo>
                    <a:pt x="186" y="19"/>
                  </a:lnTo>
                  <a:lnTo>
                    <a:pt x="149"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8177721" y="1065553"/>
              <a:ext cx="187518" cy="236210"/>
            </a:xfrm>
            <a:custGeom>
              <a:avLst/>
              <a:gdLst/>
              <a:ahLst/>
              <a:cxnLst/>
              <a:rect l="l" t="t" r="r" b="b"/>
              <a:pathLst>
                <a:path w="4783" h="6025" extrusionOk="0">
                  <a:moveTo>
                    <a:pt x="2688" y="1"/>
                  </a:moveTo>
                  <a:lnTo>
                    <a:pt x="2540" y="19"/>
                  </a:lnTo>
                  <a:lnTo>
                    <a:pt x="2280" y="56"/>
                  </a:lnTo>
                  <a:lnTo>
                    <a:pt x="2058" y="112"/>
                  </a:lnTo>
                  <a:lnTo>
                    <a:pt x="1872" y="168"/>
                  </a:lnTo>
                  <a:lnTo>
                    <a:pt x="1817" y="186"/>
                  </a:lnTo>
                  <a:lnTo>
                    <a:pt x="1539" y="297"/>
                  </a:lnTo>
                  <a:lnTo>
                    <a:pt x="1353" y="390"/>
                  </a:lnTo>
                  <a:lnTo>
                    <a:pt x="1149" y="483"/>
                  </a:lnTo>
                  <a:lnTo>
                    <a:pt x="927" y="612"/>
                  </a:lnTo>
                  <a:lnTo>
                    <a:pt x="723" y="779"/>
                  </a:lnTo>
                  <a:lnTo>
                    <a:pt x="538" y="946"/>
                  </a:lnTo>
                  <a:lnTo>
                    <a:pt x="371" y="1150"/>
                  </a:lnTo>
                  <a:lnTo>
                    <a:pt x="352" y="1168"/>
                  </a:lnTo>
                  <a:lnTo>
                    <a:pt x="352" y="1205"/>
                  </a:lnTo>
                  <a:lnTo>
                    <a:pt x="371" y="1224"/>
                  </a:lnTo>
                  <a:lnTo>
                    <a:pt x="390" y="1261"/>
                  </a:lnTo>
                  <a:lnTo>
                    <a:pt x="464" y="1261"/>
                  </a:lnTo>
                  <a:lnTo>
                    <a:pt x="482" y="1242"/>
                  </a:lnTo>
                  <a:lnTo>
                    <a:pt x="649" y="1057"/>
                  </a:lnTo>
                  <a:lnTo>
                    <a:pt x="834" y="890"/>
                  </a:lnTo>
                  <a:lnTo>
                    <a:pt x="1020" y="742"/>
                  </a:lnTo>
                  <a:lnTo>
                    <a:pt x="1224" y="612"/>
                  </a:lnTo>
                  <a:lnTo>
                    <a:pt x="1427" y="520"/>
                  </a:lnTo>
                  <a:lnTo>
                    <a:pt x="1613" y="427"/>
                  </a:lnTo>
                  <a:lnTo>
                    <a:pt x="1872" y="334"/>
                  </a:lnTo>
                  <a:lnTo>
                    <a:pt x="1909" y="316"/>
                  </a:lnTo>
                  <a:lnTo>
                    <a:pt x="2113" y="260"/>
                  </a:lnTo>
                  <a:lnTo>
                    <a:pt x="2317" y="205"/>
                  </a:lnTo>
                  <a:lnTo>
                    <a:pt x="2558" y="168"/>
                  </a:lnTo>
                  <a:lnTo>
                    <a:pt x="2688" y="149"/>
                  </a:lnTo>
                  <a:lnTo>
                    <a:pt x="2818" y="168"/>
                  </a:lnTo>
                  <a:lnTo>
                    <a:pt x="2966" y="168"/>
                  </a:lnTo>
                  <a:lnTo>
                    <a:pt x="3114" y="205"/>
                  </a:lnTo>
                  <a:lnTo>
                    <a:pt x="3262" y="260"/>
                  </a:lnTo>
                  <a:lnTo>
                    <a:pt x="3411" y="316"/>
                  </a:lnTo>
                  <a:lnTo>
                    <a:pt x="3577" y="408"/>
                  </a:lnTo>
                  <a:lnTo>
                    <a:pt x="3744" y="501"/>
                  </a:lnTo>
                  <a:lnTo>
                    <a:pt x="3911" y="631"/>
                  </a:lnTo>
                  <a:lnTo>
                    <a:pt x="4078" y="798"/>
                  </a:lnTo>
                  <a:lnTo>
                    <a:pt x="4245" y="964"/>
                  </a:lnTo>
                  <a:lnTo>
                    <a:pt x="4374" y="1150"/>
                  </a:lnTo>
                  <a:lnTo>
                    <a:pt x="4467" y="1354"/>
                  </a:lnTo>
                  <a:lnTo>
                    <a:pt x="4560" y="1558"/>
                  </a:lnTo>
                  <a:lnTo>
                    <a:pt x="4597" y="1799"/>
                  </a:lnTo>
                  <a:lnTo>
                    <a:pt x="4634" y="2021"/>
                  </a:lnTo>
                  <a:lnTo>
                    <a:pt x="4634" y="2262"/>
                  </a:lnTo>
                  <a:lnTo>
                    <a:pt x="4634" y="2503"/>
                  </a:lnTo>
                  <a:lnTo>
                    <a:pt x="4597" y="2744"/>
                  </a:lnTo>
                  <a:lnTo>
                    <a:pt x="4541" y="3003"/>
                  </a:lnTo>
                  <a:lnTo>
                    <a:pt x="4467" y="3244"/>
                  </a:lnTo>
                  <a:lnTo>
                    <a:pt x="4374" y="3485"/>
                  </a:lnTo>
                  <a:lnTo>
                    <a:pt x="4282" y="3726"/>
                  </a:lnTo>
                  <a:lnTo>
                    <a:pt x="4152" y="3967"/>
                  </a:lnTo>
                  <a:lnTo>
                    <a:pt x="4022" y="4208"/>
                  </a:lnTo>
                  <a:lnTo>
                    <a:pt x="3893" y="4412"/>
                  </a:lnTo>
                  <a:lnTo>
                    <a:pt x="3726" y="4616"/>
                  </a:lnTo>
                  <a:lnTo>
                    <a:pt x="3559" y="4801"/>
                  </a:lnTo>
                  <a:lnTo>
                    <a:pt x="3355" y="4968"/>
                  </a:lnTo>
                  <a:lnTo>
                    <a:pt x="3133" y="5135"/>
                  </a:lnTo>
                  <a:lnTo>
                    <a:pt x="2892" y="5283"/>
                  </a:lnTo>
                  <a:lnTo>
                    <a:pt x="2651" y="5413"/>
                  </a:lnTo>
                  <a:lnTo>
                    <a:pt x="2391" y="5542"/>
                  </a:lnTo>
                  <a:lnTo>
                    <a:pt x="2113" y="5635"/>
                  </a:lnTo>
                  <a:lnTo>
                    <a:pt x="1854" y="5728"/>
                  </a:lnTo>
                  <a:lnTo>
                    <a:pt x="1576" y="5802"/>
                  </a:lnTo>
                  <a:lnTo>
                    <a:pt x="1316" y="5839"/>
                  </a:lnTo>
                  <a:lnTo>
                    <a:pt x="1038" y="5876"/>
                  </a:lnTo>
                  <a:lnTo>
                    <a:pt x="797" y="5876"/>
                  </a:lnTo>
                  <a:lnTo>
                    <a:pt x="556" y="5858"/>
                  </a:lnTo>
                  <a:lnTo>
                    <a:pt x="315" y="5820"/>
                  </a:lnTo>
                  <a:lnTo>
                    <a:pt x="112" y="5765"/>
                  </a:lnTo>
                  <a:lnTo>
                    <a:pt x="74" y="5746"/>
                  </a:lnTo>
                  <a:lnTo>
                    <a:pt x="56" y="5765"/>
                  </a:lnTo>
                  <a:lnTo>
                    <a:pt x="37" y="5783"/>
                  </a:lnTo>
                  <a:lnTo>
                    <a:pt x="19" y="5802"/>
                  </a:lnTo>
                  <a:lnTo>
                    <a:pt x="0" y="5839"/>
                  </a:lnTo>
                  <a:lnTo>
                    <a:pt x="19" y="5858"/>
                  </a:lnTo>
                  <a:lnTo>
                    <a:pt x="37" y="5876"/>
                  </a:lnTo>
                  <a:lnTo>
                    <a:pt x="56" y="5895"/>
                  </a:lnTo>
                  <a:lnTo>
                    <a:pt x="241" y="5950"/>
                  </a:lnTo>
                  <a:lnTo>
                    <a:pt x="427" y="6006"/>
                  </a:lnTo>
                  <a:lnTo>
                    <a:pt x="630" y="6024"/>
                  </a:lnTo>
                  <a:lnTo>
                    <a:pt x="1057" y="6024"/>
                  </a:lnTo>
                  <a:lnTo>
                    <a:pt x="1279" y="6006"/>
                  </a:lnTo>
                  <a:lnTo>
                    <a:pt x="1502" y="5969"/>
                  </a:lnTo>
                  <a:lnTo>
                    <a:pt x="1724" y="5913"/>
                  </a:lnTo>
                  <a:lnTo>
                    <a:pt x="1946" y="5858"/>
                  </a:lnTo>
                  <a:lnTo>
                    <a:pt x="2187" y="5783"/>
                  </a:lnTo>
                  <a:lnTo>
                    <a:pt x="2391" y="5691"/>
                  </a:lnTo>
                  <a:lnTo>
                    <a:pt x="2614" y="5598"/>
                  </a:lnTo>
                  <a:lnTo>
                    <a:pt x="2836" y="5487"/>
                  </a:lnTo>
                  <a:lnTo>
                    <a:pt x="3040" y="5376"/>
                  </a:lnTo>
                  <a:lnTo>
                    <a:pt x="3225" y="5246"/>
                  </a:lnTo>
                  <a:lnTo>
                    <a:pt x="3411" y="5116"/>
                  </a:lnTo>
                  <a:lnTo>
                    <a:pt x="3577" y="4968"/>
                  </a:lnTo>
                  <a:lnTo>
                    <a:pt x="3744" y="4820"/>
                  </a:lnTo>
                  <a:lnTo>
                    <a:pt x="3874" y="4671"/>
                  </a:lnTo>
                  <a:lnTo>
                    <a:pt x="4004" y="4505"/>
                  </a:lnTo>
                  <a:lnTo>
                    <a:pt x="4152" y="4282"/>
                  </a:lnTo>
                  <a:lnTo>
                    <a:pt x="4300" y="4041"/>
                  </a:lnTo>
                  <a:lnTo>
                    <a:pt x="4411" y="3782"/>
                  </a:lnTo>
                  <a:lnTo>
                    <a:pt x="4523" y="3541"/>
                  </a:lnTo>
                  <a:lnTo>
                    <a:pt x="4615" y="3281"/>
                  </a:lnTo>
                  <a:lnTo>
                    <a:pt x="4689" y="3022"/>
                  </a:lnTo>
                  <a:lnTo>
                    <a:pt x="4745" y="2762"/>
                  </a:lnTo>
                  <a:lnTo>
                    <a:pt x="4782" y="2503"/>
                  </a:lnTo>
                  <a:lnTo>
                    <a:pt x="4782" y="2243"/>
                  </a:lnTo>
                  <a:lnTo>
                    <a:pt x="4782" y="1984"/>
                  </a:lnTo>
                  <a:lnTo>
                    <a:pt x="4745" y="1743"/>
                  </a:lnTo>
                  <a:lnTo>
                    <a:pt x="4689" y="1502"/>
                  </a:lnTo>
                  <a:lnTo>
                    <a:pt x="4597" y="1280"/>
                  </a:lnTo>
                  <a:lnTo>
                    <a:pt x="4504" y="1057"/>
                  </a:lnTo>
                  <a:lnTo>
                    <a:pt x="4356" y="872"/>
                  </a:lnTo>
                  <a:lnTo>
                    <a:pt x="4189" y="686"/>
                  </a:lnTo>
                  <a:lnTo>
                    <a:pt x="4004" y="520"/>
                  </a:lnTo>
                  <a:lnTo>
                    <a:pt x="3818" y="371"/>
                  </a:lnTo>
                  <a:lnTo>
                    <a:pt x="3633" y="260"/>
                  </a:lnTo>
                  <a:lnTo>
                    <a:pt x="3466" y="186"/>
                  </a:lnTo>
                  <a:lnTo>
                    <a:pt x="3299" y="112"/>
                  </a:lnTo>
                  <a:lnTo>
                    <a:pt x="3133" y="56"/>
                  </a:lnTo>
                  <a:lnTo>
                    <a:pt x="2984" y="19"/>
                  </a:lnTo>
                  <a:lnTo>
                    <a:pt x="2818" y="19"/>
                  </a:lnTo>
                  <a:lnTo>
                    <a:pt x="268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TextBox 82">
            <a:extLst>
              <a:ext uri="{FF2B5EF4-FFF2-40B4-BE49-F238E27FC236}">
                <a16:creationId xmlns:a16="http://schemas.microsoft.com/office/drawing/2014/main" id="{E1EED9F0-134C-DEA7-DE8F-73A70AA58BFC}"/>
              </a:ext>
            </a:extLst>
          </p:cNvPr>
          <p:cNvSpPr txBox="1"/>
          <p:nvPr/>
        </p:nvSpPr>
        <p:spPr>
          <a:xfrm>
            <a:off x="8633725" y="4772403"/>
            <a:ext cx="417498" cy="307777"/>
          </a:xfrm>
          <a:prstGeom prst="rect">
            <a:avLst/>
          </a:prstGeom>
          <a:noFill/>
        </p:spPr>
        <p:txBody>
          <a:bodyPr wrap="square" rtlCol="0">
            <a:spAutoFit/>
          </a:bodyPr>
          <a:lstStyle/>
          <a:p>
            <a:r>
              <a:rPr lang="en-US"/>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56F7B-91F2-0F2F-E92B-65004D5834E9}"/>
              </a:ext>
            </a:extLst>
          </p:cNvPr>
          <p:cNvSpPr>
            <a:spLocks noGrp="1"/>
          </p:cNvSpPr>
          <p:nvPr>
            <p:ph type="title"/>
          </p:nvPr>
        </p:nvSpPr>
        <p:spPr/>
        <p:txBody>
          <a:bodyPr/>
          <a:lstStyle/>
          <a:p>
            <a:r>
              <a:rPr lang="en-US"/>
              <a:t>Conclusion</a:t>
            </a:r>
          </a:p>
        </p:txBody>
      </p:sp>
      <p:sp>
        <p:nvSpPr>
          <p:cNvPr id="5" name="Title 4">
            <a:extLst>
              <a:ext uri="{FF2B5EF4-FFF2-40B4-BE49-F238E27FC236}">
                <a16:creationId xmlns:a16="http://schemas.microsoft.com/office/drawing/2014/main" id="{B1A63569-1518-3F35-714A-C21BE3C25AEC}"/>
              </a:ext>
            </a:extLst>
          </p:cNvPr>
          <p:cNvSpPr>
            <a:spLocks noGrp="1"/>
          </p:cNvSpPr>
          <p:nvPr>
            <p:ph type="title" idx="2"/>
          </p:nvPr>
        </p:nvSpPr>
        <p:spPr/>
        <p:txBody>
          <a:bodyPr/>
          <a:lstStyle/>
          <a:p>
            <a:r>
              <a:rPr lang="en-US"/>
              <a:t>4</a:t>
            </a:r>
          </a:p>
        </p:txBody>
      </p:sp>
      <p:sp>
        <p:nvSpPr>
          <p:cNvPr id="4" name="Subtitle 3">
            <a:extLst>
              <a:ext uri="{FF2B5EF4-FFF2-40B4-BE49-F238E27FC236}">
                <a16:creationId xmlns:a16="http://schemas.microsoft.com/office/drawing/2014/main" id="{4FAEB14E-E20C-F15E-F258-B4647790E090}"/>
              </a:ext>
            </a:extLst>
          </p:cNvPr>
          <p:cNvSpPr>
            <a:spLocks noGrp="1"/>
          </p:cNvSpPr>
          <p:nvPr>
            <p:ph type="subTitle" idx="1"/>
          </p:nvPr>
        </p:nvSpPr>
        <p:spPr/>
        <p:txBody>
          <a:bodyPr/>
          <a:lstStyle/>
          <a:p>
            <a:endParaRPr lang="en-US"/>
          </a:p>
        </p:txBody>
      </p:sp>
      <p:sp>
        <p:nvSpPr>
          <p:cNvPr id="6" name="TextBox 5">
            <a:extLst>
              <a:ext uri="{FF2B5EF4-FFF2-40B4-BE49-F238E27FC236}">
                <a16:creationId xmlns:a16="http://schemas.microsoft.com/office/drawing/2014/main" id="{AB6234B5-6887-70E4-7C6C-CE5F8867120B}"/>
              </a:ext>
            </a:extLst>
          </p:cNvPr>
          <p:cNvSpPr txBox="1"/>
          <p:nvPr/>
        </p:nvSpPr>
        <p:spPr>
          <a:xfrm>
            <a:off x="8633725" y="4772403"/>
            <a:ext cx="417498" cy="307777"/>
          </a:xfrm>
          <a:prstGeom prst="rect">
            <a:avLst/>
          </a:prstGeom>
          <a:noFill/>
        </p:spPr>
        <p:txBody>
          <a:bodyPr wrap="square" rtlCol="0">
            <a:spAutoFit/>
          </a:bodyPr>
          <a:lstStyle/>
          <a:p>
            <a:r>
              <a:rPr lang="en-US"/>
              <a:t>30</a:t>
            </a:r>
          </a:p>
        </p:txBody>
      </p:sp>
    </p:spTree>
    <p:extLst>
      <p:ext uri="{BB962C8B-B14F-4D97-AF65-F5344CB8AC3E}">
        <p14:creationId xmlns:p14="http://schemas.microsoft.com/office/powerpoint/2010/main" val="1758014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06DFAC2E-CDB2-724A-72F1-4C72C59A157C}"/>
              </a:ext>
            </a:extLst>
          </p:cNvPr>
          <p:cNvSpPr>
            <a:spLocks noGrp="1"/>
          </p:cNvSpPr>
          <p:nvPr>
            <p:ph type="body" idx="1"/>
          </p:nvPr>
        </p:nvSpPr>
        <p:spPr/>
        <p:txBody>
          <a:bodyPr/>
          <a:lstStyle/>
          <a:p>
            <a:r>
              <a:rPr lang="en-US" sz="1800"/>
              <a:t>Đây là phương pháp đơn giản, dễ thực hiện và triển khai</a:t>
            </a:r>
          </a:p>
          <a:p>
            <a:r>
              <a:rPr lang="en-US" sz="1800"/>
              <a:t>Thời gian xử lí nhanh</a:t>
            </a:r>
          </a:p>
          <a:p>
            <a:r>
              <a:rPr lang="en-US" sz="1800"/>
              <a:t>Cho độ chính xác trong mức chấp nhận được</a:t>
            </a:r>
          </a:p>
        </p:txBody>
      </p:sp>
      <p:sp>
        <p:nvSpPr>
          <p:cNvPr id="22" name="Text Placeholder 21">
            <a:extLst>
              <a:ext uri="{FF2B5EF4-FFF2-40B4-BE49-F238E27FC236}">
                <a16:creationId xmlns:a16="http://schemas.microsoft.com/office/drawing/2014/main" id="{578E3759-0D45-BCC7-2F03-B8D117387EBA}"/>
              </a:ext>
            </a:extLst>
          </p:cNvPr>
          <p:cNvSpPr>
            <a:spLocks noGrp="1"/>
          </p:cNvSpPr>
          <p:nvPr>
            <p:ph type="body" idx="2"/>
          </p:nvPr>
        </p:nvSpPr>
        <p:spPr/>
        <p:txBody>
          <a:bodyPr/>
          <a:lstStyle/>
          <a:p>
            <a:r>
              <a:rPr lang="en-US" sz="1800">
                <a:effectLst/>
                <a:latin typeface="Barlow Medium" panose="00000600000000000000" pitchFamily="2" charset="0"/>
                <a:ea typeface="Calibri" panose="020F0502020204030204" pitchFamily="34" charset="0"/>
                <a:cs typeface="Times New Roman" panose="02020603050405020304" pitchFamily="18" charset="0"/>
              </a:rPr>
              <a:t>Đối với vài trường hợp kết quả thu được  không được như mong muốn. </a:t>
            </a:r>
          </a:p>
          <a:p>
            <a:r>
              <a:rPr lang="en-US" sz="1800">
                <a:effectLst/>
                <a:latin typeface="Barlow Medium" panose="00000600000000000000" pitchFamily="2" charset="0"/>
                <a:ea typeface="Calibri" panose="020F0502020204030204" pitchFamily="34" charset="0"/>
                <a:cs typeface="Times New Roman" panose="02020603050405020304" pitchFamily="18" charset="0"/>
              </a:rPr>
              <a:t>Chẳng hạn như  tấm ảnh có </a:t>
            </a:r>
            <a:r>
              <a:rPr lang="en-US" sz="1800">
                <a:latin typeface="Barlow Medium" panose="00000600000000000000" pitchFamily="2" charset="0"/>
                <a:ea typeface="Calibri" panose="020F0502020204030204" pitchFamily="34" charset="0"/>
                <a:cs typeface="Times New Roman" panose="02020603050405020304" pitchFamily="18" charset="0"/>
              </a:rPr>
              <a:t>hiệu ứng phông xanh </a:t>
            </a:r>
            <a:r>
              <a:rPr lang="en-US" sz="1800">
                <a:effectLst/>
                <a:latin typeface="Barlow Medium" panose="00000600000000000000" pitchFamily="2" charset="0"/>
                <a:ea typeface="Calibri" panose="020F0502020204030204" pitchFamily="34" charset="0"/>
                <a:cs typeface="Times New Roman" panose="02020603050405020304" pitchFamily="18" charset="0"/>
              </a:rPr>
              <a:t>nhưng màu sắc hơi tối, không đều màu hay những bức ảnh được chụp bằng máy ảnh chất lượng thấp, những tấm ảnh có chủ thể với màu vàng quá sáng.</a:t>
            </a:r>
          </a:p>
          <a:p>
            <a:endParaRPr lang="en-US"/>
          </a:p>
        </p:txBody>
      </p:sp>
      <p:sp>
        <p:nvSpPr>
          <p:cNvPr id="20" name="Title 19">
            <a:extLst>
              <a:ext uri="{FF2B5EF4-FFF2-40B4-BE49-F238E27FC236}">
                <a16:creationId xmlns:a16="http://schemas.microsoft.com/office/drawing/2014/main" id="{5E3ADE02-84F7-09FE-B1FB-7386E0D85ACA}"/>
              </a:ext>
            </a:extLst>
          </p:cNvPr>
          <p:cNvSpPr>
            <a:spLocks noGrp="1"/>
          </p:cNvSpPr>
          <p:nvPr>
            <p:ph type="title"/>
          </p:nvPr>
        </p:nvSpPr>
        <p:spPr/>
        <p:txBody>
          <a:bodyPr/>
          <a:lstStyle/>
          <a:p>
            <a:r>
              <a:rPr lang="en-US"/>
              <a:t>Conclusion</a:t>
            </a:r>
          </a:p>
        </p:txBody>
      </p:sp>
      <p:sp>
        <p:nvSpPr>
          <p:cNvPr id="23" name="Subtitle 22">
            <a:extLst>
              <a:ext uri="{FF2B5EF4-FFF2-40B4-BE49-F238E27FC236}">
                <a16:creationId xmlns:a16="http://schemas.microsoft.com/office/drawing/2014/main" id="{BDA1E6F8-61CB-D5C1-5D78-CB34C6167F24}"/>
              </a:ext>
            </a:extLst>
          </p:cNvPr>
          <p:cNvSpPr>
            <a:spLocks noGrp="1"/>
          </p:cNvSpPr>
          <p:nvPr>
            <p:ph type="subTitle" idx="3"/>
          </p:nvPr>
        </p:nvSpPr>
        <p:spPr>
          <a:xfrm>
            <a:off x="713225" y="1205475"/>
            <a:ext cx="3830575" cy="365700"/>
          </a:xfrm>
        </p:spPr>
        <p:txBody>
          <a:bodyPr/>
          <a:lstStyle/>
          <a:p>
            <a:r>
              <a:rPr lang="en-US" sz="1800" b="1"/>
              <a:t>Ưu điểm</a:t>
            </a:r>
          </a:p>
        </p:txBody>
      </p:sp>
      <p:sp>
        <p:nvSpPr>
          <p:cNvPr id="24" name="TextBox 23">
            <a:extLst>
              <a:ext uri="{FF2B5EF4-FFF2-40B4-BE49-F238E27FC236}">
                <a16:creationId xmlns:a16="http://schemas.microsoft.com/office/drawing/2014/main" id="{FF45A82E-9C21-0C5B-C011-C342EE77B631}"/>
              </a:ext>
            </a:extLst>
          </p:cNvPr>
          <p:cNvSpPr txBox="1"/>
          <p:nvPr/>
        </p:nvSpPr>
        <p:spPr>
          <a:xfrm>
            <a:off x="4741915" y="1258559"/>
            <a:ext cx="3540369" cy="369332"/>
          </a:xfrm>
          <a:prstGeom prst="rect">
            <a:avLst/>
          </a:prstGeom>
          <a:noFill/>
        </p:spPr>
        <p:txBody>
          <a:bodyPr wrap="square" rtlCol="0">
            <a:spAutoFit/>
          </a:bodyPr>
          <a:lstStyle/>
          <a:p>
            <a:pPr algn="ctr"/>
            <a:r>
              <a:rPr lang="en-US" sz="1800" b="1">
                <a:latin typeface="Barlow Medium" panose="00000600000000000000" pitchFamily="2" charset="0"/>
              </a:rPr>
              <a:t>Nhược điểm</a:t>
            </a:r>
          </a:p>
        </p:txBody>
      </p:sp>
      <p:cxnSp>
        <p:nvCxnSpPr>
          <p:cNvPr id="26" name="Straight Connector 25">
            <a:extLst>
              <a:ext uri="{FF2B5EF4-FFF2-40B4-BE49-F238E27FC236}">
                <a16:creationId xmlns:a16="http://schemas.microsoft.com/office/drawing/2014/main" id="{A0A4AF6C-AFE3-963C-015C-3C83F1DAAE55}"/>
              </a:ext>
            </a:extLst>
          </p:cNvPr>
          <p:cNvCxnSpPr>
            <a:cxnSpLocks/>
          </p:cNvCxnSpPr>
          <p:nvPr/>
        </p:nvCxnSpPr>
        <p:spPr>
          <a:xfrm>
            <a:off x="4572000" y="1571175"/>
            <a:ext cx="0" cy="2714222"/>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4C9FB39-0311-A536-341A-103BCFC9F10C}"/>
              </a:ext>
            </a:extLst>
          </p:cNvPr>
          <p:cNvSpPr txBox="1"/>
          <p:nvPr/>
        </p:nvSpPr>
        <p:spPr>
          <a:xfrm>
            <a:off x="8633725" y="4772403"/>
            <a:ext cx="417498" cy="307777"/>
          </a:xfrm>
          <a:prstGeom prst="rect">
            <a:avLst/>
          </a:prstGeom>
          <a:noFill/>
        </p:spPr>
        <p:txBody>
          <a:bodyPr wrap="square" rtlCol="0">
            <a:spAutoFit/>
          </a:bodyPr>
          <a:lstStyle/>
          <a:p>
            <a:r>
              <a:rPr lang="en-US"/>
              <a:t>31</a:t>
            </a:r>
          </a:p>
        </p:txBody>
      </p:sp>
    </p:spTree>
    <p:extLst>
      <p:ext uri="{BB962C8B-B14F-4D97-AF65-F5344CB8AC3E}">
        <p14:creationId xmlns:p14="http://schemas.microsoft.com/office/powerpoint/2010/main" val="28249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xEl>
                                              <p:pRg st="1" end="1"/>
                                            </p:txEl>
                                          </p:spTgt>
                                        </p:tgtEl>
                                        <p:attrNameLst>
                                          <p:attrName>style.visibility</p:attrName>
                                        </p:attrNameLst>
                                      </p:cBhvr>
                                      <p:to>
                                        <p:strVal val="visible"/>
                                      </p:to>
                                    </p:set>
                                    <p:anim calcmode="lin" valueType="num">
                                      <p:cBhvr additive="base">
                                        <p:cTn id="13"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 calcmode="lin" valueType="num">
                                      <p:cBhvr additive="base">
                                        <p:cTn id="19"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 calcmode="lin" valueType="num">
                                      <p:cBhvr additive="base">
                                        <p:cTn id="25"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xEl>
                                              <p:pRg st="1" end="1"/>
                                            </p:txEl>
                                          </p:spTgt>
                                        </p:tgtEl>
                                        <p:attrNameLst>
                                          <p:attrName>style.visibility</p:attrName>
                                        </p:attrNameLst>
                                      </p:cBhvr>
                                      <p:to>
                                        <p:strVal val="visible"/>
                                      </p:to>
                                    </p:set>
                                    <p:anim calcmode="lin" valueType="num">
                                      <p:cBhvr additive="base">
                                        <p:cTn id="31"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34"/>
          <p:cNvGrpSpPr/>
          <p:nvPr/>
        </p:nvGrpSpPr>
        <p:grpSpPr>
          <a:xfrm>
            <a:off x="1541797" y="474291"/>
            <a:ext cx="6042000" cy="4363911"/>
            <a:chOff x="1551000" y="452264"/>
            <a:chExt cx="6042000" cy="4363911"/>
          </a:xfrm>
        </p:grpSpPr>
        <p:sp>
          <p:nvSpPr>
            <p:cNvPr id="1812" name="Google Shape;1812;p34"/>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34"/>
            <p:cNvGrpSpPr/>
            <p:nvPr/>
          </p:nvGrpSpPr>
          <p:grpSpPr>
            <a:xfrm>
              <a:off x="1705800" y="452264"/>
              <a:ext cx="5732400" cy="4147136"/>
              <a:chOff x="628875" y="452264"/>
              <a:chExt cx="5732400" cy="4147136"/>
            </a:xfrm>
          </p:grpSpPr>
          <p:sp>
            <p:nvSpPr>
              <p:cNvPr id="1814" name="Google Shape;1814;p34"/>
              <p:cNvSpPr/>
              <p:nvPr/>
            </p:nvSpPr>
            <p:spPr>
              <a:xfrm>
                <a:off x="713225" y="617500"/>
                <a:ext cx="5598900"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4"/>
              <p:cNvSpPr/>
              <p:nvPr/>
            </p:nvSpPr>
            <p:spPr>
              <a:xfrm>
                <a:off x="628875" y="527550"/>
                <a:ext cx="5732400" cy="433500"/>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34"/>
              <p:cNvGrpSpPr/>
              <p:nvPr/>
            </p:nvGrpSpPr>
            <p:grpSpPr>
              <a:xfrm>
                <a:off x="816950" y="452264"/>
                <a:ext cx="196200" cy="375250"/>
                <a:chOff x="816950" y="467150"/>
                <a:chExt cx="196200" cy="375250"/>
              </a:xfrm>
            </p:grpSpPr>
            <p:sp>
              <p:nvSpPr>
                <p:cNvPr id="1817" name="Google Shape;181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34"/>
              <p:cNvGrpSpPr/>
              <p:nvPr/>
            </p:nvGrpSpPr>
            <p:grpSpPr>
              <a:xfrm>
                <a:off x="1244763" y="452264"/>
                <a:ext cx="196200" cy="375250"/>
                <a:chOff x="816950" y="467150"/>
                <a:chExt cx="196200" cy="375250"/>
              </a:xfrm>
            </p:grpSpPr>
            <p:sp>
              <p:nvSpPr>
                <p:cNvPr id="1820" name="Google Shape;182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34"/>
              <p:cNvGrpSpPr/>
              <p:nvPr/>
            </p:nvGrpSpPr>
            <p:grpSpPr>
              <a:xfrm>
                <a:off x="1672575" y="452264"/>
                <a:ext cx="196200" cy="375250"/>
                <a:chOff x="816950" y="467150"/>
                <a:chExt cx="196200" cy="375250"/>
              </a:xfrm>
            </p:grpSpPr>
            <p:sp>
              <p:nvSpPr>
                <p:cNvPr id="1823" name="Google Shape;182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34"/>
              <p:cNvGrpSpPr/>
              <p:nvPr/>
            </p:nvGrpSpPr>
            <p:grpSpPr>
              <a:xfrm>
                <a:off x="2100388" y="452264"/>
                <a:ext cx="196200" cy="375250"/>
                <a:chOff x="816950" y="467150"/>
                <a:chExt cx="196200" cy="375250"/>
              </a:xfrm>
            </p:grpSpPr>
            <p:sp>
              <p:nvSpPr>
                <p:cNvPr id="1826" name="Google Shape;1826;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34"/>
              <p:cNvGrpSpPr/>
              <p:nvPr/>
            </p:nvGrpSpPr>
            <p:grpSpPr>
              <a:xfrm>
                <a:off x="2528200" y="452264"/>
                <a:ext cx="196200" cy="375250"/>
                <a:chOff x="816950" y="467150"/>
                <a:chExt cx="196200" cy="375250"/>
              </a:xfrm>
            </p:grpSpPr>
            <p:sp>
              <p:nvSpPr>
                <p:cNvPr id="1829" name="Google Shape;1829;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34"/>
              <p:cNvGrpSpPr/>
              <p:nvPr/>
            </p:nvGrpSpPr>
            <p:grpSpPr>
              <a:xfrm>
                <a:off x="2956013" y="452264"/>
                <a:ext cx="196200" cy="375250"/>
                <a:chOff x="816950" y="467150"/>
                <a:chExt cx="196200" cy="375250"/>
              </a:xfrm>
            </p:grpSpPr>
            <p:sp>
              <p:nvSpPr>
                <p:cNvPr id="1832" name="Google Shape;1832;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34"/>
              <p:cNvGrpSpPr/>
              <p:nvPr/>
            </p:nvGrpSpPr>
            <p:grpSpPr>
              <a:xfrm>
                <a:off x="3383825" y="452264"/>
                <a:ext cx="196200" cy="375250"/>
                <a:chOff x="816950" y="467150"/>
                <a:chExt cx="196200" cy="375250"/>
              </a:xfrm>
            </p:grpSpPr>
            <p:sp>
              <p:nvSpPr>
                <p:cNvPr id="1835" name="Google Shape;1835;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34"/>
              <p:cNvGrpSpPr/>
              <p:nvPr/>
            </p:nvGrpSpPr>
            <p:grpSpPr>
              <a:xfrm>
                <a:off x="3811638" y="452264"/>
                <a:ext cx="196200" cy="375250"/>
                <a:chOff x="816950" y="467150"/>
                <a:chExt cx="196200" cy="375250"/>
              </a:xfrm>
            </p:grpSpPr>
            <p:sp>
              <p:nvSpPr>
                <p:cNvPr id="1838" name="Google Shape;1838;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34"/>
              <p:cNvGrpSpPr/>
              <p:nvPr/>
            </p:nvGrpSpPr>
            <p:grpSpPr>
              <a:xfrm>
                <a:off x="4239450" y="452264"/>
                <a:ext cx="196200" cy="375250"/>
                <a:chOff x="816950" y="467150"/>
                <a:chExt cx="196200" cy="375250"/>
              </a:xfrm>
            </p:grpSpPr>
            <p:sp>
              <p:nvSpPr>
                <p:cNvPr id="1841" name="Google Shape;1841;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34"/>
              <p:cNvGrpSpPr/>
              <p:nvPr/>
            </p:nvGrpSpPr>
            <p:grpSpPr>
              <a:xfrm>
                <a:off x="4667263" y="452264"/>
                <a:ext cx="196200" cy="375250"/>
                <a:chOff x="816950" y="467150"/>
                <a:chExt cx="196200" cy="375250"/>
              </a:xfrm>
            </p:grpSpPr>
            <p:sp>
              <p:nvSpPr>
                <p:cNvPr id="1844" name="Google Shape;1844;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34"/>
              <p:cNvGrpSpPr/>
              <p:nvPr/>
            </p:nvGrpSpPr>
            <p:grpSpPr>
              <a:xfrm>
                <a:off x="5095075" y="452264"/>
                <a:ext cx="196200" cy="375250"/>
                <a:chOff x="816950" y="467150"/>
                <a:chExt cx="196200" cy="375250"/>
              </a:xfrm>
            </p:grpSpPr>
            <p:sp>
              <p:nvSpPr>
                <p:cNvPr id="1847" name="Google Shape;184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34"/>
              <p:cNvGrpSpPr/>
              <p:nvPr/>
            </p:nvGrpSpPr>
            <p:grpSpPr>
              <a:xfrm>
                <a:off x="5522888" y="452264"/>
                <a:ext cx="196200" cy="375250"/>
                <a:chOff x="816950" y="467150"/>
                <a:chExt cx="196200" cy="375250"/>
              </a:xfrm>
            </p:grpSpPr>
            <p:sp>
              <p:nvSpPr>
                <p:cNvPr id="1850" name="Google Shape;185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4"/>
              <p:cNvGrpSpPr/>
              <p:nvPr/>
            </p:nvGrpSpPr>
            <p:grpSpPr>
              <a:xfrm>
                <a:off x="5950700" y="452264"/>
                <a:ext cx="196200" cy="375250"/>
                <a:chOff x="816950" y="467150"/>
                <a:chExt cx="196200" cy="375250"/>
              </a:xfrm>
            </p:grpSpPr>
            <p:sp>
              <p:nvSpPr>
                <p:cNvPr id="1853" name="Google Shape;185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 name="Title 3">
            <a:extLst>
              <a:ext uri="{FF2B5EF4-FFF2-40B4-BE49-F238E27FC236}">
                <a16:creationId xmlns:a16="http://schemas.microsoft.com/office/drawing/2014/main" id="{F1D7DE75-394B-0862-F726-0ABDDC3D2DB6}"/>
              </a:ext>
            </a:extLst>
          </p:cNvPr>
          <p:cNvSpPr>
            <a:spLocks noGrp="1"/>
          </p:cNvSpPr>
          <p:nvPr>
            <p:ph type="title" idx="2"/>
          </p:nvPr>
        </p:nvSpPr>
        <p:spPr>
          <a:xfrm>
            <a:off x="1996305" y="1584588"/>
            <a:ext cx="5194584" cy="1605372"/>
          </a:xfrm>
        </p:spPr>
        <p:txBody>
          <a:bodyPr/>
          <a:lstStyle/>
          <a:p>
            <a:r>
              <a:rPr lang="vi-VN" err="1"/>
              <a:t>Cảm</a:t>
            </a:r>
            <a:r>
              <a:rPr lang="vi-VN"/>
              <a:t> ơn </a:t>
            </a:r>
            <a:r>
              <a:rPr lang="vi-VN" err="1"/>
              <a:t>thầy</a:t>
            </a:r>
            <a:r>
              <a:rPr lang="vi-VN"/>
              <a:t> </a:t>
            </a:r>
            <a:r>
              <a:rPr lang="vi-VN" err="1"/>
              <a:t>các</a:t>
            </a:r>
            <a:r>
              <a:rPr lang="vi-VN"/>
              <a:t> </a:t>
            </a:r>
            <a:r>
              <a:rPr lang="vi-VN" err="1"/>
              <a:t>bạn</a:t>
            </a:r>
            <a:r>
              <a:rPr lang="vi-VN"/>
              <a:t> </a:t>
            </a:r>
            <a:r>
              <a:rPr lang="vi-VN" err="1"/>
              <a:t>đã</a:t>
            </a:r>
            <a:r>
              <a:rPr lang="vi-VN"/>
              <a:t> </a:t>
            </a:r>
            <a:r>
              <a:rPr lang="vi-VN" err="1"/>
              <a:t>lắng</a:t>
            </a:r>
            <a:r>
              <a:rPr lang="vi-VN"/>
              <a:t> nghe</a:t>
            </a:r>
            <a:endParaRPr lang="en-US"/>
          </a:p>
        </p:txBody>
      </p:sp>
      <p:grpSp>
        <p:nvGrpSpPr>
          <p:cNvPr id="1857" name="Google Shape;1857;p34"/>
          <p:cNvGrpSpPr/>
          <p:nvPr/>
        </p:nvGrpSpPr>
        <p:grpSpPr>
          <a:xfrm flipH="1">
            <a:off x="-177173" y="431366"/>
            <a:ext cx="2000534" cy="4454853"/>
            <a:chOff x="7721925" y="946672"/>
            <a:chExt cx="1845000" cy="4108506"/>
          </a:xfrm>
        </p:grpSpPr>
        <p:sp>
          <p:nvSpPr>
            <p:cNvPr id="1858" name="Google Shape;1858;p34"/>
            <p:cNvSpPr/>
            <p:nvPr/>
          </p:nvSpPr>
          <p:spPr>
            <a:xfrm>
              <a:off x="7721925" y="4927078"/>
              <a:ext cx="1845000" cy="1281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9" name="Google Shape;1859;p34"/>
            <p:cNvGrpSpPr/>
            <p:nvPr/>
          </p:nvGrpSpPr>
          <p:grpSpPr>
            <a:xfrm flipH="1">
              <a:off x="7885124" y="946672"/>
              <a:ext cx="1335307" cy="4064222"/>
              <a:chOff x="2949400" y="238125"/>
              <a:chExt cx="1721200" cy="5238750"/>
            </a:xfrm>
          </p:grpSpPr>
          <p:sp>
            <p:nvSpPr>
              <p:cNvPr id="1860" name="Google Shape;1860;p34"/>
              <p:cNvSpPr/>
              <p:nvPr/>
            </p:nvSpPr>
            <p:spPr>
              <a:xfrm>
                <a:off x="3702875" y="1455825"/>
                <a:ext cx="382075" cy="306975"/>
              </a:xfrm>
              <a:custGeom>
                <a:avLst/>
                <a:gdLst/>
                <a:ahLst/>
                <a:cxnLst/>
                <a:rect l="l" t="t" r="r" b="b"/>
                <a:pathLst>
                  <a:path w="15283" h="12279" extrusionOk="0">
                    <a:moveTo>
                      <a:pt x="1" y="0"/>
                    </a:moveTo>
                    <a:lnTo>
                      <a:pt x="1" y="12177"/>
                    </a:lnTo>
                    <a:lnTo>
                      <a:pt x="15283" y="12278"/>
                    </a:lnTo>
                    <a:lnTo>
                      <a:pt x="15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4"/>
              <p:cNvSpPr/>
              <p:nvPr/>
            </p:nvSpPr>
            <p:spPr>
              <a:xfrm>
                <a:off x="3697350" y="1450775"/>
                <a:ext cx="392650" cy="317050"/>
              </a:xfrm>
              <a:custGeom>
                <a:avLst/>
                <a:gdLst/>
                <a:ahLst/>
                <a:cxnLst/>
                <a:rect l="l" t="t" r="r" b="b"/>
                <a:pathLst>
                  <a:path w="15706" h="12682" extrusionOk="0">
                    <a:moveTo>
                      <a:pt x="15302" y="404"/>
                    </a:moveTo>
                    <a:lnTo>
                      <a:pt x="15302" y="12278"/>
                    </a:lnTo>
                    <a:lnTo>
                      <a:pt x="424" y="12178"/>
                    </a:lnTo>
                    <a:lnTo>
                      <a:pt x="424" y="404"/>
                    </a:lnTo>
                    <a:close/>
                    <a:moveTo>
                      <a:pt x="222" y="1"/>
                    </a:moveTo>
                    <a:lnTo>
                      <a:pt x="141" y="21"/>
                    </a:lnTo>
                    <a:lnTo>
                      <a:pt x="61" y="61"/>
                    </a:lnTo>
                    <a:lnTo>
                      <a:pt x="20" y="122"/>
                    </a:lnTo>
                    <a:lnTo>
                      <a:pt x="0" y="202"/>
                    </a:lnTo>
                    <a:lnTo>
                      <a:pt x="0" y="12379"/>
                    </a:lnTo>
                    <a:lnTo>
                      <a:pt x="20" y="12460"/>
                    </a:lnTo>
                    <a:lnTo>
                      <a:pt x="61" y="12520"/>
                    </a:lnTo>
                    <a:lnTo>
                      <a:pt x="141" y="12581"/>
                    </a:lnTo>
                    <a:lnTo>
                      <a:pt x="222" y="12581"/>
                    </a:lnTo>
                    <a:lnTo>
                      <a:pt x="15504" y="12682"/>
                    </a:lnTo>
                    <a:lnTo>
                      <a:pt x="15584" y="12661"/>
                    </a:lnTo>
                    <a:lnTo>
                      <a:pt x="15645" y="12621"/>
                    </a:lnTo>
                    <a:lnTo>
                      <a:pt x="15685" y="12561"/>
                    </a:lnTo>
                    <a:lnTo>
                      <a:pt x="15705" y="12480"/>
                    </a:lnTo>
                    <a:lnTo>
                      <a:pt x="15705" y="202"/>
                    </a:lnTo>
                    <a:lnTo>
                      <a:pt x="15685" y="122"/>
                    </a:lnTo>
                    <a:lnTo>
                      <a:pt x="15645" y="61"/>
                    </a:lnTo>
                    <a:lnTo>
                      <a:pt x="15584" y="21"/>
                    </a:lnTo>
                    <a:lnTo>
                      <a:pt x="1550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4"/>
              <p:cNvSpPr/>
              <p:nvPr/>
            </p:nvSpPr>
            <p:spPr>
              <a:xfrm>
                <a:off x="4091975" y="5270725"/>
                <a:ext cx="578625" cy="206150"/>
              </a:xfrm>
              <a:custGeom>
                <a:avLst/>
                <a:gdLst/>
                <a:ahLst/>
                <a:cxnLst/>
                <a:rect l="l" t="t" r="r" b="b"/>
                <a:pathLst>
                  <a:path w="23145" h="8246" extrusionOk="0">
                    <a:moveTo>
                      <a:pt x="9456" y="0"/>
                    </a:moveTo>
                    <a:lnTo>
                      <a:pt x="1" y="1674"/>
                    </a:lnTo>
                    <a:lnTo>
                      <a:pt x="1" y="8246"/>
                    </a:lnTo>
                    <a:lnTo>
                      <a:pt x="4517" y="8246"/>
                    </a:lnTo>
                    <a:lnTo>
                      <a:pt x="4739" y="5988"/>
                    </a:lnTo>
                    <a:lnTo>
                      <a:pt x="8972" y="8246"/>
                    </a:lnTo>
                    <a:lnTo>
                      <a:pt x="23145" y="8246"/>
                    </a:lnTo>
                    <a:lnTo>
                      <a:pt x="9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4"/>
              <p:cNvSpPr/>
              <p:nvPr/>
            </p:nvSpPr>
            <p:spPr>
              <a:xfrm>
                <a:off x="2949400" y="5270725"/>
                <a:ext cx="578125" cy="206150"/>
              </a:xfrm>
              <a:custGeom>
                <a:avLst/>
                <a:gdLst/>
                <a:ahLst/>
                <a:cxnLst/>
                <a:rect l="l" t="t" r="r" b="b"/>
                <a:pathLst>
                  <a:path w="23125" h="8246" extrusionOk="0">
                    <a:moveTo>
                      <a:pt x="13689" y="0"/>
                    </a:moveTo>
                    <a:lnTo>
                      <a:pt x="0" y="8246"/>
                    </a:lnTo>
                    <a:lnTo>
                      <a:pt x="14173" y="8246"/>
                    </a:lnTo>
                    <a:lnTo>
                      <a:pt x="18407" y="5988"/>
                    </a:lnTo>
                    <a:lnTo>
                      <a:pt x="18628" y="8246"/>
                    </a:lnTo>
                    <a:lnTo>
                      <a:pt x="23124" y="8246"/>
                    </a:lnTo>
                    <a:lnTo>
                      <a:pt x="23124" y="1674"/>
                    </a:lnTo>
                    <a:lnTo>
                      <a:pt x="1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4"/>
              <p:cNvSpPr/>
              <p:nvPr/>
            </p:nvSpPr>
            <p:spPr>
              <a:xfrm>
                <a:off x="3229625" y="1727975"/>
                <a:ext cx="1270625" cy="3604775"/>
              </a:xfrm>
              <a:custGeom>
                <a:avLst/>
                <a:gdLst/>
                <a:ahLst/>
                <a:cxnLst/>
                <a:rect l="l" t="t" r="r" b="b"/>
                <a:pathLst>
                  <a:path w="50825" h="144191" extrusionOk="0">
                    <a:moveTo>
                      <a:pt x="17096" y="1"/>
                    </a:moveTo>
                    <a:lnTo>
                      <a:pt x="16391" y="122"/>
                    </a:lnTo>
                    <a:lnTo>
                      <a:pt x="14516" y="485"/>
                    </a:lnTo>
                    <a:lnTo>
                      <a:pt x="13266" y="727"/>
                    </a:lnTo>
                    <a:lnTo>
                      <a:pt x="11875" y="1029"/>
                    </a:lnTo>
                    <a:lnTo>
                      <a:pt x="10363" y="1372"/>
                    </a:lnTo>
                    <a:lnTo>
                      <a:pt x="8810" y="1775"/>
                    </a:lnTo>
                    <a:lnTo>
                      <a:pt x="7238" y="2198"/>
                    </a:lnTo>
                    <a:lnTo>
                      <a:pt x="6472" y="2420"/>
                    </a:lnTo>
                    <a:lnTo>
                      <a:pt x="5726" y="2662"/>
                    </a:lnTo>
                    <a:lnTo>
                      <a:pt x="4980" y="2904"/>
                    </a:lnTo>
                    <a:lnTo>
                      <a:pt x="4274" y="3146"/>
                    </a:lnTo>
                    <a:lnTo>
                      <a:pt x="3609" y="3408"/>
                    </a:lnTo>
                    <a:lnTo>
                      <a:pt x="2964" y="3670"/>
                    </a:lnTo>
                    <a:lnTo>
                      <a:pt x="2379" y="3952"/>
                    </a:lnTo>
                    <a:lnTo>
                      <a:pt x="1835" y="4235"/>
                    </a:lnTo>
                    <a:lnTo>
                      <a:pt x="1351" y="4517"/>
                    </a:lnTo>
                    <a:lnTo>
                      <a:pt x="948" y="4799"/>
                    </a:lnTo>
                    <a:lnTo>
                      <a:pt x="746" y="4940"/>
                    </a:lnTo>
                    <a:lnTo>
                      <a:pt x="585" y="5102"/>
                    </a:lnTo>
                    <a:lnTo>
                      <a:pt x="444" y="5243"/>
                    </a:lnTo>
                    <a:lnTo>
                      <a:pt x="303" y="5404"/>
                    </a:lnTo>
                    <a:lnTo>
                      <a:pt x="202" y="5545"/>
                    </a:lnTo>
                    <a:lnTo>
                      <a:pt x="121" y="5706"/>
                    </a:lnTo>
                    <a:lnTo>
                      <a:pt x="41" y="5848"/>
                    </a:lnTo>
                    <a:lnTo>
                      <a:pt x="0" y="6009"/>
                    </a:lnTo>
                    <a:lnTo>
                      <a:pt x="7762" y="69213"/>
                    </a:lnTo>
                    <a:lnTo>
                      <a:pt x="0" y="141368"/>
                    </a:lnTo>
                    <a:lnTo>
                      <a:pt x="13649" y="144190"/>
                    </a:lnTo>
                    <a:lnTo>
                      <a:pt x="26108" y="87579"/>
                    </a:lnTo>
                    <a:lnTo>
                      <a:pt x="33547" y="144190"/>
                    </a:lnTo>
                    <a:lnTo>
                      <a:pt x="45442" y="142073"/>
                    </a:lnTo>
                    <a:lnTo>
                      <a:pt x="45543" y="138666"/>
                    </a:lnTo>
                    <a:lnTo>
                      <a:pt x="45644" y="135239"/>
                    </a:lnTo>
                    <a:lnTo>
                      <a:pt x="45744" y="131852"/>
                    </a:lnTo>
                    <a:lnTo>
                      <a:pt x="45805" y="128485"/>
                    </a:lnTo>
                    <a:lnTo>
                      <a:pt x="45926" y="121812"/>
                    </a:lnTo>
                    <a:lnTo>
                      <a:pt x="45986" y="115320"/>
                    </a:lnTo>
                    <a:lnTo>
                      <a:pt x="46006" y="109030"/>
                    </a:lnTo>
                    <a:lnTo>
                      <a:pt x="46006" y="103022"/>
                    </a:lnTo>
                    <a:lnTo>
                      <a:pt x="45966" y="97337"/>
                    </a:lnTo>
                    <a:lnTo>
                      <a:pt x="45926" y="92014"/>
                    </a:lnTo>
                    <a:lnTo>
                      <a:pt x="45865" y="87135"/>
                    </a:lnTo>
                    <a:lnTo>
                      <a:pt x="45785" y="82720"/>
                    </a:lnTo>
                    <a:lnTo>
                      <a:pt x="45704" y="78849"/>
                    </a:lnTo>
                    <a:lnTo>
                      <a:pt x="45623" y="75563"/>
                    </a:lnTo>
                    <a:lnTo>
                      <a:pt x="45482" y="70967"/>
                    </a:lnTo>
                    <a:lnTo>
                      <a:pt x="45442" y="69333"/>
                    </a:lnTo>
                    <a:lnTo>
                      <a:pt x="45200" y="32218"/>
                    </a:lnTo>
                    <a:lnTo>
                      <a:pt x="45482" y="31149"/>
                    </a:lnTo>
                    <a:lnTo>
                      <a:pt x="46208" y="28367"/>
                    </a:lnTo>
                    <a:lnTo>
                      <a:pt x="47196" y="24375"/>
                    </a:lnTo>
                    <a:lnTo>
                      <a:pt x="47760" y="22117"/>
                    </a:lnTo>
                    <a:lnTo>
                      <a:pt x="48325" y="19779"/>
                    </a:lnTo>
                    <a:lnTo>
                      <a:pt x="48869" y="17400"/>
                    </a:lnTo>
                    <a:lnTo>
                      <a:pt x="49393" y="15081"/>
                    </a:lnTo>
                    <a:lnTo>
                      <a:pt x="49877" y="12863"/>
                    </a:lnTo>
                    <a:lnTo>
                      <a:pt x="50260" y="10847"/>
                    </a:lnTo>
                    <a:lnTo>
                      <a:pt x="50442" y="9920"/>
                    </a:lnTo>
                    <a:lnTo>
                      <a:pt x="50583" y="9073"/>
                    </a:lnTo>
                    <a:lnTo>
                      <a:pt x="50684" y="8307"/>
                    </a:lnTo>
                    <a:lnTo>
                      <a:pt x="50764" y="7642"/>
                    </a:lnTo>
                    <a:lnTo>
                      <a:pt x="50825" y="7057"/>
                    </a:lnTo>
                    <a:lnTo>
                      <a:pt x="50825" y="6593"/>
                    </a:lnTo>
                    <a:lnTo>
                      <a:pt x="50825" y="6392"/>
                    </a:lnTo>
                    <a:lnTo>
                      <a:pt x="50805" y="6231"/>
                    </a:lnTo>
                    <a:lnTo>
                      <a:pt x="50764" y="6110"/>
                    </a:lnTo>
                    <a:lnTo>
                      <a:pt x="50744" y="6009"/>
                    </a:lnTo>
                    <a:lnTo>
                      <a:pt x="50684" y="5928"/>
                    </a:lnTo>
                    <a:lnTo>
                      <a:pt x="50603" y="5827"/>
                    </a:lnTo>
                    <a:lnTo>
                      <a:pt x="50381" y="5666"/>
                    </a:lnTo>
                    <a:lnTo>
                      <a:pt x="50099" y="5485"/>
                    </a:lnTo>
                    <a:lnTo>
                      <a:pt x="49736" y="5303"/>
                    </a:lnTo>
                    <a:lnTo>
                      <a:pt x="49293" y="5102"/>
                    </a:lnTo>
                    <a:lnTo>
                      <a:pt x="48809" y="4920"/>
                    </a:lnTo>
                    <a:lnTo>
                      <a:pt x="48264" y="4719"/>
                    </a:lnTo>
                    <a:lnTo>
                      <a:pt x="47680" y="4517"/>
                    </a:lnTo>
                    <a:lnTo>
                      <a:pt x="46349" y="4134"/>
                    </a:lnTo>
                    <a:lnTo>
                      <a:pt x="44918" y="3731"/>
                    </a:lnTo>
                    <a:lnTo>
                      <a:pt x="43406" y="3348"/>
                    </a:lnTo>
                    <a:lnTo>
                      <a:pt x="41853" y="2985"/>
                    </a:lnTo>
                    <a:lnTo>
                      <a:pt x="40301" y="2642"/>
                    </a:lnTo>
                    <a:lnTo>
                      <a:pt x="38809" y="2319"/>
                    </a:lnTo>
                    <a:lnTo>
                      <a:pt x="36208" y="1775"/>
                    </a:lnTo>
                    <a:lnTo>
                      <a:pt x="34354" y="1432"/>
                    </a:lnTo>
                    <a:lnTo>
                      <a:pt x="33668" y="1291"/>
                    </a:lnTo>
                    <a:lnTo>
                      <a:pt x="17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4"/>
              <p:cNvSpPr/>
              <p:nvPr/>
            </p:nvSpPr>
            <p:spPr>
              <a:xfrm>
                <a:off x="3574350" y="1737050"/>
                <a:ext cx="343275" cy="871475"/>
              </a:xfrm>
              <a:custGeom>
                <a:avLst/>
                <a:gdLst/>
                <a:ahLst/>
                <a:cxnLst/>
                <a:rect l="l" t="t" r="r" b="b"/>
                <a:pathLst>
                  <a:path w="13731" h="34859" extrusionOk="0">
                    <a:moveTo>
                      <a:pt x="203" y="1"/>
                    </a:moveTo>
                    <a:lnTo>
                      <a:pt x="142" y="21"/>
                    </a:lnTo>
                    <a:lnTo>
                      <a:pt x="61" y="81"/>
                    </a:lnTo>
                    <a:lnTo>
                      <a:pt x="21" y="142"/>
                    </a:lnTo>
                    <a:lnTo>
                      <a:pt x="1" y="223"/>
                    </a:lnTo>
                    <a:lnTo>
                      <a:pt x="182" y="15968"/>
                    </a:lnTo>
                    <a:lnTo>
                      <a:pt x="203" y="16029"/>
                    </a:lnTo>
                    <a:lnTo>
                      <a:pt x="223" y="16069"/>
                    </a:lnTo>
                    <a:lnTo>
                      <a:pt x="243" y="16109"/>
                    </a:lnTo>
                    <a:lnTo>
                      <a:pt x="303" y="16150"/>
                    </a:lnTo>
                    <a:lnTo>
                      <a:pt x="7581" y="20141"/>
                    </a:lnTo>
                    <a:lnTo>
                      <a:pt x="2259" y="26754"/>
                    </a:lnTo>
                    <a:lnTo>
                      <a:pt x="2219" y="26835"/>
                    </a:lnTo>
                    <a:lnTo>
                      <a:pt x="2219" y="26915"/>
                    </a:lnTo>
                    <a:lnTo>
                      <a:pt x="2239" y="26996"/>
                    </a:lnTo>
                    <a:lnTo>
                      <a:pt x="2299" y="27056"/>
                    </a:lnTo>
                    <a:lnTo>
                      <a:pt x="13408" y="34818"/>
                    </a:lnTo>
                    <a:lnTo>
                      <a:pt x="13468" y="34859"/>
                    </a:lnTo>
                    <a:lnTo>
                      <a:pt x="13529" y="34859"/>
                    </a:lnTo>
                    <a:lnTo>
                      <a:pt x="13609" y="34838"/>
                    </a:lnTo>
                    <a:lnTo>
                      <a:pt x="13650" y="34818"/>
                    </a:lnTo>
                    <a:lnTo>
                      <a:pt x="13690" y="34778"/>
                    </a:lnTo>
                    <a:lnTo>
                      <a:pt x="13730" y="34697"/>
                    </a:lnTo>
                    <a:lnTo>
                      <a:pt x="13730" y="34617"/>
                    </a:lnTo>
                    <a:lnTo>
                      <a:pt x="13690" y="34556"/>
                    </a:lnTo>
                    <a:lnTo>
                      <a:pt x="13629" y="34496"/>
                    </a:lnTo>
                    <a:lnTo>
                      <a:pt x="2702" y="26855"/>
                    </a:lnTo>
                    <a:lnTo>
                      <a:pt x="8045" y="20202"/>
                    </a:lnTo>
                    <a:lnTo>
                      <a:pt x="8085" y="20121"/>
                    </a:lnTo>
                    <a:lnTo>
                      <a:pt x="8085" y="20041"/>
                    </a:lnTo>
                    <a:lnTo>
                      <a:pt x="8045" y="19940"/>
                    </a:lnTo>
                    <a:lnTo>
                      <a:pt x="7985" y="19899"/>
                    </a:lnTo>
                    <a:lnTo>
                      <a:pt x="606" y="15847"/>
                    </a:lnTo>
                    <a:lnTo>
                      <a:pt x="424" y="223"/>
                    </a:lnTo>
                    <a:lnTo>
                      <a:pt x="404" y="142"/>
                    </a:lnTo>
                    <a:lnTo>
                      <a:pt x="364" y="61"/>
                    </a:lnTo>
                    <a:lnTo>
                      <a:pt x="303" y="21"/>
                    </a:lnTo>
                    <a:lnTo>
                      <a:pt x="22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4"/>
              <p:cNvSpPr/>
              <p:nvPr/>
            </p:nvSpPr>
            <p:spPr>
              <a:xfrm>
                <a:off x="3907000" y="1784425"/>
                <a:ext cx="328150" cy="824100"/>
              </a:xfrm>
              <a:custGeom>
                <a:avLst/>
                <a:gdLst/>
                <a:ahLst/>
                <a:cxnLst/>
                <a:rect l="l" t="t" r="r" b="b"/>
                <a:pathLst>
                  <a:path w="13126" h="32964" extrusionOk="0">
                    <a:moveTo>
                      <a:pt x="12944" y="1"/>
                    </a:moveTo>
                    <a:lnTo>
                      <a:pt x="12863" y="21"/>
                    </a:lnTo>
                    <a:lnTo>
                      <a:pt x="12783" y="61"/>
                    </a:lnTo>
                    <a:lnTo>
                      <a:pt x="12742" y="122"/>
                    </a:lnTo>
                    <a:lnTo>
                      <a:pt x="12722" y="203"/>
                    </a:lnTo>
                    <a:lnTo>
                      <a:pt x="12017" y="15404"/>
                    </a:lnTo>
                    <a:lnTo>
                      <a:pt x="5767" y="17984"/>
                    </a:lnTo>
                    <a:lnTo>
                      <a:pt x="5706" y="18025"/>
                    </a:lnTo>
                    <a:lnTo>
                      <a:pt x="5666" y="18085"/>
                    </a:lnTo>
                    <a:lnTo>
                      <a:pt x="5646" y="18146"/>
                    </a:lnTo>
                    <a:lnTo>
                      <a:pt x="5646" y="18226"/>
                    </a:lnTo>
                    <a:lnTo>
                      <a:pt x="7017" y="24698"/>
                    </a:lnTo>
                    <a:lnTo>
                      <a:pt x="61" y="32621"/>
                    </a:lnTo>
                    <a:lnTo>
                      <a:pt x="21" y="32702"/>
                    </a:lnTo>
                    <a:lnTo>
                      <a:pt x="1" y="32782"/>
                    </a:lnTo>
                    <a:lnTo>
                      <a:pt x="21" y="32843"/>
                    </a:lnTo>
                    <a:lnTo>
                      <a:pt x="82" y="32923"/>
                    </a:lnTo>
                    <a:lnTo>
                      <a:pt x="142" y="32964"/>
                    </a:lnTo>
                    <a:lnTo>
                      <a:pt x="223" y="32964"/>
                    </a:lnTo>
                    <a:lnTo>
                      <a:pt x="303" y="32943"/>
                    </a:lnTo>
                    <a:lnTo>
                      <a:pt x="364" y="32903"/>
                    </a:lnTo>
                    <a:lnTo>
                      <a:pt x="7400" y="24899"/>
                    </a:lnTo>
                    <a:lnTo>
                      <a:pt x="7440" y="24819"/>
                    </a:lnTo>
                    <a:lnTo>
                      <a:pt x="7440" y="24718"/>
                    </a:lnTo>
                    <a:lnTo>
                      <a:pt x="6089" y="18307"/>
                    </a:lnTo>
                    <a:lnTo>
                      <a:pt x="12299" y="15726"/>
                    </a:lnTo>
                    <a:lnTo>
                      <a:pt x="12359" y="15706"/>
                    </a:lnTo>
                    <a:lnTo>
                      <a:pt x="12400" y="15666"/>
                    </a:lnTo>
                    <a:lnTo>
                      <a:pt x="12420" y="15605"/>
                    </a:lnTo>
                    <a:lnTo>
                      <a:pt x="12420" y="15545"/>
                    </a:lnTo>
                    <a:lnTo>
                      <a:pt x="13125" y="223"/>
                    </a:lnTo>
                    <a:lnTo>
                      <a:pt x="13125" y="142"/>
                    </a:lnTo>
                    <a:lnTo>
                      <a:pt x="13085" y="82"/>
                    </a:lnTo>
                    <a:lnTo>
                      <a:pt x="13025" y="21"/>
                    </a:lnTo>
                    <a:lnTo>
                      <a:pt x="1294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4"/>
              <p:cNvSpPr/>
              <p:nvPr/>
            </p:nvSpPr>
            <p:spPr>
              <a:xfrm>
                <a:off x="3418625" y="3406350"/>
                <a:ext cx="940500" cy="102850"/>
              </a:xfrm>
              <a:custGeom>
                <a:avLst/>
                <a:gdLst/>
                <a:ahLst/>
                <a:cxnLst/>
                <a:rect l="l" t="t" r="r" b="b"/>
                <a:pathLst>
                  <a:path w="37620" h="4114" extrusionOk="0">
                    <a:moveTo>
                      <a:pt x="20121" y="1"/>
                    </a:moveTo>
                    <a:lnTo>
                      <a:pt x="20060" y="41"/>
                    </a:lnTo>
                    <a:lnTo>
                      <a:pt x="20020" y="102"/>
                    </a:lnTo>
                    <a:lnTo>
                      <a:pt x="19979" y="162"/>
                    </a:lnTo>
                    <a:lnTo>
                      <a:pt x="19354" y="3690"/>
                    </a:lnTo>
                    <a:lnTo>
                      <a:pt x="222" y="1876"/>
                    </a:lnTo>
                    <a:lnTo>
                      <a:pt x="142" y="1876"/>
                    </a:lnTo>
                    <a:lnTo>
                      <a:pt x="81" y="1916"/>
                    </a:lnTo>
                    <a:lnTo>
                      <a:pt x="21" y="1977"/>
                    </a:lnTo>
                    <a:lnTo>
                      <a:pt x="0" y="2057"/>
                    </a:lnTo>
                    <a:lnTo>
                      <a:pt x="21" y="2138"/>
                    </a:lnTo>
                    <a:lnTo>
                      <a:pt x="61" y="2219"/>
                    </a:lnTo>
                    <a:lnTo>
                      <a:pt x="121" y="2259"/>
                    </a:lnTo>
                    <a:lnTo>
                      <a:pt x="182" y="2279"/>
                    </a:lnTo>
                    <a:lnTo>
                      <a:pt x="19496" y="4114"/>
                    </a:lnTo>
                    <a:lnTo>
                      <a:pt x="19576" y="4094"/>
                    </a:lnTo>
                    <a:lnTo>
                      <a:pt x="19637" y="4073"/>
                    </a:lnTo>
                    <a:lnTo>
                      <a:pt x="19697" y="4013"/>
                    </a:lnTo>
                    <a:lnTo>
                      <a:pt x="19717" y="3932"/>
                    </a:lnTo>
                    <a:lnTo>
                      <a:pt x="20201" y="1251"/>
                    </a:lnTo>
                    <a:lnTo>
                      <a:pt x="20786" y="3952"/>
                    </a:lnTo>
                    <a:lnTo>
                      <a:pt x="20806" y="4013"/>
                    </a:lnTo>
                    <a:lnTo>
                      <a:pt x="20866" y="4073"/>
                    </a:lnTo>
                    <a:lnTo>
                      <a:pt x="20927" y="4094"/>
                    </a:lnTo>
                    <a:lnTo>
                      <a:pt x="20987" y="4114"/>
                    </a:lnTo>
                    <a:lnTo>
                      <a:pt x="21028" y="4114"/>
                    </a:lnTo>
                    <a:lnTo>
                      <a:pt x="37459" y="928"/>
                    </a:lnTo>
                    <a:lnTo>
                      <a:pt x="37539" y="888"/>
                    </a:lnTo>
                    <a:lnTo>
                      <a:pt x="37600" y="848"/>
                    </a:lnTo>
                    <a:lnTo>
                      <a:pt x="37620" y="767"/>
                    </a:lnTo>
                    <a:lnTo>
                      <a:pt x="37620" y="686"/>
                    </a:lnTo>
                    <a:lnTo>
                      <a:pt x="37600" y="606"/>
                    </a:lnTo>
                    <a:lnTo>
                      <a:pt x="37539" y="545"/>
                    </a:lnTo>
                    <a:lnTo>
                      <a:pt x="37459" y="525"/>
                    </a:lnTo>
                    <a:lnTo>
                      <a:pt x="37378" y="525"/>
                    </a:lnTo>
                    <a:lnTo>
                      <a:pt x="21149" y="3670"/>
                    </a:lnTo>
                    <a:lnTo>
                      <a:pt x="20403" y="162"/>
                    </a:lnTo>
                    <a:lnTo>
                      <a:pt x="20362" y="82"/>
                    </a:lnTo>
                    <a:lnTo>
                      <a:pt x="20322" y="41"/>
                    </a:lnTo>
                    <a:lnTo>
                      <a:pt x="2026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4"/>
              <p:cNvSpPr/>
              <p:nvPr/>
            </p:nvSpPr>
            <p:spPr>
              <a:xfrm>
                <a:off x="3877275" y="3737000"/>
                <a:ext cx="66550" cy="185500"/>
              </a:xfrm>
              <a:custGeom>
                <a:avLst/>
                <a:gdLst/>
                <a:ahLst/>
                <a:cxnLst/>
                <a:rect l="l" t="t" r="r" b="b"/>
                <a:pathLst>
                  <a:path w="2662" h="7420" extrusionOk="0">
                    <a:moveTo>
                      <a:pt x="2440" y="0"/>
                    </a:moveTo>
                    <a:lnTo>
                      <a:pt x="2379" y="21"/>
                    </a:lnTo>
                    <a:lnTo>
                      <a:pt x="2299" y="81"/>
                    </a:lnTo>
                    <a:lnTo>
                      <a:pt x="2258" y="142"/>
                    </a:lnTo>
                    <a:lnTo>
                      <a:pt x="21" y="7157"/>
                    </a:lnTo>
                    <a:lnTo>
                      <a:pt x="0" y="7238"/>
                    </a:lnTo>
                    <a:lnTo>
                      <a:pt x="21" y="7319"/>
                    </a:lnTo>
                    <a:lnTo>
                      <a:pt x="81" y="7379"/>
                    </a:lnTo>
                    <a:lnTo>
                      <a:pt x="142" y="7420"/>
                    </a:lnTo>
                    <a:lnTo>
                      <a:pt x="263" y="7420"/>
                    </a:lnTo>
                    <a:lnTo>
                      <a:pt x="323" y="7379"/>
                    </a:lnTo>
                    <a:lnTo>
                      <a:pt x="363" y="7339"/>
                    </a:lnTo>
                    <a:lnTo>
                      <a:pt x="404" y="7278"/>
                    </a:lnTo>
                    <a:lnTo>
                      <a:pt x="2662" y="283"/>
                    </a:lnTo>
                    <a:lnTo>
                      <a:pt x="2662" y="202"/>
                    </a:lnTo>
                    <a:lnTo>
                      <a:pt x="2641" y="121"/>
                    </a:lnTo>
                    <a:lnTo>
                      <a:pt x="2601" y="61"/>
                    </a:lnTo>
                    <a:lnTo>
                      <a:pt x="2520" y="21"/>
                    </a:lnTo>
                    <a:lnTo>
                      <a:pt x="244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4"/>
              <p:cNvSpPr/>
              <p:nvPr/>
            </p:nvSpPr>
            <p:spPr>
              <a:xfrm>
                <a:off x="3907000" y="2616075"/>
                <a:ext cx="21700" cy="800400"/>
              </a:xfrm>
              <a:custGeom>
                <a:avLst/>
                <a:gdLst/>
                <a:ahLst/>
                <a:cxnLst/>
                <a:rect l="l" t="t" r="r" b="b"/>
                <a:pathLst>
                  <a:path w="868" h="32016" extrusionOk="0">
                    <a:moveTo>
                      <a:pt x="203" y="0"/>
                    </a:moveTo>
                    <a:lnTo>
                      <a:pt x="142" y="20"/>
                    </a:lnTo>
                    <a:lnTo>
                      <a:pt x="61" y="61"/>
                    </a:lnTo>
                    <a:lnTo>
                      <a:pt x="21" y="121"/>
                    </a:lnTo>
                    <a:lnTo>
                      <a:pt x="1" y="202"/>
                    </a:lnTo>
                    <a:lnTo>
                      <a:pt x="444" y="31814"/>
                    </a:lnTo>
                    <a:lnTo>
                      <a:pt x="465" y="31894"/>
                    </a:lnTo>
                    <a:lnTo>
                      <a:pt x="505" y="31955"/>
                    </a:lnTo>
                    <a:lnTo>
                      <a:pt x="586" y="31995"/>
                    </a:lnTo>
                    <a:lnTo>
                      <a:pt x="666" y="32015"/>
                    </a:lnTo>
                    <a:lnTo>
                      <a:pt x="747" y="31995"/>
                    </a:lnTo>
                    <a:lnTo>
                      <a:pt x="807" y="31955"/>
                    </a:lnTo>
                    <a:lnTo>
                      <a:pt x="848" y="31894"/>
                    </a:lnTo>
                    <a:lnTo>
                      <a:pt x="868" y="31814"/>
                    </a:lnTo>
                    <a:lnTo>
                      <a:pt x="424" y="202"/>
                    </a:lnTo>
                    <a:lnTo>
                      <a:pt x="404" y="121"/>
                    </a:lnTo>
                    <a:lnTo>
                      <a:pt x="364" y="61"/>
                    </a:lnTo>
                    <a:lnTo>
                      <a:pt x="303" y="20"/>
                    </a:lnTo>
                    <a:lnTo>
                      <a:pt x="22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4"/>
              <p:cNvSpPr/>
              <p:nvPr/>
            </p:nvSpPr>
            <p:spPr>
              <a:xfrm>
                <a:off x="3854100" y="3307575"/>
                <a:ext cx="48400" cy="48400"/>
              </a:xfrm>
              <a:custGeom>
                <a:avLst/>
                <a:gdLst/>
                <a:ahLst/>
                <a:cxnLst/>
                <a:rect l="l" t="t" r="r" b="b"/>
                <a:pathLst>
                  <a:path w="1936" h="1936" extrusionOk="0">
                    <a:moveTo>
                      <a:pt x="968" y="0"/>
                    </a:moveTo>
                    <a:lnTo>
                      <a:pt x="766" y="21"/>
                    </a:lnTo>
                    <a:lnTo>
                      <a:pt x="585" y="81"/>
                    </a:lnTo>
                    <a:lnTo>
                      <a:pt x="423" y="162"/>
                    </a:lnTo>
                    <a:lnTo>
                      <a:pt x="282" y="283"/>
                    </a:lnTo>
                    <a:lnTo>
                      <a:pt x="161" y="424"/>
                    </a:lnTo>
                    <a:lnTo>
                      <a:pt x="61" y="585"/>
                    </a:lnTo>
                    <a:lnTo>
                      <a:pt x="20" y="767"/>
                    </a:lnTo>
                    <a:lnTo>
                      <a:pt x="0" y="968"/>
                    </a:lnTo>
                    <a:lnTo>
                      <a:pt x="20" y="1170"/>
                    </a:lnTo>
                    <a:lnTo>
                      <a:pt x="61" y="1351"/>
                    </a:lnTo>
                    <a:lnTo>
                      <a:pt x="161" y="1513"/>
                    </a:lnTo>
                    <a:lnTo>
                      <a:pt x="282" y="1654"/>
                    </a:lnTo>
                    <a:lnTo>
                      <a:pt x="423" y="1775"/>
                    </a:lnTo>
                    <a:lnTo>
                      <a:pt x="585" y="1855"/>
                    </a:lnTo>
                    <a:lnTo>
                      <a:pt x="766" y="1916"/>
                    </a:lnTo>
                    <a:lnTo>
                      <a:pt x="968" y="1936"/>
                    </a:lnTo>
                    <a:lnTo>
                      <a:pt x="1149" y="1916"/>
                    </a:lnTo>
                    <a:lnTo>
                      <a:pt x="1351" y="1855"/>
                    </a:lnTo>
                    <a:lnTo>
                      <a:pt x="1512" y="1775"/>
                    </a:lnTo>
                    <a:lnTo>
                      <a:pt x="1653" y="1654"/>
                    </a:lnTo>
                    <a:lnTo>
                      <a:pt x="1774" y="1513"/>
                    </a:lnTo>
                    <a:lnTo>
                      <a:pt x="1855" y="1351"/>
                    </a:lnTo>
                    <a:lnTo>
                      <a:pt x="1915" y="1170"/>
                    </a:lnTo>
                    <a:lnTo>
                      <a:pt x="1935" y="968"/>
                    </a:lnTo>
                    <a:lnTo>
                      <a:pt x="1915" y="767"/>
                    </a:lnTo>
                    <a:lnTo>
                      <a:pt x="1855" y="585"/>
                    </a:lnTo>
                    <a:lnTo>
                      <a:pt x="1774" y="424"/>
                    </a:lnTo>
                    <a:lnTo>
                      <a:pt x="1653" y="283"/>
                    </a:lnTo>
                    <a:lnTo>
                      <a:pt x="1512" y="162"/>
                    </a:lnTo>
                    <a:lnTo>
                      <a:pt x="1351" y="81"/>
                    </a:lnTo>
                    <a:lnTo>
                      <a:pt x="1149" y="21"/>
                    </a:lnTo>
                    <a:lnTo>
                      <a:pt x="96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4"/>
              <p:cNvSpPr/>
              <p:nvPr/>
            </p:nvSpPr>
            <p:spPr>
              <a:xfrm>
                <a:off x="3854600" y="3093375"/>
                <a:ext cx="48900" cy="48400"/>
              </a:xfrm>
              <a:custGeom>
                <a:avLst/>
                <a:gdLst/>
                <a:ahLst/>
                <a:cxnLst/>
                <a:rect l="l" t="t" r="r" b="b"/>
                <a:pathLst>
                  <a:path w="1956" h="1936" extrusionOk="0">
                    <a:moveTo>
                      <a:pt x="968" y="0"/>
                    </a:moveTo>
                    <a:lnTo>
                      <a:pt x="786" y="20"/>
                    </a:lnTo>
                    <a:lnTo>
                      <a:pt x="605" y="81"/>
                    </a:lnTo>
                    <a:lnTo>
                      <a:pt x="424" y="161"/>
                    </a:lnTo>
                    <a:lnTo>
                      <a:pt x="282" y="282"/>
                    </a:lnTo>
                    <a:lnTo>
                      <a:pt x="161" y="424"/>
                    </a:lnTo>
                    <a:lnTo>
                      <a:pt x="81" y="585"/>
                    </a:lnTo>
                    <a:lnTo>
                      <a:pt x="20" y="766"/>
                    </a:lnTo>
                    <a:lnTo>
                      <a:pt x="0" y="968"/>
                    </a:lnTo>
                    <a:lnTo>
                      <a:pt x="20" y="1170"/>
                    </a:lnTo>
                    <a:lnTo>
                      <a:pt x="81" y="1351"/>
                    </a:lnTo>
                    <a:lnTo>
                      <a:pt x="161" y="1512"/>
                    </a:lnTo>
                    <a:lnTo>
                      <a:pt x="282" y="1653"/>
                    </a:lnTo>
                    <a:lnTo>
                      <a:pt x="424" y="1774"/>
                    </a:lnTo>
                    <a:lnTo>
                      <a:pt x="605" y="1855"/>
                    </a:lnTo>
                    <a:lnTo>
                      <a:pt x="786" y="1915"/>
                    </a:lnTo>
                    <a:lnTo>
                      <a:pt x="968" y="1936"/>
                    </a:lnTo>
                    <a:lnTo>
                      <a:pt x="1170" y="1915"/>
                    </a:lnTo>
                    <a:lnTo>
                      <a:pt x="1351" y="1855"/>
                    </a:lnTo>
                    <a:lnTo>
                      <a:pt x="1512" y="1774"/>
                    </a:lnTo>
                    <a:lnTo>
                      <a:pt x="1653" y="1653"/>
                    </a:lnTo>
                    <a:lnTo>
                      <a:pt x="1774" y="1512"/>
                    </a:lnTo>
                    <a:lnTo>
                      <a:pt x="1875" y="1351"/>
                    </a:lnTo>
                    <a:lnTo>
                      <a:pt x="1936" y="1170"/>
                    </a:lnTo>
                    <a:lnTo>
                      <a:pt x="1956" y="968"/>
                    </a:lnTo>
                    <a:lnTo>
                      <a:pt x="1936" y="766"/>
                    </a:lnTo>
                    <a:lnTo>
                      <a:pt x="1875" y="585"/>
                    </a:lnTo>
                    <a:lnTo>
                      <a:pt x="1774" y="424"/>
                    </a:lnTo>
                    <a:lnTo>
                      <a:pt x="1653" y="282"/>
                    </a:lnTo>
                    <a:lnTo>
                      <a:pt x="1512" y="161"/>
                    </a:lnTo>
                    <a:lnTo>
                      <a:pt x="1351" y="81"/>
                    </a:lnTo>
                    <a:lnTo>
                      <a:pt x="1170" y="20"/>
                    </a:lnTo>
                    <a:lnTo>
                      <a:pt x="96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4"/>
              <p:cNvSpPr/>
              <p:nvPr/>
            </p:nvSpPr>
            <p:spPr>
              <a:xfrm>
                <a:off x="3842500" y="2875625"/>
                <a:ext cx="48400" cy="48425"/>
              </a:xfrm>
              <a:custGeom>
                <a:avLst/>
                <a:gdLst/>
                <a:ahLst/>
                <a:cxnLst/>
                <a:rect l="l" t="t" r="r" b="b"/>
                <a:pathLst>
                  <a:path w="1936" h="1937" extrusionOk="0">
                    <a:moveTo>
                      <a:pt x="968" y="1"/>
                    </a:moveTo>
                    <a:lnTo>
                      <a:pt x="766" y="21"/>
                    </a:lnTo>
                    <a:lnTo>
                      <a:pt x="585" y="81"/>
                    </a:lnTo>
                    <a:lnTo>
                      <a:pt x="424" y="162"/>
                    </a:lnTo>
                    <a:lnTo>
                      <a:pt x="283" y="283"/>
                    </a:lnTo>
                    <a:lnTo>
                      <a:pt x="162" y="424"/>
                    </a:lnTo>
                    <a:lnTo>
                      <a:pt x="81" y="585"/>
                    </a:lnTo>
                    <a:lnTo>
                      <a:pt x="21" y="767"/>
                    </a:lnTo>
                    <a:lnTo>
                      <a:pt x="0" y="969"/>
                    </a:lnTo>
                    <a:lnTo>
                      <a:pt x="21" y="1170"/>
                    </a:lnTo>
                    <a:lnTo>
                      <a:pt x="81" y="1352"/>
                    </a:lnTo>
                    <a:lnTo>
                      <a:pt x="162" y="1513"/>
                    </a:lnTo>
                    <a:lnTo>
                      <a:pt x="283" y="1654"/>
                    </a:lnTo>
                    <a:lnTo>
                      <a:pt x="424" y="1775"/>
                    </a:lnTo>
                    <a:lnTo>
                      <a:pt x="585" y="1876"/>
                    </a:lnTo>
                    <a:lnTo>
                      <a:pt x="766" y="1916"/>
                    </a:lnTo>
                    <a:lnTo>
                      <a:pt x="968" y="1936"/>
                    </a:lnTo>
                    <a:lnTo>
                      <a:pt x="1170" y="1916"/>
                    </a:lnTo>
                    <a:lnTo>
                      <a:pt x="1351" y="1876"/>
                    </a:lnTo>
                    <a:lnTo>
                      <a:pt x="1512" y="1775"/>
                    </a:lnTo>
                    <a:lnTo>
                      <a:pt x="1654" y="1654"/>
                    </a:lnTo>
                    <a:lnTo>
                      <a:pt x="1774" y="1513"/>
                    </a:lnTo>
                    <a:lnTo>
                      <a:pt x="1875" y="1352"/>
                    </a:lnTo>
                    <a:lnTo>
                      <a:pt x="1916" y="1170"/>
                    </a:lnTo>
                    <a:lnTo>
                      <a:pt x="1936" y="969"/>
                    </a:lnTo>
                    <a:lnTo>
                      <a:pt x="1916" y="767"/>
                    </a:lnTo>
                    <a:lnTo>
                      <a:pt x="1875" y="585"/>
                    </a:lnTo>
                    <a:lnTo>
                      <a:pt x="1774" y="424"/>
                    </a:lnTo>
                    <a:lnTo>
                      <a:pt x="1654" y="283"/>
                    </a:lnTo>
                    <a:lnTo>
                      <a:pt x="1512" y="162"/>
                    </a:lnTo>
                    <a:lnTo>
                      <a:pt x="1351" y="81"/>
                    </a:lnTo>
                    <a:lnTo>
                      <a:pt x="1170" y="21"/>
                    </a:lnTo>
                    <a:lnTo>
                      <a:pt x="96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4"/>
              <p:cNvSpPr/>
              <p:nvPr/>
            </p:nvSpPr>
            <p:spPr>
              <a:xfrm>
                <a:off x="3832925" y="2631175"/>
                <a:ext cx="48400" cy="48925"/>
              </a:xfrm>
              <a:custGeom>
                <a:avLst/>
                <a:gdLst/>
                <a:ahLst/>
                <a:cxnLst/>
                <a:rect l="l" t="t" r="r" b="b"/>
                <a:pathLst>
                  <a:path w="1936" h="1957" extrusionOk="0">
                    <a:moveTo>
                      <a:pt x="968" y="1"/>
                    </a:moveTo>
                    <a:lnTo>
                      <a:pt x="766" y="21"/>
                    </a:lnTo>
                    <a:lnTo>
                      <a:pt x="585" y="82"/>
                    </a:lnTo>
                    <a:lnTo>
                      <a:pt x="424" y="182"/>
                    </a:lnTo>
                    <a:lnTo>
                      <a:pt x="283" y="303"/>
                    </a:lnTo>
                    <a:lnTo>
                      <a:pt x="162" y="444"/>
                    </a:lnTo>
                    <a:lnTo>
                      <a:pt x="81" y="606"/>
                    </a:lnTo>
                    <a:lnTo>
                      <a:pt x="20" y="787"/>
                    </a:lnTo>
                    <a:lnTo>
                      <a:pt x="0" y="989"/>
                    </a:lnTo>
                    <a:lnTo>
                      <a:pt x="20" y="1170"/>
                    </a:lnTo>
                    <a:lnTo>
                      <a:pt x="81" y="1352"/>
                    </a:lnTo>
                    <a:lnTo>
                      <a:pt x="162" y="1533"/>
                    </a:lnTo>
                    <a:lnTo>
                      <a:pt x="283" y="1674"/>
                    </a:lnTo>
                    <a:lnTo>
                      <a:pt x="424" y="1795"/>
                    </a:lnTo>
                    <a:lnTo>
                      <a:pt x="585" y="1876"/>
                    </a:lnTo>
                    <a:lnTo>
                      <a:pt x="766" y="1936"/>
                    </a:lnTo>
                    <a:lnTo>
                      <a:pt x="968" y="1956"/>
                    </a:lnTo>
                    <a:lnTo>
                      <a:pt x="1170" y="1936"/>
                    </a:lnTo>
                    <a:lnTo>
                      <a:pt x="1351" y="1876"/>
                    </a:lnTo>
                    <a:lnTo>
                      <a:pt x="1512" y="1795"/>
                    </a:lnTo>
                    <a:lnTo>
                      <a:pt x="1653" y="1674"/>
                    </a:lnTo>
                    <a:lnTo>
                      <a:pt x="1774" y="1533"/>
                    </a:lnTo>
                    <a:lnTo>
                      <a:pt x="1875" y="1352"/>
                    </a:lnTo>
                    <a:lnTo>
                      <a:pt x="1916" y="1170"/>
                    </a:lnTo>
                    <a:lnTo>
                      <a:pt x="1936" y="989"/>
                    </a:lnTo>
                    <a:lnTo>
                      <a:pt x="1916" y="787"/>
                    </a:lnTo>
                    <a:lnTo>
                      <a:pt x="1875" y="606"/>
                    </a:lnTo>
                    <a:lnTo>
                      <a:pt x="1774" y="444"/>
                    </a:lnTo>
                    <a:lnTo>
                      <a:pt x="1653" y="303"/>
                    </a:lnTo>
                    <a:lnTo>
                      <a:pt x="1512" y="182"/>
                    </a:lnTo>
                    <a:lnTo>
                      <a:pt x="1351" y="82"/>
                    </a:lnTo>
                    <a:lnTo>
                      <a:pt x="1170" y="21"/>
                    </a:lnTo>
                    <a:lnTo>
                      <a:pt x="96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4"/>
              <p:cNvSpPr/>
              <p:nvPr/>
            </p:nvSpPr>
            <p:spPr>
              <a:xfrm>
                <a:off x="4064775" y="5165875"/>
                <a:ext cx="291325" cy="70600"/>
              </a:xfrm>
              <a:custGeom>
                <a:avLst/>
                <a:gdLst/>
                <a:ahLst/>
                <a:cxnLst/>
                <a:rect l="l" t="t" r="r" b="b"/>
                <a:pathLst>
                  <a:path w="11653" h="2824" extrusionOk="0">
                    <a:moveTo>
                      <a:pt x="11391" y="1"/>
                    </a:moveTo>
                    <a:lnTo>
                      <a:pt x="161" y="2420"/>
                    </a:lnTo>
                    <a:lnTo>
                      <a:pt x="81" y="2460"/>
                    </a:lnTo>
                    <a:lnTo>
                      <a:pt x="20" y="2501"/>
                    </a:lnTo>
                    <a:lnTo>
                      <a:pt x="0" y="2581"/>
                    </a:lnTo>
                    <a:lnTo>
                      <a:pt x="0" y="2662"/>
                    </a:lnTo>
                    <a:lnTo>
                      <a:pt x="20" y="2723"/>
                    </a:lnTo>
                    <a:lnTo>
                      <a:pt x="81" y="2783"/>
                    </a:lnTo>
                    <a:lnTo>
                      <a:pt x="141" y="2823"/>
                    </a:lnTo>
                    <a:lnTo>
                      <a:pt x="242" y="2823"/>
                    </a:lnTo>
                    <a:lnTo>
                      <a:pt x="11492" y="404"/>
                    </a:lnTo>
                    <a:lnTo>
                      <a:pt x="11552" y="384"/>
                    </a:lnTo>
                    <a:lnTo>
                      <a:pt x="11613" y="323"/>
                    </a:lnTo>
                    <a:lnTo>
                      <a:pt x="11653" y="243"/>
                    </a:lnTo>
                    <a:lnTo>
                      <a:pt x="11653" y="162"/>
                    </a:lnTo>
                    <a:lnTo>
                      <a:pt x="11613" y="82"/>
                    </a:lnTo>
                    <a:lnTo>
                      <a:pt x="11552" y="41"/>
                    </a:lnTo>
                    <a:lnTo>
                      <a:pt x="1149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4"/>
              <p:cNvSpPr/>
              <p:nvPr/>
            </p:nvSpPr>
            <p:spPr>
              <a:xfrm>
                <a:off x="3252300" y="5143700"/>
                <a:ext cx="332675" cy="85725"/>
              </a:xfrm>
              <a:custGeom>
                <a:avLst/>
                <a:gdLst/>
                <a:ahLst/>
                <a:cxnLst/>
                <a:rect l="l" t="t" r="r" b="b"/>
                <a:pathLst>
                  <a:path w="13307" h="3429" extrusionOk="0">
                    <a:moveTo>
                      <a:pt x="182" y="1"/>
                    </a:moveTo>
                    <a:lnTo>
                      <a:pt x="101" y="41"/>
                    </a:lnTo>
                    <a:lnTo>
                      <a:pt x="41" y="81"/>
                    </a:lnTo>
                    <a:lnTo>
                      <a:pt x="21" y="162"/>
                    </a:lnTo>
                    <a:lnTo>
                      <a:pt x="0" y="243"/>
                    </a:lnTo>
                    <a:lnTo>
                      <a:pt x="41" y="323"/>
                    </a:lnTo>
                    <a:lnTo>
                      <a:pt x="101" y="384"/>
                    </a:lnTo>
                    <a:lnTo>
                      <a:pt x="162" y="404"/>
                    </a:lnTo>
                    <a:lnTo>
                      <a:pt x="13064" y="3408"/>
                    </a:lnTo>
                    <a:lnTo>
                      <a:pt x="13105" y="3428"/>
                    </a:lnTo>
                    <a:lnTo>
                      <a:pt x="13165" y="3408"/>
                    </a:lnTo>
                    <a:lnTo>
                      <a:pt x="13226" y="3368"/>
                    </a:lnTo>
                    <a:lnTo>
                      <a:pt x="13266" y="3327"/>
                    </a:lnTo>
                    <a:lnTo>
                      <a:pt x="13306" y="3267"/>
                    </a:lnTo>
                    <a:lnTo>
                      <a:pt x="13306" y="3186"/>
                    </a:lnTo>
                    <a:lnTo>
                      <a:pt x="13286" y="3106"/>
                    </a:lnTo>
                    <a:lnTo>
                      <a:pt x="13226" y="3045"/>
                    </a:lnTo>
                    <a:lnTo>
                      <a:pt x="13145" y="3005"/>
                    </a:lnTo>
                    <a:lnTo>
                      <a:pt x="26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4"/>
              <p:cNvSpPr/>
              <p:nvPr/>
            </p:nvSpPr>
            <p:spPr>
              <a:xfrm>
                <a:off x="4007300" y="4265200"/>
                <a:ext cx="111925" cy="961700"/>
              </a:xfrm>
              <a:custGeom>
                <a:avLst/>
                <a:gdLst/>
                <a:ahLst/>
                <a:cxnLst/>
                <a:rect l="l" t="t" r="r" b="b"/>
                <a:pathLst>
                  <a:path w="4477" h="38468" extrusionOk="0">
                    <a:moveTo>
                      <a:pt x="182" y="1"/>
                    </a:moveTo>
                    <a:lnTo>
                      <a:pt x="102" y="41"/>
                    </a:lnTo>
                    <a:lnTo>
                      <a:pt x="41" y="81"/>
                    </a:lnTo>
                    <a:lnTo>
                      <a:pt x="1" y="162"/>
                    </a:lnTo>
                    <a:lnTo>
                      <a:pt x="1" y="243"/>
                    </a:lnTo>
                    <a:lnTo>
                      <a:pt x="4053" y="38286"/>
                    </a:lnTo>
                    <a:lnTo>
                      <a:pt x="4073" y="38367"/>
                    </a:lnTo>
                    <a:lnTo>
                      <a:pt x="4134" y="38427"/>
                    </a:lnTo>
                    <a:lnTo>
                      <a:pt x="4194" y="38467"/>
                    </a:lnTo>
                    <a:lnTo>
                      <a:pt x="4295" y="38467"/>
                    </a:lnTo>
                    <a:lnTo>
                      <a:pt x="4355" y="38447"/>
                    </a:lnTo>
                    <a:lnTo>
                      <a:pt x="4416" y="38407"/>
                    </a:lnTo>
                    <a:lnTo>
                      <a:pt x="4456" y="38326"/>
                    </a:lnTo>
                    <a:lnTo>
                      <a:pt x="4476" y="38246"/>
                    </a:lnTo>
                    <a:lnTo>
                      <a:pt x="404" y="182"/>
                    </a:lnTo>
                    <a:lnTo>
                      <a:pt x="384" y="122"/>
                    </a:lnTo>
                    <a:lnTo>
                      <a:pt x="344" y="61"/>
                    </a:lnTo>
                    <a:lnTo>
                      <a:pt x="263" y="21"/>
                    </a:lnTo>
                    <a:lnTo>
                      <a:pt x="18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4"/>
              <p:cNvSpPr/>
              <p:nvPr/>
            </p:nvSpPr>
            <p:spPr>
              <a:xfrm>
                <a:off x="3526975" y="4318625"/>
                <a:ext cx="199125" cy="899200"/>
              </a:xfrm>
              <a:custGeom>
                <a:avLst/>
                <a:gdLst/>
                <a:ahLst/>
                <a:cxnLst/>
                <a:rect l="l" t="t" r="r" b="b"/>
                <a:pathLst>
                  <a:path w="7965" h="35968" extrusionOk="0">
                    <a:moveTo>
                      <a:pt x="7722" y="1"/>
                    </a:moveTo>
                    <a:lnTo>
                      <a:pt x="7662" y="21"/>
                    </a:lnTo>
                    <a:lnTo>
                      <a:pt x="7601" y="81"/>
                    </a:lnTo>
                    <a:lnTo>
                      <a:pt x="7561" y="162"/>
                    </a:lnTo>
                    <a:lnTo>
                      <a:pt x="1" y="35725"/>
                    </a:lnTo>
                    <a:lnTo>
                      <a:pt x="1" y="35806"/>
                    </a:lnTo>
                    <a:lnTo>
                      <a:pt x="21" y="35887"/>
                    </a:lnTo>
                    <a:lnTo>
                      <a:pt x="82" y="35947"/>
                    </a:lnTo>
                    <a:lnTo>
                      <a:pt x="162" y="35967"/>
                    </a:lnTo>
                    <a:lnTo>
                      <a:pt x="263" y="35967"/>
                    </a:lnTo>
                    <a:lnTo>
                      <a:pt x="323" y="35927"/>
                    </a:lnTo>
                    <a:lnTo>
                      <a:pt x="364" y="35887"/>
                    </a:lnTo>
                    <a:lnTo>
                      <a:pt x="404" y="35806"/>
                    </a:lnTo>
                    <a:lnTo>
                      <a:pt x="7964" y="243"/>
                    </a:lnTo>
                    <a:lnTo>
                      <a:pt x="7964" y="162"/>
                    </a:lnTo>
                    <a:lnTo>
                      <a:pt x="7944" y="81"/>
                    </a:lnTo>
                    <a:lnTo>
                      <a:pt x="7884" y="21"/>
                    </a:lnTo>
                    <a:lnTo>
                      <a:pt x="780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4"/>
              <p:cNvSpPr/>
              <p:nvPr/>
            </p:nvSpPr>
            <p:spPr>
              <a:xfrm>
                <a:off x="3419625" y="512300"/>
                <a:ext cx="910775" cy="1117425"/>
              </a:xfrm>
              <a:custGeom>
                <a:avLst/>
                <a:gdLst/>
                <a:ahLst/>
                <a:cxnLst/>
                <a:rect l="l" t="t" r="r" b="b"/>
                <a:pathLst>
                  <a:path w="36431" h="44697" extrusionOk="0">
                    <a:moveTo>
                      <a:pt x="18629" y="0"/>
                    </a:moveTo>
                    <a:lnTo>
                      <a:pt x="17823" y="21"/>
                    </a:lnTo>
                    <a:lnTo>
                      <a:pt x="17016" y="61"/>
                    </a:lnTo>
                    <a:lnTo>
                      <a:pt x="16210" y="142"/>
                    </a:lnTo>
                    <a:lnTo>
                      <a:pt x="15423" y="222"/>
                    </a:lnTo>
                    <a:lnTo>
                      <a:pt x="14657" y="343"/>
                    </a:lnTo>
                    <a:lnTo>
                      <a:pt x="13911" y="464"/>
                    </a:lnTo>
                    <a:lnTo>
                      <a:pt x="13206" y="625"/>
                    </a:lnTo>
                    <a:lnTo>
                      <a:pt x="12520" y="787"/>
                    </a:lnTo>
                    <a:lnTo>
                      <a:pt x="11855" y="988"/>
                    </a:lnTo>
                    <a:lnTo>
                      <a:pt x="11210" y="1190"/>
                    </a:lnTo>
                    <a:lnTo>
                      <a:pt x="10585" y="1412"/>
                    </a:lnTo>
                    <a:lnTo>
                      <a:pt x="10000" y="1654"/>
                    </a:lnTo>
                    <a:lnTo>
                      <a:pt x="9436" y="1916"/>
                    </a:lnTo>
                    <a:lnTo>
                      <a:pt x="8871" y="2178"/>
                    </a:lnTo>
                    <a:lnTo>
                      <a:pt x="8347" y="2460"/>
                    </a:lnTo>
                    <a:lnTo>
                      <a:pt x="7843" y="2762"/>
                    </a:lnTo>
                    <a:lnTo>
                      <a:pt x="7359" y="3065"/>
                    </a:lnTo>
                    <a:lnTo>
                      <a:pt x="6875" y="3387"/>
                    </a:lnTo>
                    <a:lnTo>
                      <a:pt x="6432" y="3730"/>
                    </a:lnTo>
                    <a:lnTo>
                      <a:pt x="6009" y="4073"/>
                    </a:lnTo>
                    <a:lnTo>
                      <a:pt x="5605" y="4416"/>
                    </a:lnTo>
                    <a:lnTo>
                      <a:pt x="5202" y="4799"/>
                    </a:lnTo>
                    <a:lnTo>
                      <a:pt x="4839" y="5162"/>
                    </a:lnTo>
                    <a:lnTo>
                      <a:pt x="4476" y="5545"/>
                    </a:lnTo>
                    <a:lnTo>
                      <a:pt x="4154" y="5928"/>
                    </a:lnTo>
                    <a:lnTo>
                      <a:pt x="3831" y="6331"/>
                    </a:lnTo>
                    <a:lnTo>
                      <a:pt x="3529" y="6734"/>
                    </a:lnTo>
                    <a:lnTo>
                      <a:pt x="3226" y="7137"/>
                    </a:lnTo>
                    <a:lnTo>
                      <a:pt x="2964" y="7561"/>
                    </a:lnTo>
                    <a:lnTo>
                      <a:pt x="2702" y="7984"/>
                    </a:lnTo>
                    <a:lnTo>
                      <a:pt x="2460" y="8407"/>
                    </a:lnTo>
                    <a:lnTo>
                      <a:pt x="2239" y="8831"/>
                    </a:lnTo>
                    <a:lnTo>
                      <a:pt x="2017" y="9254"/>
                    </a:lnTo>
                    <a:lnTo>
                      <a:pt x="1815" y="9698"/>
                    </a:lnTo>
                    <a:lnTo>
                      <a:pt x="1634" y="10121"/>
                    </a:lnTo>
                    <a:lnTo>
                      <a:pt x="1452" y="10544"/>
                    </a:lnTo>
                    <a:lnTo>
                      <a:pt x="1150" y="11411"/>
                    </a:lnTo>
                    <a:lnTo>
                      <a:pt x="868" y="12278"/>
                    </a:lnTo>
                    <a:lnTo>
                      <a:pt x="646" y="13125"/>
                    </a:lnTo>
                    <a:lnTo>
                      <a:pt x="464" y="13952"/>
                    </a:lnTo>
                    <a:lnTo>
                      <a:pt x="323" y="14758"/>
                    </a:lnTo>
                    <a:lnTo>
                      <a:pt x="202" y="15544"/>
                    </a:lnTo>
                    <a:lnTo>
                      <a:pt x="122" y="16290"/>
                    </a:lnTo>
                    <a:lnTo>
                      <a:pt x="61" y="16996"/>
                    </a:lnTo>
                    <a:lnTo>
                      <a:pt x="21" y="17681"/>
                    </a:lnTo>
                    <a:lnTo>
                      <a:pt x="1" y="18286"/>
                    </a:lnTo>
                    <a:lnTo>
                      <a:pt x="1" y="18871"/>
                    </a:lnTo>
                    <a:lnTo>
                      <a:pt x="1" y="19375"/>
                    </a:lnTo>
                    <a:lnTo>
                      <a:pt x="21" y="19818"/>
                    </a:lnTo>
                    <a:lnTo>
                      <a:pt x="81" y="20524"/>
                    </a:lnTo>
                    <a:lnTo>
                      <a:pt x="162" y="21149"/>
                    </a:lnTo>
                    <a:lnTo>
                      <a:pt x="323" y="21935"/>
                    </a:lnTo>
                    <a:lnTo>
                      <a:pt x="505" y="22863"/>
                    </a:lnTo>
                    <a:lnTo>
                      <a:pt x="767" y="23911"/>
                    </a:lnTo>
                    <a:lnTo>
                      <a:pt x="1069" y="25040"/>
                    </a:lnTo>
                    <a:lnTo>
                      <a:pt x="1432" y="26270"/>
                    </a:lnTo>
                    <a:lnTo>
                      <a:pt x="1835" y="27540"/>
                    </a:lnTo>
                    <a:lnTo>
                      <a:pt x="2279" y="28870"/>
                    </a:lnTo>
                    <a:lnTo>
                      <a:pt x="2763" y="30181"/>
                    </a:lnTo>
                    <a:lnTo>
                      <a:pt x="3287" y="31512"/>
                    </a:lnTo>
                    <a:lnTo>
                      <a:pt x="3569" y="32157"/>
                    </a:lnTo>
                    <a:lnTo>
                      <a:pt x="3872" y="32802"/>
                    </a:lnTo>
                    <a:lnTo>
                      <a:pt x="4154" y="33427"/>
                    </a:lnTo>
                    <a:lnTo>
                      <a:pt x="4476" y="34032"/>
                    </a:lnTo>
                    <a:lnTo>
                      <a:pt x="4779" y="34616"/>
                    </a:lnTo>
                    <a:lnTo>
                      <a:pt x="5101" y="35201"/>
                    </a:lnTo>
                    <a:lnTo>
                      <a:pt x="5444" y="35745"/>
                    </a:lnTo>
                    <a:lnTo>
                      <a:pt x="5787" y="36269"/>
                    </a:lnTo>
                    <a:lnTo>
                      <a:pt x="6130" y="36753"/>
                    </a:lnTo>
                    <a:lnTo>
                      <a:pt x="6492" y="37217"/>
                    </a:lnTo>
                    <a:lnTo>
                      <a:pt x="6855" y="37661"/>
                    </a:lnTo>
                    <a:lnTo>
                      <a:pt x="7218" y="38044"/>
                    </a:lnTo>
                    <a:lnTo>
                      <a:pt x="7601" y="38406"/>
                    </a:lnTo>
                    <a:lnTo>
                      <a:pt x="8004" y="38769"/>
                    </a:lnTo>
                    <a:lnTo>
                      <a:pt x="8408" y="39132"/>
                    </a:lnTo>
                    <a:lnTo>
                      <a:pt x="8831" y="39475"/>
                    </a:lnTo>
                    <a:lnTo>
                      <a:pt x="9275" y="39798"/>
                    </a:lnTo>
                    <a:lnTo>
                      <a:pt x="9738" y="40120"/>
                    </a:lnTo>
                    <a:lnTo>
                      <a:pt x="10202" y="40443"/>
                    </a:lnTo>
                    <a:lnTo>
                      <a:pt x="10666" y="40745"/>
                    </a:lnTo>
                    <a:lnTo>
                      <a:pt x="11633" y="41310"/>
                    </a:lnTo>
                    <a:lnTo>
                      <a:pt x="12601" y="41854"/>
                    </a:lnTo>
                    <a:lnTo>
                      <a:pt x="13589" y="42358"/>
                    </a:lnTo>
                    <a:lnTo>
                      <a:pt x="14557" y="42802"/>
                    </a:lnTo>
                    <a:lnTo>
                      <a:pt x="15504" y="43205"/>
                    </a:lnTo>
                    <a:lnTo>
                      <a:pt x="16411" y="43568"/>
                    </a:lnTo>
                    <a:lnTo>
                      <a:pt x="17298" y="43890"/>
                    </a:lnTo>
                    <a:lnTo>
                      <a:pt x="18105" y="44152"/>
                    </a:lnTo>
                    <a:lnTo>
                      <a:pt x="18851" y="44354"/>
                    </a:lnTo>
                    <a:lnTo>
                      <a:pt x="19536" y="44515"/>
                    </a:lnTo>
                    <a:lnTo>
                      <a:pt x="20101" y="44636"/>
                    </a:lnTo>
                    <a:lnTo>
                      <a:pt x="20585" y="44676"/>
                    </a:lnTo>
                    <a:lnTo>
                      <a:pt x="20806" y="44697"/>
                    </a:lnTo>
                    <a:lnTo>
                      <a:pt x="21068" y="44676"/>
                    </a:lnTo>
                    <a:lnTo>
                      <a:pt x="21371" y="44656"/>
                    </a:lnTo>
                    <a:lnTo>
                      <a:pt x="21714" y="44596"/>
                    </a:lnTo>
                    <a:lnTo>
                      <a:pt x="22076" y="44535"/>
                    </a:lnTo>
                    <a:lnTo>
                      <a:pt x="22459" y="44455"/>
                    </a:lnTo>
                    <a:lnTo>
                      <a:pt x="22883" y="44354"/>
                    </a:lnTo>
                    <a:lnTo>
                      <a:pt x="23326" y="44233"/>
                    </a:lnTo>
                    <a:lnTo>
                      <a:pt x="23790" y="44092"/>
                    </a:lnTo>
                    <a:lnTo>
                      <a:pt x="24274" y="43931"/>
                    </a:lnTo>
                    <a:lnTo>
                      <a:pt x="24778" y="43749"/>
                    </a:lnTo>
                    <a:lnTo>
                      <a:pt x="25282" y="43527"/>
                    </a:lnTo>
                    <a:lnTo>
                      <a:pt x="25826" y="43306"/>
                    </a:lnTo>
                    <a:lnTo>
                      <a:pt x="26371" y="43043"/>
                    </a:lnTo>
                    <a:lnTo>
                      <a:pt x="26915" y="42761"/>
                    </a:lnTo>
                    <a:lnTo>
                      <a:pt x="27479" y="42459"/>
                    </a:lnTo>
                    <a:lnTo>
                      <a:pt x="28044" y="42116"/>
                    </a:lnTo>
                    <a:lnTo>
                      <a:pt x="28608" y="41753"/>
                    </a:lnTo>
                    <a:lnTo>
                      <a:pt x="29173" y="41370"/>
                    </a:lnTo>
                    <a:lnTo>
                      <a:pt x="29737" y="40947"/>
                    </a:lnTo>
                    <a:lnTo>
                      <a:pt x="30322" y="40503"/>
                    </a:lnTo>
                    <a:lnTo>
                      <a:pt x="30866" y="40039"/>
                    </a:lnTo>
                    <a:lnTo>
                      <a:pt x="31431" y="39535"/>
                    </a:lnTo>
                    <a:lnTo>
                      <a:pt x="31975" y="38991"/>
                    </a:lnTo>
                    <a:lnTo>
                      <a:pt x="32499" y="38427"/>
                    </a:lnTo>
                    <a:lnTo>
                      <a:pt x="33024" y="37822"/>
                    </a:lnTo>
                    <a:lnTo>
                      <a:pt x="33528" y="37197"/>
                    </a:lnTo>
                    <a:lnTo>
                      <a:pt x="34011" y="36532"/>
                    </a:lnTo>
                    <a:lnTo>
                      <a:pt x="34475" y="35846"/>
                    </a:lnTo>
                    <a:lnTo>
                      <a:pt x="34919" y="35100"/>
                    </a:lnTo>
                    <a:lnTo>
                      <a:pt x="35342" y="34334"/>
                    </a:lnTo>
                    <a:lnTo>
                      <a:pt x="35745" y="33528"/>
                    </a:lnTo>
                    <a:lnTo>
                      <a:pt x="35866" y="33185"/>
                    </a:lnTo>
                    <a:lnTo>
                      <a:pt x="35987" y="32862"/>
                    </a:lnTo>
                    <a:lnTo>
                      <a:pt x="36088" y="32520"/>
                    </a:lnTo>
                    <a:lnTo>
                      <a:pt x="36169" y="32177"/>
                    </a:lnTo>
                    <a:lnTo>
                      <a:pt x="36229" y="31834"/>
                    </a:lnTo>
                    <a:lnTo>
                      <a:pt x="36290" y="31471"/>
                    </a:lnTo>
                    <a:lnTo>
                      <a:pt x="36370" y="30786"/>
                    </a:lnTo>
                    <a:lnTo>
                      <a:pt x="36411" y="30100"/>
                    </a:lnTo>
                    <a:lnTo>
                      <a:pt x="36431" y="29415"/>
                    </a:lnTo>
                    <a:lnTo>
                      <a:pt x="36411" y="28750"/>
                    </a:lnTo>
                    <a:lnTo>
                      <a:pt x="36370" y="28104"/>
                    </a:lnTo>
                    <a:lnTo>
                      <a:pt x="36290" y="27479"/>
                    </a:lnTo>
                    <a:lnTo>
                      <a:pt x="36229" y="26895"/>
                    </a:lnTo>
                    <a:lnTo>
                      <a:pt x="36048" y="25806"/>
                    </a:lnTo>
                    <a:lnTo>
                      <a:pt x="35886" y="24919"/>
                    </a:lnTo>
                    <a:lnTo>
                      <a:pt x="35786" y="24234"/>
                    </a:lnTo>
                    <a:lnTo>
                      <a:pt x="35765" y="23931"/>
                    </a:lnTo>
                    <a:lnTo>
                      <a:pt x="35745" y="23588"/>
                    </a:lnTo>
                    <a:lnTo>
                      <a:pt x="35786" y="22822"/>
                    </a:lnTo>
                    <a:lnTo>
                      <a:pt x="35866" y="21935"/>
                    </a:lnTo>
                    <a:lnTo>
                      <a:pt x="35967" y="21008"/>
                    </a:lnTo>
                    <a:lnTo>
                      <a:pt x="36169" y="19072"/>
                    </a:lnTo>
                    <a:lnTo>
                      <a:pt x="36249" y="18165"/>
                    </a:lnTo>
                    <a:lnTo>
                      <a:pt x="36269" y="17762"/>
                    </a:lnTo>
                    <a:lnTo>
                      <a:pt x="36269" y="17359"/>
                    </a:lnTo>
                    <a:lnTo>
                      <a:pt x="36290" y="16996"/>
                    </a:lnTo>
                    <a:lnTo>
                      <a:pt x="36290" y="16572"/>
                    </a:lnTo>
                    <a:lnTo>
                      <a:pt x="36269" y="16089"/>
                    </a:lnTo>
                    <a:lnTo>
                      <a:pt x="36249" y="15564"/>
                    </a:lnTo>
                    <a:lnTo>
                      <a:pt x="36189" y="14980"/>
                    </a:lnTo>
                    <a:lnTo>
                      <a:pt x="36108" y="14355"/>
                    </a:lnTo>
                    <a:lnTo>
                      <a:pt x="35987" y="13710"/>
                    </a:lnTo>
                    <a:lnTo>
                      <a:pt x="35846" y="13004"/>
                    </a:lnTo>
                    <a:lnTo>
                      <a:pt x="35685" y="12298"/>
                    </a:lnTo>
                    <a:lnTo>
                      <a:pt x="35463" y="11552"/>
                    </a:lnTo>
                    <a:lnTo>
                      <a:pt x="35221" y="10786"/>
                    </a:lnTo>
                    <a:lnTo>
                      <a:pt x="34939" y="10020"/>
                    </a:lnTo>
                    <a:lnTo>
                      <a:pt x="34616" y="9254"/>
                    </a:lnTo>
                    <a:lnTo>
                      <a:pt x="34233" y="8468"/>
                    </a:lnTo>
                    <a:lnTo>
                      <a:pt x="33830" y="7702"/>
                    </a:lnTo>
                    <a:lnTo>
                      <a:pt x="33588" y="7319"/>
                    </a:lnTo>
                    <a:lnTo>
                      <a:pt x="33346" y="6936"/>
                    </a:lnTo>
                    <a:lnTo>
                      <a:pt x="33104" y="6553"/>
                    </a:lnTo>
                    <a:lnTo>
                      <a:pt x="32822" y="6190"/>
                    </a:lnTo>
                    <a:lnTo>
                      <a:pt x="32540" y="5827"/>
                    </a:lnTo>
                    <a:lnTo>
                      <a:pt x="32257" y="5464"/>
                    </a:lnTo>
                    <a:lnTo>
                      <a:pt x="31935" y="5101"/>
                    </a:lnTo>
                    <a:lnTo>
                      <a:pt x="31612" y="4738"/>
                    </a:lnTo>
                    <a:lnTo>
                      <a:pt x="31270" y="4395"/>
                    </a:lnTo>
                    <a:lnTo>
                      <a:pt x="30927" y="4073"/>
                    </a:lnTo>
                    <a:lnTo>
                      <a:pt x="30564" y="3750"/>
                    </a:lnTo>
                    <a:lnTo>
                      <a:pt x="30161" y="3428"/>
                    </a:lnTo>
                    <a:lnTo>
                      <a:pt x="29758" y="3125"/>
                    </a:lnTo>
                    <a:lnTo>
                      <a:pt x="29354" y="2823"/>
                    </a:lnTo>
                    <a:lnTo>
                      <a:pt x="28911" y="2541"/>
                    </a:lnTo>
                    <a:lnTo>
                      <a:pt x="28467" y="2258"/>
                    </a:lnTo>
                    <a:lnTo>
                      <a:pt x="27983" y="1996"/>
                    </a:lnTo>
                    <a:lnTo>
                      <a:pt x="27500" y="1754"/>
                    </a:lnTo>
                    <a:lnTo>
                      <a:pt x="26996" y="1512"/>
                    </a:lnTo>
                    <a:lnTo>
                      <a:pt x="26471" y="1291"/>
                    </a:lnTo>
                    <a:lnTo>
                      <a:pt x="25927" y="1089"/>
                    </a:lnTo>
                    <a:lnTo>
                      <a:pt x="25363" y="908"/>
                    </a:lnTo>
                    <a:lnTo>
                      <a:pt x="24778" y="726"/>
                    </a:lnTo>
                    <a:lnTo>
                      <a:pt x="24173" y="565"/>
                    </a:lnTo>
                    <a:lnTo>
                      <a:pt x="23568" y="424"/>
                    </a:lnTo>
                    <a:lnTo>
                      <a:pt x="22923" y="303"/>
                    </a:lnTo>
                    <a:lnTo>
                      <a:pt x="22258" y="202"/>
                    </a:lnTo>
                    <a:lnTo>
                      <a:pt x="21572" y="121"/>
                    </a:lnTo>
                    <a:lnTo>
                      <a:pt x="20867" y="61"/>
                    </a:lnTo>
                    <a:lnTo>
                      <a:pt x="20141" y="21"/>
                    </a:lnTo>
                    <a:lnTo>
                      <a:pt x="19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4"/>
              <p:cNvSpPr/>
              <p:nvPr/>
            </p:nvSpPr>
            <p:spPr>
              <a:xfrm>
                <a:off x="3419625" y="512300"/>
                <a:ext cx="910775" cy="1117425"/>
              </a:xfrm>
              <a:custGeom>
                <a:avLst/>
                <a:gdLst/>
                <a:ahLst/>
                <a:cxnLst/>
                <a:rect l="l" t="t" r="r" b="b"/>
                <a:pathLst>
                  <a:path w="36431" h="44697" fill="none" extrusionOk="0">
                    <a:moveTo>
                      <a:pt x="20585" y="44676"/>
                    </a:moveTo>
                    <a:lnTo>
                      <a:pt x="20585" y="44676"/>
                    </a:lnTo>
                    <a:lnTo>
                      <a:pt x="20101" y="44636"/>
                    </a:lnTo>
                    <a:lnTo>
                      <a:pt x="19536" y="44515"/>
                    </a:lnTo>
                    <a:lnTo>
                      <a:pt x="18851" y="44354"/>
                    </a:lnTo>
                    <a:lnTo>
                      <a:pt x="18105" y="44152"/>
                    </a:lnTo>
                    <a:lnTo>
                      <a:pt x="17298" y="43890"/>
                    </a:lnTo>
                    <a:lnTo>
                      <a:pt x="16411" y="43568"/>
                    </a:lnTo>
                    <a:lnTo>
                      <a:pt x="15504" y="43205"/>
                    </a:lnTo>
                    <a:lnTo>
                      <a:pt x="14557" y="42802"/>
                    </a:lnTo>
                    <a:lnTo>
                      <a:pt x="13589" y="42358"/>
                    </a:lnTo>
                    <a:lnTo>
                      <a:pt x="12601" y="41854"/>
                    </a:lnTo>
                    <a:lnTo>
                      <a:pt x="11633" y="41310"/>
                    </a:lnTo>
                    <a:lnTo>
                      <a:pt x="10666" y="40745"/>
                    </a:lnTo>
                    <a:lnTo>
                      <a:pt x="10202" y="40443"/>
                    </a:lnTo>
                    <a:lnTo>
                      <a:pt x="9738" y="40120"/>
                    </a:lnTo>
                    <a:lnTo>
                      <a:pt x="9275" y="39798"/>
                    </a:lnTo>
                    <a:lnTo>
                      <a:pt x="8831" y="39475"/>
                    </a:lnTo>
                    <a:lnTo>
                      <a:pt x="8408" y="39132"/>
                    </a:lnTo>
                    <a:lnTo>
                      <a:pt x="8004" y="38769"/>
                    </a:lnTo>
                    <a:lnTo>
                      <a:pt x="7601" y="38406"/>
                    </a:lnTo>
                    <a:lnTo>
                      <a:pt x="7218" y="38044"/>
                    </a:lnTo>
                    <a:lnTo>
                      <a:pt x="7218" y="38044"/>
                    </a:lnTo>
                    <a:lnTo>
                      <a:pt x="6855" y="37661"/>
                    </a:lnTo>
                    <a:lnTo>
                      <a:pt x="6492" y="37217"/>
                    </a:lnTo>
                    <a:lnTo>
                      <a:pt x="6130" y="36753"/>
                    </a:lnTo>
                    <a:lnTo>
                      <a:pt x="5787" y="36269"/>
                    </a:lnTo>
                    <a:lnTo>
                      <a:pt x="5444" y="35745"/>
                    </a:lnTo>
                    <a:lnTo>
                      <a:pt x="5101" y="35201"/>
                    </a:lnTo>
                    <a:lnTo>
                      <a:pt x="4779" y="34616"/>
                    </a:lnTo>
                    <a:lnTo>
                      <a:pt x="4476" y="34032"/>
                    </a:lnTo>
                    <a:lnTo>
                      <a:pt x="4154" y="33427"/>
                    </a:lnTo>
                    <a:lnTo>
                      <a:pt x="3872" y="32802"/>
                    </a:lnTo>
                    <a:lnTo>
                      <a:pt x="3569" y="32157"/>
                    </a:lnTo>
                    <a:lnTo>
                      <a:pt x="3287" y="31512"/>
                    </a:lnTo>
                    <a:lnTo>
                      <a:pt x="2763" y="30181"/>
                    </a:lnTo>
                    <a:lnTo>
                      <a:pt x="2279" y="28870"/>
                    </a:lnTo>
                    <a:lnTo>
                      <a:pt x="1835" y="27540"/>
                    </a:lnTo>
                    <a:lnTo>
                      <a:pt x="1432" y="26270"/>
                    </a:lnTo>
                    <a:lnTo>
                      <a:pt x="1069" y="25040"/>
                    </a:lnTo>
                    <a:lnTo>
                      <a:pt x="767" y="23911"/>
                    </a:lnTo>
                    <a:lnTo>
                      <a:pt x="505" y="22863"/>
                    </a:lnTo>
                    <a:lnTo>
                      <a:pt x="323" y="21935"/>
                    </a:lnTo>
                    <a:lnTo>
                      <a:pt x="162" y="21149"/>
                    </a:lnTo>
                    <a:lnTo>
                      <a:pt x="81" y="20524"/>
                    </a:lnTo>
                    <a:lnTo>
                      <a:pt x="81" y="20524"/>
                    </a:lnTo>
                    <a:lnTo>
                      <a:pt x="21" y="19818"/>
                    </a:lnTo>
                    <a:lnTo>
                      <a:pt x="1" y="19375"/>
                    </a:lnTo>
                    <a:lnTo>
                      <a:pt x="1" y="18871"/>
                    </a:lnTo>
                    <a:lnTo>
                      <a:pt x="1" y="18286"/>
                    </a:lnTo>
                    <a:lnTo>
                      <a:pt x="21" y="17681"/>
                    </a:lnTo>
                    <a:lnTo>
                      <a:pt x="61" y="16996"/>
                    </a:lnTo>
                    <a:lnTo>
                      <a:pt x="122" y="16290"/>
                    </a:lnTo>
                    <a:lnTo>
                      <a:pt x="202" y="15544"/>
                    </a:lnTo>
                    <a:lnTo>
                      <a:pt x="323" y="14758"/>
                    </a:lnTo>
                    <a:lnTo>
                      <a:pt x="464" y="13952"/>
                    </a:lnTo>
                    <a:lnTo>
                      <a:pt x="646" y="13125"/>
                    </a:lnTo>
                    <a:lnTo>
                      <a:pt x="868" y="12278"/>
                    </a:lnTo>
                    <a:lnTo>
                      <a:pt x="1150" y="11411"/>
                    </a:lnTo>
                    <a:lnTo>
                      <a:pt x="1452" y="10544"/>
                    </a:lnTo>
                    <a:lnTo>
                      <a:pt x="1634" y="10121"/>
                    </a:lnTo>
                    <a:lnTo>
                      <a:pt x="1815" y="9698"/>
                    </a:lnTo>
                    <a:lnTo>
                      <a:pt x="2017" y="9254"/>
                    </a:lnTo>
                    <a:lnTo>
                      <a:pt x="2239" y="8831"/>
                    </a:lnTo>
                    <a:lnTo>
                      <a:pt x="2460" y="8407"/>
                    </a:lnTo>
                    <a:lnTo>
                      <a:pt x="2702" y="7984"/>
                    </a:lnTo>
                    <a:lnTo>
                      <a:pt x="2964" y="7561"/>
                    </a:lnTo>
                    <a:lnTo>
                      <a:pt x="3226" y="7137"/>
                    </a:lnTo>
                    <a:lnTo>
                      <a:pt x="3529" y="6734"/>
                    </a:lnTo>
                    <a:lnTo>
                      <a:pt x="3831" y="6331"/>
                    </a:lnTo>
                    <a:lnTo>
                      <a:pt x="4154" y="5928"/>
                    </a:lnTo>
                    <a:lnTo>
                      <a:pt x="4476" y="5545"/>
                    </a:lnTo>
                    <a:lnTo>
                      <a:pt x="4839" y="5162"/>
                    </a:lnTo>
                    <a:lnTo>
                      <a:pt x="5202" y="4799"/>
                    </a:lnTo>
                    <a:lnTo>
                      <a:pt x="5605" y="4416"/>
                    </a:lnTo>
                    <a:lnTo>
                      <a:pt x="6009" y="4073"/>
                    </a:lnTo>
                    <a:lnTo>
                      <a:pt x="6432" y="3730"/>
                    </a:lnTo>
                    <a:lnTo>
                      <a:pt x="6875" y="3387"/>
                    </a:lnTo>
                    <a:lnTo>
                      <a:pt x="7359" y="3065"/>
                    </a:lnTo>
                    <a:lnTo>
                      <a:pt x="7843" y="2762"/>
                    </a:lnTo>
                    <a:lnTo>
                      <a:pt x="8347" y="2460"/>
                    </a:lnTo>
                    <a:lnTo>
                      <a:pt x="8871" y="2178"/>
                    </a:lnTo>
                    <a:lnTo>
                      <a:pt x="9436" y="1916"/>
                    </a:lnTo>
                    <a:lnTo>
                      <a:pt x="10000" y="1654"/>
                    </a:lnTo>
                    <a:lnTo>
                      <a:pt x="10585" y="1412"/>
                    </a:lnTo>
                    <a:lnTo>
                      <a:pt x="11210" y="1190"/>
                    </a:lnTo>
                    <a:lnTo>
                      <a:pt x="11855" y="988"/>
                    </a:lnTo>
                    <a:lnTo>
                      <a:pt x="12520" y="787"/>
                    </a:lnTo>
                    <a:lnTo>
                      <a:pt x="13206" y="625"/>
                    </a:lnTo>
                    <a:lnTo>
                      <a:pt x="13911" y="464"/>
                    </a:lnTo>
                    <a:lnTo>
                      <a:pt x="14657" y="343"/>
                    </a:lnTo>
                    <a:lnTo>
                      <a:pt x="15423" y="222"/>
                    </a:lnTo>
                    <a:lnTo>
                      <a:pt x="16210" y="142"/>
                    </a:lnTo>
                    <a:lnTo>
                      <a:pt x="17016" y="61"/>
                    </a:lnTo>
                    <a:lnTo>
                      <a:pt x="17016" y="61"/>
                    </a:lnTo>
                    <a:lnTo>
                      <a:pt x="17823" y="21"/>
                    </a:lnTo>
                    <a:lnTo>
                      <a:pt x="18629" y="0"/>
                    </a:lnTo>
                    <a:lnTo>
                      <a:pt x="19395" y="0"/>
                    </a:lnTo>
                    <a:lnTo>
                      <a:pt x="20141" y="21"/>
                    </a:lnTo>
                    <a:lnTo>
                      <a:pt x="20867" y="61"/>
                    </a:lnTo>
                    <a:lnTo>
                      <a:pt x="21572" y="121"/>
                    </a:lnTo>
                    <a:lnTo>
                      <a:pt x="22258" y="202"/>
                    </a:lnTo>
                    <a:lnTo>
                      <a:pt x="22923" y="303"/>
                    </a:lnTo>
                    <a:lnTo>
                      <a:pt x="23568" y="424"/>
                    </a:lnTo>
                    <a:lnTo>
                      <a:pt x="24173" y="565"/>
                    </a:lnTo>
                    <a:lnTo>
                      <a:pt x="24778" y="726"/>
                    </a:lnTo>
                    <a:lnTo>
                      <a:pt x="25363" y="908"/>
                    </a:lnTo>
                    <a:lnTo>
                      <a:pt x="25927" y="1089"/>
                    </a:lnTo>
                    <a:lnTo>
                      <a:pt x="26471" y="1291"/>
                    </a:lnTo>
                    <a:lnTo>
                      <a:pt x="26996" y="1512"/>
                    </a:lnTo>
                    <a:lnTo>
                      <a:pt x="27500" y="1754"/>
                    </a:lnTo>
                    <a:lnTo>
                      <a:pt x="27983" y="1996"/>
                    </a:lnTo>
                    <a:lnTo>
                      <a:pt x="28467" y="2258"/>
                    </a:lnTo>
                    <a:lnTo>
                      <a:pt x="28911" y="2541"/>
                    </a:lnTo>
                    <a:lnTo>
                      <a:pt x="29354" y="2823"/>
                    </a:lnTo>
                    <a:lnTo>
                      <a:pt x="29758" y="3125"/>
                    </a:lnTo>
                    <a:lnTo>
                      <a:pt x="30161" y="3428"/>
                    </a:lnTo>
                    <a:lnTo>
                      <a:pt x="30564" y="3750"/>
                    </a:lnTo>
                    <a:lnTo>
                      <a:pt x="30927" y="4073"/>
                    </a:lnTo>
                    <a:lnTo>
                      <a:pt x="31270" y="4395"/>
                    </a:lnTo>
                    <a:lnTo>
                      <a:pt x="31612" y="4738"/>
                    </a:lnTo>
                    <a:lnTo>
                      <a:pt x="31935" y="5101"/>
                    </a:lnTo>
                    <a:lnTo>
                      <a:pt x="32257" y="5464"/>
                    </a:lnTo>
                    <a:lnTo>
                      <a:pt x="32540" y="5827"/>
                    </a:lnTo>
                    <a:lnTo>
                      <a:pt x="32822" y="6190"/>
                    </a:lnTo>
                    <a:lnTo>
                      <a:pt x="33104" y="6553"/>
                    </a:lnTo>
                    <a:lnTo>
                      <a:pt x="33346" y="6936"/>
                    </a:lnTo>
                    <a:lnTo>
                      <a:pt x="33588" y="7319"/>
                    </a:lnTo>
                    <a:lnTo>
                      <a:pt x="33830" y="7702"/>
                    </a:lnTo>
                    <a:lnTo>
                      <a:pt x="34233" y="8468"/>
                    </a:lnTo>
                    <a:lnTo>
                      <a:pt x="34616" y="9254"/>
                    </a:lnTo>
                    <a:lnTo>
                      <a:pt x="34939" y="10020"/>
                    </a:lnTo>
                    <a:lnTo>
                      <a:pt x="35221" y="10786"/>
                    </a:lnTo>
                    <a:lnTo>
                      <a:pt x="35463" y="11552"/>
                    </a:lnTo>
                    <a:lnTo>
                      <a:pt x="35685" y="12298"/>
                    </a:lnTo>
                    <a:lnTo>
                      <a:pt x="35846" y="13004"/>
                    </a:lnTo>
                    <a:lnTo>
                      <a:pt x="35987" y="13710"/>
                    </a:lnTo>
                    <a:lnTo>
                      <a:pt x="36108" y="14355"/>
                    </a:lnTo>
                    <a:lnTo>
                      <a:pt x="36189" y="14980"/>
                    </a:lnTo>
                    <a:lnTo>
                      <a:pt x="36249" y="15564"/>
                    </a:lnTo>
                    <a:lnTo>
                      <a:pt x="36269" y="16089"/>
                    </a:lnTo>
                    <a:lnTo>
                      <a:pt x="36290" y="16572"/>
                    </a:lnTo>
                    <a:lnTo>
                      <a:pt x="36290" y="16996"/>
                    </a:lnTo>
                    <a:lnTo>
                      <a:pt x="36269" y="17359"/>
                    </a:lnTo>
                    <a:lnTo>
                      <a:pt x="36269" y="17359"/>
                    </a:lnTo>
                    <a:lnTo>
                      <a:pt x="36269" y="17762"/>
                    </a:lnTo>
                    <a:lnTo>
                      <a:pt x="36249" y="18165"/>
                    </a:lnTo>
                    <a:lnTo>
                      <a:pt x="36169" y="19072"/>
                    </a:lnTo>
                    <a:lnTo>
                      <a:pt x="35967" y="21008"/>
                    </a:lnTo>
                    <a:lnTo>
                      <a:pt x="35866" y="21935"/>
                    </a:lnTo>
                    <a:lnTo>
                      <a:pt x="35786" y="22822"/>
                    </a:lnTo>
                    <a:lnTo>
                      <a:pt x="35745" y="23588"/>
                    </a:lnTo>
                    <a:lnTo>
                      <a:pt x="35765" y="23931"/>
                    </a:lnTo>
                    <a:lnTo>
                      <a:pt x="35786" y="24234"/>
                    </a:lnTo>
                    <a:lnTo>
                      <a:pt x="35786" y="24234"/>
                    </a:lnTo>
                    <a:lnTo>
                      <a:pt x="35886" y="24919"/>
                    </a:lnTo>
                    <a:lnTo>
                      <a:pt x="36048" y="25806"/>
                    </a:lnTo>
                    <a:lnTo>
                      <a:pt x="36229" y="26895"/>
                    </a:lnTo>
                    <a:lnTo>
                      <a:pt x="36290" y="27479"/>
                    </a:lnTo>
                    <a:lnTo>
                      <a:pt x="36370" y="28104"/>
                    </a:lnTo>
                    <a:lnTo>
                      <a:pt x="36411" y="28750"/>
                    </a:lnTo>
                    <a:lnTo>
                      <a:pt x="36431" y="29415"/>
                    </a:lnTo>
                    <a:lnTo>
                      <a:pt x="36411" y="30100"/>
                    </a:lnTo>
                    <a:lnTo>
                      <a:pt x="36370" y="30786"/>
                    </a:lnTo>
                    <a:lnTo>
                      <a:pt x="36290" y="31471"/>
                    </a:lnTo>
                    <a:lnTo>
                      <a:pt x="36229" y="31834"/>
                    </a:lnTo>
                    <a:lnTo>
                      <a:pt x="36169" y="32177"/>
                    </a:lnTo>
                    <a:lnTo>
                      <a:pt x="36088" y="32520"/>
                    </a:lnTo>
                    <a:lnTo>
                      <a:pt x="35987" y="32862"/>
                    </a:lnTo>
                    <a:lnTo>
                      <a:pt x="35866" y="33185"/>
                    </a:lnTo>
                    <a:lnTo>
                      <a:pt x="35745" y="33528"/>
                    </a:lnTo>
                    <a:lnTo>
                      <a:pt x="35745" y="33528"/>
                    </a:lnTo>
                    <a:lnTo>
                      <a:pt x="35342" y="34334"/>
                    </a:lnTo>
                    <a:lnTo>
                      <a:pt x="34919" y="35100"/>
                    </a:lnTo>
                    <a:lnTo>
                      <a:pt x="34475" y="35846"/>
                    </a:lnTo>
                    <a:lnTo>
                      <a:pt x="34011" y="36532"/>
                    </a:lnTo>
                    <a:lnTo>
                      <a:pt x="33528" y="37197"/>
                    </a:lnTo>
                    <a:lnTo>
                      <a:pt x="33024" y="37822"/>
                    </a:lnTo>
                    <a:lnTo>
                      <a:pt x="32499" y="38427"/>
                    </a:lnTo>
                    <a:lnTo>
                      <a:pt x="31975" y="38991"/>
                    </a:lnTo>
                    <a:lnTo>
                      <a:pt x="31431" y="39535"/>
                    </a:lnTo>
                    <a:lnTo>
                      <a:pt x="30866" y="40039"/>
                    </a:lnTo>
                    <a:lnTo>
                      <a:pt x="30322" y="40503"/>
                    </a:lnTo>
                    <a:lnTo>
                      <a:pt x="29737" y="40947"/>
                    </a:lnTo>
                    <a:lnTo>
                      <a:pt x="29173" y="41370"/>
                    </a:lnTo>
                    <a:lnTo>
                      <a:pt x="28608" y="41753"/>
                    </a:lnTo>
                    <a:lnTo>
                      <a:pt x="28044" y="42116"/>
                    </a:lnTo>
                    <a:lnTo>
                      <a:pt x="27479" y="42459"/>
                    </a:lnTo>
                    <a:lnTo>
                      <a:pt x="26915" y="42761"/>
                    </a:lnTo>
                    <a:lnTo>
                      <a:pt x="26371" y="43043"/>
                    </a:lnTo>
                    <a:lnTo>
                      <a:pt x="25826" y="43306"/>
                    </a:lnTo>
                    <a:lnTo>
                      <a:pt x="25282" y="43527"/>
                    </a:lnTo>
                    <a:lnTo>
                      <a:pt x="24778" y="43749"/>
                    </a:lnTo>
                    <a:lnTo>
                      <a:pt x="24274" y="43931"/>
                    </a:lnTo>
                    <a:lnTo>
                      <a:pt x="23790" y="44092"/>
                    </a:lnTo>
                    <a:lnTo>
                      <a:pt x="23326" y="44233"/>
                    </a:lnTo>
                    <a:lnTo>
                      <a:pt x="22883" y="44354"/>
                    </a:lnTo>
                    <a:lnTo>
                      <a:pt x="22459" y="44455"/>
                    </a:lnTo>
                    <a:lnTo>
                      <a:pt x="22076" y="44535"/>
                    </a:lnTo>
                    <a:lnTo>
                      <a:pt x="21714" y="44596"/>
                    </a:lnTo>
                    <a:lnTo>
                      <a:pt x="21371" y="44656"/>
                    </a:lnTo>
                    <a:lnTo>
                      <a:pt x="21068" y="44676"/>
                    </a:lnTo>
                    <a:lnTo>
                      <a:pt x="20806" y="44697"/>
                    </a:lnTo>
                    <a:lnTo>
                      <a:pt x="20585" y="446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4"/>
              <p:cNvSpPr/>
              <p:nvPr/>
            </p:nvSpPr>
            <p:spPr>
              <a:xfrm>
                <a:off x="3414075" y="507250"/>
                <a:ext cx="921375" cy="1127525"/>
              </a:xfrm>
              <a:custGeom>
                <a:avLst/>
                <a:gdLst/>
                <a:ahLst/>
                <a:cxnLst/>
                <a:rect l="l" t="t" r="r" b="b"/>
                <a:pathLst>
                  <a:path w="36855" h="45101" extrusionOk="0">
                    <a:moveTo>
                      <a:pt x="19274" y="404"/>
                    </a:moveTo>
                    <a:lnTo>
                      <a:pt x="20222" y="424"/>
                    </a:lnTo>
                    <a:lnTo>
                      <a:pt x="21149" y="464"/>
                    </a:lnTo>
                    <a:lnTo>
                      <a:pt x="22057" y="565"/>
                    </a:lnTo>
                    <a:lnTo>
                      <a:pt x="22923" y="686"/>
                    </a:lnTo>
                    <a:lnTo>
                      <a:pt x="23770" y="848"/>
                    </a:lnTo>
                    <a:lnTo>
                      <a:pt x="24597" y="1029"/>
                    </a:lnTo>
                    <a:lnTo>
                      <a:pt x="25403" y="1251"/>
                    </a:lnTo>
                    <a:lnTo>
                      <a:pt x="26169" y="1513"/>
                    </a:lnTo>
                    <a:lnTo>
                      <a:pt x="26935" y="1815"/>
                    </a:lnTo>
                    <a:lnTo>
                      <a:pt x="27661" y="2138"/>
                    </a:lnTo>
                    <a:lnTo>
                      <a:pt x="28347" y="2521"/>
                    </a:lnTo>
                    <a:lnTo>
                      <a:pt x="29032" y="2904"/>
                    </a:lnTo>
                    <a:lnTo>
                      <a:pt x="29677" y="3347"/>
                    </a:lnTo>
                    <a:lnTo>
                      <a:pt x="30302" y="3811"/>
                    </a:lnTo>
                    <a:lnTo>
                      <a:pt x="30887" y="4315"/>
                    </a:lnTo>
                    <a:lnTo>
                      <a:pt x="31451" y="4860"/>
                    </a:lnTo>
                    <a:lnTo>
                      <a:pt x="31855" y="5263"/>
                    </a:lnTo>
                    <a:lnTo>
                      <a:pt x="32238" y="5686"/>
                    </a:lnTo>
                    <a:lnTo>
                      <a:pt x="32600" y="6130"/>
                    </a:lnTo>
                    <a:lnTo>
                      <a:pt x="32923" y="6573"/>
                    </a:lnTo>
                    <a:lnTo>
                      <a:pt x="33246" y="7017"/>
                    </a:lnTo>
                    <a:lnTo>
                      <a:pt x="33548" y="7480"/>
                    </a:lnTo>
                    <a:lnTo>
                      <a:pt x="33830" y="7924"/>
                    </a:lnTo>
                    <a:lnTo>
                      <a:pt x="34092" y="8388"/>
                    </a:lnTo>
                    <a:lnTo>
                      <a:pt x="34334" y="8851"/>
                    </a:lnTo>
                    <a:lnTo>
                      <a:pt x="34556" y="9315"/>
                    </a:lnTo>
                    <a:lnTo>
                      <a:pt x="34758" y="9779"/>
                    </a:lnTo>
                    <a:lnTo>
                      <a:pt x="34959" y="10242"/>
                    </a:lnTo>
                    <a:lnTo>
                      <a:pt x="35120" y="10706"/>
                    </a:lnTo>
                    <a:lnTo>
                      <a:pt x="35282" y="11170"/>
                    </a:lnTo>
                    <a:lnTo>
                      <a:pt x="35564" y="12077"/>
                    </a:lnTo>
                    <a:lnTo>
                      <a:pt x="35806" y="12944"/>
                    </a:lnTo>
                    <a:lnTo>
                      <a:pt x="35987" y="13791"/>
                    </a:lnTo>
                    <a:lnTo>
                      <a:pt x="36108" y="14577"/>
                    </a:lnTo>
                    <a:lnTo>
                      <a:pt x="36209" y="15323"/>
                    </a:lnTo>
                    <a:lnTo>
                      <a:pt x="36270" y="15988"/>
                    </a:lnTo>
                    <a:lnTo>
                      <a:pt x="36310" y="16613"/>
                    </a:lnTo>
                    <a:lnTo>
                      <a:pt x="36310" y="17137"/>
                    </a:lnTo>
                    <a:lnTo>
                      <a:pt x="36290" y="17561"/>
                    </a:lnTo>
                    <a:lnTo>
                      <a:pt x="36270" y="18266"/>
                    </a:lnTo>
                    <a:lnTo>
                      <a:pt x="36209" y="19053"/>
                    </a:lnTo>
                    <a:lnTo>
                      <a:pt x="36028" y="20726"/>
                    </a:lnTo>
                    <a:lnTo>
                      <a:pt x="35907" y="21815"/>
                    </a:lnTo>
                    <a:lnTo>
                      <a:pt x="35806" y="22843"/>
                    </a:lnTo>
                    <a:lnTo>
                      <a:pt x="35786" y="23307"/>
                    </a:lnTo>
                    <a:lnTo>
                      <a:pt x="35766" y="23730"/>
                    </a:lnTo>
                    <a:lnTo>
                      <a:pt x="35766" y="24113"/>
                    </a:lnTo>
                    <a:lnTo>
                      <a:pt x="35806" y="24456"/>
                    </a:lnTo>
                    <a:lnTo>
                      <a:pt x="35866" y="24919"/>
                    </a:lnTo>
                    <a:lnTo>
                      <a:pt x="35967" y="25504"/>
                    </a:lnTo>
                    <a:lnTo>
                      <a:pt x="36108" y="26310"/>
                    </a:lnTo>
                    <a:lnTo>
                      <a:pt x="36249" y="27218"/>
                    </a:lnTo>
                    <a:lnTo>
                      <a:pt x="36370" y="28206"/>
                    </a:lnTo>
                    <a:lnTo>
                      <a:pt x="36411" y="28730"/>
                    </a:lnTo>
                    <a:lnTo>
                      <a:pt x="36431" y="29254"/>
                    </a:lnTo>
                    <a:lnTo>
                      <a:pt x="36451" y="29798"/>
                    </a:lnTo>
                    <a:lnTo>
                      <a:pt x="36431" y="30343"/>
                    </a:lnTo>
                    <a:lnTo>
                      <a:pt x="36411" y="30887"/>
                    </a:lnTo>
                    <a:lnTo>
                      <a:pt x="36350" y="31451"/>
                    </a:lnTo>
                    <a:lnTo>
                      <a:pt x="36249" y="32016"/>
                    </a:lnTo>
                    <a:lnTo>
                      <a:pt x="36129" y="32560"/>
                    </a:lnTo>
                    <a:lnTo>
                      <a:pt x="35967" y="33105"/>
                    </a:lnTo>
                    <a:lnTo>
                      <a:pt x="35786" y="33649"/>
                    </a:lnTo>
                    <a:lnTo>
                      <a:pt x="35383" y="34435"/>
                    </a:lnTo>
                    <a:lnTo>
                      <a:pt x="34959" y="35201"/>
                    </a:lnTo>
                    <a:lnTo>
                      <a:pt x="34536" y="35927"/>
                    </a:lnTo>
                    <a:lnTo>
                      <a:pt x="34052" y="36633"/>
                    </a:lnTo>
                    <a:lnTo>
                      <a:pt x="33568" y="37278"/>
                    </a:lnTo>
                    <a:lnTo>
                      <a:pt x="33064" y="37903"/>
                    </a:lnTo>
                    <a:lnTo>
                      <a:pt x="32560" y="38508"/>
                    </a:lnTo>
                    <a:lnTo>
                      <a:pt x="32016" y="39072"/>
                    </a:lnTo>
                    <a:lnTo>
                      <a:pt x="31471" y="39596"/>
                    </a:lnTo>
                    <a:lnTo>
                      <a:pt x="30927" y="40100"/>
                    </a:lnTo>
                    <a:lnTo>
                      <a:pt x="30363" y="40564"/>
                    </a:lnTo>
                    <a:lnTo>
                      <a:pt x="29798" y="41008"/>
                    </a:lnTo>
                    <a:lnTo>
                      <a:pt x="29234" y="41411"/>
                    </a:lnTo>
                    <a:lnTo>
                      <a:pt x="28669" y="41794"/>
                    </a:lnTo>
                    <a:lnTo>
                      <a:pt x="28105" y="42157"/>
                    </a:lnTo>
                    <a:lnTo>
                      <a:pt x="27540" y="42479"/>
                    </a:lnTo>
                    <a:lnTo>
                      <a:pt x="26996" y="42782"/>
                    </a:lnTo>
                    <a:lnTo>
                      <a:pt x="26451" y="43064"/>
                    </a:lnTo>
                    <a:lnTo>
                      <a:pt x="25907" y="43306"/>
                    </a:lnTo>
                    <a:lnTo>
                      <a:pt x="25383" y="43548"/>
                    </a:lnTo>
                    <a:lnTo>
                      <a:pt x="24859" y="43749"/>
                    </a:lnTo>
                    <a:lnTo>
                      <a:pt x="24375" y="43931"/>
                    </a:lnTo>
                    <a:lnTo>
                      <a:pt x="23891" y="44092"/>
                    </a:lnTo>
                    <a:lnTo>
                      <a:pt x="23448" y="44233"/>
                    </a:lnTo>
                    <a:lnTo>
                      <a:pt x="23004" y="44354"/>
                    </a:lnTo>
                    <a:lnTo>
                      <a:pt x="22601" y="44455"/>
                    </a:lnTo>
                    <a:lnTo>
                      <a:pt x="22218" y="44536"/>
                    </a:lnTo>
                    <a:lnTo>
                      <a:pt x="21875" y="44596"/>
                    </a:lnTo>
                    <a:lnTo>
                      <a:pt x="21553" y="44657"/>
                    </a:lnTo>
                    <a:lnTo>
                      <a:pt x="21270" y="44677"/>
                    </a:lnTo>
                    <a:lnTo>
                      <a:pt x="20827" y="44677"/>
                    </a:lnTo>
                    <a:lnTo>
                      <a:pt x="20383" y="44637"/>
                    </a:lnTo>
                    <a:lnTo>
                      <a:pt x="19819" y="44536"/>
                    </a:lnTo>
                    <a:lnTo>
                      <a:pt x="19174" y="44374"/>
                    </a:lnTo>
                    <a:lnTo>
                      <a:pt x="18448" y="44173"/>
                    </a:lnTo>
                    <a:lnTo>
                      <a:pt x="17641" y="43911"/>
                    </a:lnTo>
                    <a:lnTo>
                      <a:pt x="16774" y="43608"/>
                    </a:lnTo>
                    <a:lnTo>
                      <a:pt x="15867" y="43245"/>
                    </a:lnTo>
                    <a:lnTo>
                      <a:pt x="14920" y="42842"/>
                    </a:lnTo>
                    <a:lnTo>
                      <a:pt x="13952" y="42399"/>
                    </a:lnTo>
                    <a:lnTo>
                      <a:pt x="12984" y="41915"/>
                    </a:lnTo>
                    <a:lnTo>
                      <a:pt x="12017" y="41370"/>
                    </a:lnTo>
                    <a:lnTo>
                      <a:pt x="11049" y="40806"/>
                    </a:lnTo>
                    <a:lnTo>
                      <a:pt x="10565" y="40504"/>
                    </a:lnTo>
                    <a:lnTo>
                      <a:pt x="10101" y="40181"/>
                    </a:lnTo>
                    <a:lnTo>
                      <a:pt x="9658" y="39858"/>
                    </a:lnTo>
                    <a:lnTo>
                      <a:pt x="9214" y="39536"/>
                    </a:lnTo>
                    <a:lnTo>
                      <a:pt x="8791" y="39193"/>
                    </a:lnTo>
                    <a:lnTo>
                      <a:pt x="8368" y="38830"/>
                    </a:lnTo>
                    <a:lnTo>
                      <a:pt x="7964" y="38467"/>
                    </a:lnTo>
                    <a:lnTo>
                      <a:pt x="7581" y="38104"/>
                    </a:lnTo>
                    <a:lnTo>
                      <a:pt x="7218" y="37701"/>
                    </a:lnTo>
                    <a:lnTo>
                      <a:pt x="6856" y="37278"/>
                    </a:lnTo>
                    <a:lnTo>
                      <a:pt x="6493" y="36814"/>
                    </a:lnTo>
                    <a:lnTo>
                      <a:pt x="6130" y="36310"/>
                    </a:lnTo>
                    <a:lnTo>
                      <a:pt x="5807" y="35786"/>
                    </a:lnTo>
                    <a:lnTo>
                      <a:pt x="5464" y="35242"/>
                    </a:lnTo>
                    <a:lnTo>
                      <a:pt x="5142" y="34657"/>
                    </a:lnTo>
                    <a:lnTo>
                      <a:pt x="4819" y="34072"/>
                    </a:lnTo>
                    <a:lnTo>
                      <a:pt x="4517" y="33447"/>
                    </a:lnTo>
                    <a:lnTo>
                      <a:pt x="4214" y="32822"/>
                    </a:lnTo>
                    <a:lnTo>
                      <a:pt x="3932" y="32197"/>
                    </a:lnTo>
                    <a:lnTo>
                      <a:pt x="3650" y="31532"/>
                    </a:lnTo>
                    <a:lnTo>
                      <a:pt x="3126" y="30222"/>
                    </a:lnTo>
                    <a:lnTo>
                      <a:pt x="2642" y="28911"/>
                    </a:lnTo>
                    <a:lnTo>
                      <a:pt x="2219" y="27601"/>
                    </a:lnTo>
                    <a:lnTo>
                      <a:pt x="1815" y="26331"/>
                    </a:lnTo>
                    <a:lnTo>
                      <a:pt x="1473" y="25121"/>
                    </a:lnTo>
                    <a:lnTo>
                      <a:pt x="1170" y="23992"/>
                    </a:lnTo>
                    <a:lnTo>
                      <a:pt x="928" y="22964"/>
                    </a:lnTo>
                    <a:lnTo>
                      <a:pt x="727" y="22057"/>
                    </a:lnTo>
                    <a:lnTo>
                      <a:pt x="586" y="21290"/>
                    </a:lnTo>
                    <a:lnTo>
                      <a:pt x="505" y="20686"/>
                    </a:lnTo>
                    <a:lnTo>
                      <a:pt x="465" y="20222"/>
                    </a:lnTo>
                    <a:lnTo>
                      <a:pt x="444" y="19738"/>
                    </a:lnTo>
                    <a:lnTo>
                      <a:pt x="424" y="19113"/>
                    </a:lnTo>
                    <a:lnTo>
                      <a:pt x="444" y="18367"/>
                    </a:lnTo>
                    <a:lnTo>
                      <a:pt x="485" y="17520"/>
                    </a:lnTo>
                    <a:lnTo>
                      <a:pt x="545" y="16573"/>
                    </a:lnTo>
                    <a:lnTo>
                      <a:pt x="666" y="15545"/>
                    </a:lnTo>
                    <a:lnTo>
                      <a:pt x="747" y="15000"/>
                    </a:lnTo>
                    <a:lnTo>
                      <a:pt x="848" y="14456"/>
                    </a:lnTo>
                    <a:lnTo>
                      <a:pt x="969" y="13892"/>
                    </a:lnTo>
                    <a:lnTo>
                      <a:pt x="1110" y="13307"/>
                    </a:lnTo>
                    <a:lnTo>
                      <a:pt x="1251" y="12722"/>
                    </a:lnTo>
                    <a:lnTo>
                      <a:pt x="1432" y="12138"/>
                    </a:lnTo>
                    <a:lnTo>
                      <a:pt x="1614" y="11533"/>
                    </a:lnTo>
                    <a:lnTo>
                      <a:pt x="1836" y="10928"/>
                    </a:lnTo>
                    <a:lnTo>
                      <a:pt x="2077" y="10343"/>
                    </a:lnTo>
                    <a:lnTo>
                      <a:pt x="2340" y="9738"/>
                    </a:lnTo>
                    <a:lnTo>
                      <a:pt x="2642" y="9134"/>
                    </a:lnTo>
                    <a:lnTo>
                      <a:pt x="2944" y="8549"/>
                    </a:lnTo>
                    <a:lnTo>
                      <a:pt x="3307" y="7964"/>
                    </a:lnTo>
                    <a:lnTo>
                      <a:pt x="3670" y="7380"/>
                    </a:lnTo>
                    <a:lnTo>
                      <a:pt x="4094" y="6815"/>
                    </a:lnTo>
                    <a:lnTo>
                      <a:pt x="4537" y="6271"/>
                    </a:lnTo>
                    <a:lnTo>
                      <a:pt x="5081" y="5646"/>
                    </a:lnTo>
                    <a:lnTo>
                      <a:pt x="5666" y="5041"/>
                    </a:lnTo>
                    <a:lnTo>
                      <a:pt x="6291" y="4476"/>
                    </a:lnTo>
                    <a:lnTo>
                      <a:pt x="6956" y="3972"/>
                    </a:lnTo>
                    <a:lnTo>
                      <a:pt x="7642" y="3468"/>
                    </a:lnTo>
                    <a:lnTo>
                      <a:pt x="8347" y="3025"/>
                    </a:lnTo>
                    <a:lnTo>
                      <a:pt x="9113" y="2602"/>
                    </a:lnTo>
                    <a:lnTo>
                      <a:pt x="9880" y="2218"/>
                    </a:lnTo>
                    <a:lnTo>
                      <a:pt x="10706" y="1876"/>
                    </a:lnTo>
                    <a:lnTo>
                      <a:pt x="11533" y="1573"/>
                    </a:lnTo>
                    <a:lnTo>
                      <a:pt x="12420" y="1291"/>
                    </a:lnTo>
                    <a:lnTo>
                      <a:pt x="13327" y="1069"/>
                    </a:lnTo>
                    <a:lnTo>
                      <a:pt x="14254" y="868"/>
                    </a:lnTo>
                    <a:lnTo>
                      <a:pt x="15222" y="706"/>
                    </a:lnTo>
                    <a:lnTo>
                      <a:pt x="16230" y="565"/>
                    </a:lnTo>
                    <a:lnTo>
                      <a:pt x="17258" y="485"/>
                    </a:lnTo>
                    <a:lnTo>
                      <a:pt x="18287" y="424"/>
                    </a:lnTo>
                    <a:lnTo>
                      <a:pt x="19274" y="404"/>
                    </a:lnTo>
                    <a:close/>
                    <a:moveTo>
                      <a:pt x="18367" y="1"/>
                    </a:moveTo>
                    <a:lnTo>
                      <a:pt x="17218" y="61"/>
                    </a:lnTo>
                    <a:lnTo>
                      <a:pt x="16170" y="162"/>
                    </a:lnTo>
                    <a:lnTo>
                      <a:pt x="15162" y="283"/>
                    </a:lnTo>
                    <a:lnTo>
                      <a:pt x="14174" y="464"/>
                    </a:lnTo>
                    <a:lnTo>
                      <a:pt x="13206" y="666"/>
                    </a:lnTo>
                    <a:lnTo>
                      <a:pt x="12279" y="908"/>
                    </a:lnTo>
                    <a:lnTo>
                      <a:pt x="11392" y="1190"/>
                    </a:lnTo>
                    <a:lnTo>
                      <a:pt x="10525" y="1513"/>
                    </a:lnTo>
                    <a:lnTo>
                      <a:pt x="9698" y="1856"/>
                    </a:lnTo>
                    <a:lnTo>
                      <a:pt x="8892" y="2259"/>
                    </a:lnTo>
                    <a:lnTo>
                      <a:pt x="8126" y="2682"/>
                    </a:lnTo>
                    <a:lnTo>
                      <a:pt x="7400" y="3146"/>
                    </a:lnTo>
                    <a:lnTo>
                      <a:pt x="7037" y="3388"/>
                    </a:lnTo>
                    <a:lnTo>
                      <a:pt x="6694" y="3650"/>
                    </a:lnTo>
                    <a:lnTo>
                      <a:pt x="6352" y="3912"/>
                    </a:lnTo>
                    <a:lnTo>
                      <a:pt x="6029" y="4174"/>
                    </a:lnTo>
                    <a:lnTo>
                      <a:pt x="5706" y="4456"/>
                    </a:lnTo>
                    <a:lnTo>
                      <a:pt x="5384" y="4739"/>
                    </a:lnTo>
                    <a:lnTo>
                      <a:pt x="5081" y="5041"/>
                    </a:lnTo>
                    <a:lnTo>
                      <a:pt x="4779" y="5364"/>
                    </a:lnTo>
                    <a:lnTo>
                      <a:pt x="4497" y="5666"/>
                    </a:lnTo>
                    <a:lnTo>
                      <a:pt x="4214" y="6009"/>
                    </a:lnTo>
                    <a:lnTo>
                      <a:pt x="3771" y="6553"/>
                    </a:lnTo>
                    <a:lnTo>
                      <a:pt x="3348" y="7118"/>
                    </a:lnTo>
                    <a:lnTo>
                      <a:pt x="2965" y="7702"/>
                    </a:lnTo>
                    <a:lnTo>
                      <a:pt x="2622" y="8287"/>
                    </a:lnTo>
                    <a:lnTo>
                      <a:pt x="2299" y="8871"/>
                    </a:lnTo>
                    <a:lnTo>
                      <a:pt x="1997" y="9476"/>
                    </a:lnTo>
                    <a:lnTo>
                      <a:pt x="1735" y="10061"/>
                    </a:lnTo>
                    <a:lnTo>
                      <a:pt x="1493" y="10666"/>
                    </a:lnTo>
                    <a:lnTo>
                      <a:pt x="1271" y="11250"/>
                    </a:lnTo>
                    <a:lnTo>
                      <a:pt x="1069" y="11835"/>
                    </a:lnTo>
                    <a:lnTo>
                      <a:pt x="888" y="12440"/>
                    </a:lnTo>
                    <a:lnTo>
                      <a:pt x="727" y="13004"/>
                    </a:lnTo>
                    <a:lnTo>
                      <a:pt x="586" y="13589"/>
                    </a:lnTo>
                    <a:lnTo>
                      <a:pt x="465" y="14154"/>
                    </a:lnTo>
                    <a:lnTo>
                      <a:pt x="364" y="14698"/>
                    </a:lnTo>
                    <a:lnTo>
                      <a:pt x="283" y="15242"/>
                    </a:lnTo>
                    <a:lnTo>
                      <a:pt x="142" y="16270"/>
                    </a:lnTo>
                    <a:lnTo>
                      <a:pt x="61" y="17238"/>
                    </a:lnTo>
                    <a:lnTo>
                      <a:pt x="21" y="18105"/>
                    </a:lnTo>
                    <a:lnTo>
                      <a:pt x="1" y="18891"/>
                    </a:lnTo>
                    <a:lnTo>
                      <a:pt x="21" y="19557"/>
                    </a:lnTo>
                    <a:lnTo>
                      <a:pt x="41" y="20081"/>
                    </a:lnTo>
                    <a:lnTo>
                      <a:pt x="102" y="20746"/>
                    </a:lnTo>
                    <a:lnTo>
                      <a:pt x="182" y="21351"/>
                    </a:lnTo>
                    <a:lnTo>
                      <a:pt x="324" y="22117"/>
                    </a:lnTo>
                    <a:lnTo>
                      <a:pt x="525" y="23024"/>
                    </a:lnTo>
                    <a:lnTo>
                      <a:pt x="767" y="24073"/>
                    </a:lnTo>
                    <a:lnTo>
                      <a:pt x="1069" y="25222"/>
                    </a:lnTo>
                    <a:lnTo>
                      <a:pt x="1432" y="26452"/>
                    </a:lnTo>
                    <a:lnTo>
                      <a:pt x="1836" y="27742"/>
                    </a:lnTo>
                    <a:lnTo>
                      <a:pt x="2279" y="29052"/>
                    </a:lnTo>
                    <a:lnTo>
                      <a:pt x="2763" y="30403"/>
                    </a:lnTo>
                    <a:lnTo>
                      <a:pt x="3307" y="31734"/>
                    </a:lnTo>
                    <a:lnTo>
                      <a:pt x="3590" y="32379"/>
                    </a:lnTo>
                    <a:lnTo>
                      <a:pt x="3872" y="33044"/>
                    </a:lnTo>
                    <a:lnTo>
                      <a:pt x="4174" y="33669"/>
                    </a:lnTo>
                    <a:lnTo>
                      <a:pt x="4497" y="34294"/>
                    </a:lnTo>
                    <a:lnTo>
                      <a:pt x="4799" y="34899"/>
                    </a:lnTo>
                    <a:lnTo>
                      <a:pt x="5142" y="35484"/>
                    </a:lnTo>
                    <a:lnTo>
                      <a:pt x="5485" y="36048"/>
                    </a:lnTo>
                    <a:lnTo>
                      <a:pt x="5827" y="36572"/>
                    </a:lnTo>
                    <a:lnTo>
                      <a:pt x="6170" y="37076"/>
                    </a:lnTo>
                    <a:lnTo>
                      <a:pt x="6533" y="37540"/>
                    </a:lnTo>
                    <a:lnTo>
                      <a:pt x="6916" y="37984"/>
                    </a:lnTo>
                    <a:lnTo>
                      <a:pt x="7299" y="38387"/>
                    </a:lnTo>
                    <a:lnTo>
                      <a:pt x="7682" y="38770"/>
                    </a:lnTo>
                    <a:lnTo>
                      <a:pt x="8105" y="39153"/>
                    </a:lnTo>
                    <a:lnTo>
                      <a:pt x="8529" y="39516"/>
                    </a:lnTo>
                    <a:lnTo>
                      <a:pt x="8972" y="39858"/>
                    </a:lnTo>
                    <a:lnTo>
                      <a:pt x="9416" y="40201"/>
                    </a:lnTo>
                    <a:lnTo>
                      <a:pt x="9880" y="40524"/>
                    </a:lnTo>
                    <a:lnTo>
                      <a:pt x="10363" y="40846"/>
                    </a:lnTo>
                    <a:lnTo>
                      <a:pt x="10847" y="41169"/>
                    </a:lnTo>
                    <a:lnTo>
                      <a:pt x="11815" y="41754"/>
                    </a:lnTo>
                    <a:lnTo>
                      <a:pt x="12803" y="42298"/>
                    </a:lnTo>
                    <a:lnTo>
                      <a:pt x="13791" y="42782"/>
                    </a:lnTo>
                    <a:lnTo>
                      <a:pt x="14779" y="43245"/>
                    </a:lnTo>
                    <a:lnTo>
                      <a:pt x="15726" y="43649"/>
                    </a:lnTo>
                    <a:lnTo>
                      <a:pt x="16654" y="44012"/>
                    </a:lnTo>
                    <a:lnTo>
                      <a:pt x="17541" y="44314"/>
                    </a:lnTo>
                    <a:lnTo>
                      <a:pt x="18347" y="44576"/>
                    </a:lnTo>
                    <a:lnTo>
                      <a:pt x="19093" y="44778"/>
                    </a:lnTo>
                    <a:lnTo>
                      <a:pt x="19758" y="44939"/>
                    </a:lnTo>
                    <a:lnTo>
                      <a:pt x="20323" y="45040"/>
                    </a:lnTo>
                    <a:lnTo>
                      <a:pt x="20786" y="45100"/>
                    </a:lnTo>
                    <a:lnTo>
                      <a:pt x="21230" y="45100"/>
                    </a:lnTo>
                    <a:lnTo>
                      <a:pt x="21492" y="45060"/>
                    </a:lnTo>
                    <a:lnTo>
                      <a:pt x="21815" y="45020"/>
                    </a:lnTo>
                    <a:lnTo>
                      <a:pt x="22157" y="44979"/>
                    </a:lnTo>
                    <a:lnTo>
                      <a:pt x="22540" y="44899"/>
                    </a:lnTo>
                    <a:lnTo>
                      <a:pt x="22944" y="44818"/>
                    </a:lnTo>
                    <a:lnTo>
                      <a:pt x="23367" y="44697"/>
                    </a:lnTo>
                    <a:lnTo>
                      <a:pt x="23810" y="44576"/>
                    </a:lnTo>
                    <a:lnTo>
                      <a:pt x="24274" y="44415"/>
                    </a:lnTo>
                    <a:lnTo>
                      <a:pt x="24758" y="44253"/>
                    </a:lnTo>
                    <a:lnTo>
                      <a:pt x="25262" y="44052"/>
                    </a:lnTo>
                    <a:lnTo>
                      <a:pt x="25786" y="43850"/>
                    </a:lnTo>
                    <a:lnTo>
                      <a:pt x="26310" y="43608"/>
                    </a:lnTo>
                    <a:lnTo>
                      <a:pt x="26855" y="43346"/>
                    </a:lnTo>
                    <a:lnTo>
                      <a:pt x="27399" y="43064"/>
                    </a:lnTo>
                    <a:lnTo>
                      <a:pt x="27943" y="42762"/>
                    </a:lnTo>
                    <a:lnTo>
                      <a:pt x="28508" y="42419"/>
                    </a:lnTo>
                    <a:lnTo>
                      <a:pt x="29072" y="42056"/>
                    </a:lnTo>
                    <a:lnTo>
                      <a:pt x="29637" y="41673"/>
                    </a:lnTo>
                    <a:lnTo>
                      <a:pt x="30201" y="41250"/>
                    </a:lnTo>
                    <a:lnTo>
                      <a:pt x="30766" y="40806"/>
                    </a:lnTo>
                    <a:lnTo>
                      <a:pt x="31310" y="40322"/>
                    </a:lnTo>
                    <a:lnTo>
                      <a:pt x="31875" y="39818"/>
                    </a:lnTo>
                    <a:lnTo>
                      <a:pt x="32399" y="39294"/>
                    </a:lnTo>
                    <a:lnTo>
                      <a:pt x="32943" y="38709"/>
                    </a:lnTo>
                    <a:lnTo>
                      <a:pt x="33447" y="38125"/>
                    </a:lnTo>
                    <a:lnTo>
                      <a:pt x="33951" y="37479"/>
                    </a:lnTo>
                    <a:lnTo>
                      <a:pt x="34435" y="36814"/>
                    </a:lnTo>
                    <a:lnTo>
                      <a:pt x="34899" y="36129"/>
                    </a:lnTo>
                    <a:lnTo>
                      <a:pt x="35342" y="35383"/>
                    </a:lnTo>
                    <a:lnTo>
                      <a:pt x="35766" y="34617"/>
                    </a:lnTo>
                    <a:lnTo>
                      <a:pt x="36149" y="33810"/>
                    </a:lnTo>
                    <a:lnTo>
                      <a:pt x="36370" y="33246"/>
                    </a:lnTo>
                    <a:lnTo>
                      <a:pt x="36532" y="32681"/>
                    </a:lnTo>
                    <a:lnTo>
                      <a:pt x="36653" y="32117"/>
                    </a:lnTo>
                    <a:lnTo>
                      <a:pt x="36753" y="31532"/>
                    </a:lnTo>
                    <a:lnTo>
                      <a:pt x="36814" y="30968"/>
                    </a:lnTo>
                    <a:lnTo>
                      <a:pt x="36854" y="30383"/>
                    </a:lnTo>
                    <a:lnTo>
                      <a:pt x="36854" y="29818"/>
                    </a:lnTo>
                    <a:lnTo>
                      <a:pt x="36854" y="29274"/>
                    </a:lnTo>
                    <a:lnTo>
                      <a:pt x="36834" y="28730"/>
                    </a:lnTo>
                    <a:lnTo>
                      <a:pt x="36774" y="28185"/>
                    </a:lnTo>
                    <a:lnTo>
                      <a:pt x="36733" y="27681"/>
                    </a:lnTo>
                    <a:lnTo>
                      <a:pt x="36673" y="27177"/>
                    </a:lnTo>
                    <a:lnTo>
                      <a:pt x="36512" y="26250"/>
                    </a:lnTo>
                    <a:lnTo>
                      <a:pt x="36370" y="25444"/>
                    </a:lnTo>
                    <a:lnTo>
                      <a:pt x="36270" y="24859"/>
                    </a:lnTo>
                    <a:lnTo>
                      <a:pt x="36209" y="24415"/>
                    </a:lnTo>
                    <a:lnTo>
                      <a:pt x="36189" y="24073"/>
                    </a:lnTo>
                    <a:lnTo>
                      <a:pt x="36189" y="23710"/>
                    </a:lnTo>
                    <a:lnTo>
                      <a:pt x="36209" y="23286"/>
                    </a:lnTo>
                    <a:lnTo>
                      <a:pt x="36229" y="22823"/>
                    </a:lnTo>
                    <a:lnTo>
                      <a:pt x="36330" y="21815"/>
                    </a:lnTo>
                    <a:lnTo>
                      <a:pt x="36431" y="20786"/>
                    </a:lnTo>
                    <a:lnTo>
                      <a:pt x="36612" y="19093"/>
                    </a:lnTo>
                    <a:lnTo>
                      <a:pt x="36673" y="18287"/>
                    </a:lnTo>
                    <a:lnTo>
                      <a:pt x="36693" y="17581"/>
                    </a:lnTo>
                    <a:lnTo>
                      <a:pt x="36713" y="17137"/>
                    </a:lnTo>
                    <a:lnTo>
                      <a:pt x="36713" y="16593"/>
                    </a:lnTo>
                    <a:lnTo>
                      <a:pt x="36693" y="15988"/>
                    </a:lnTo>
                    <a:lnTo>
                      <a:pt x="36612" y="15283"/>
                    </a:lnTo>
                    <a:lnTo>
                      <a:pt x="36532" y="14537"/>
                    </a:lnTo>
                    <a:lnTo>
                      <a:pt x="36391" y="13710"/>
                    </a:lnTo>
                    <a:lnTo>
                      <a:pt x="36189" y="12863"/>
                    </a:lnTo>
                    <a:lnTo>
                      <a:pt x="35967" y="11956"/>
                    </a:lnTo>
                    <a:lnTo>
                      <a:pt x="35685" y="11029"/>
                    </a:lnTo>
                    <a:lnTo>
                      <a:pt x="35504" y="10565"/>
                    </a:lnTo>
                    <a:lnTo>
                      <a:pt x="35322" y="10101"/>
                    </a:lnTo>
                    <a:lnTo>
                      <a:pt x="35141" y="9617"/>
                    </a:lnTo>
                    <a:lnTo>
                      <a:pt x="34919" y="9134"/>
                    </a:lnTo>
                    <a:lnTo>
                      <a:pt x="34697" y="8670"/>
                    </a:lnTo>
                    <a:lnTo>
                      <a:pt x="34435" y="8186"/>
                    </a:lnTo>
                    <a:lnTo>
                      <a:pt x="34173" y="7722"/>
                    </a:lnTo>
                    <a:lnTo>
                      <a:pt x="33891" y="7238"/>
                    </a:lnTo>
                    <a:lnTo>
                      <a:pt x="33588" y="6775"/>
                    </a:lnTo>
                    <a:lnTo>
                      <a:pt x="33266" y="6331"/>
                    </a:lnTo>
                    <a:lnTo>
                      <a:pt x="32923" y="5868"/>
                    </a:lnTo>
                    <a:lnTo>
                      <a:pt x="32540" y="5424"/>
                    </a:lnTo>
                    <a:lnTo>
                      <a:pt x="32157" y="4980"/>
                    </a:lnTo>
                    <a:lnTo>
                      <a:pt x="31754" y="4557"/>
                    </a:lnTo>
                    <a:lnTo>
                      <a:pt x="31431" y="4255"/>
                    </a:lnTo>
                    <a:lnTo>
                      <a:pt x="31088" y="3952"/>
                    </a:lnTo>
                    <a:lnTo>
                      <a:pt x="30746" y="3650"/>
                    </a:lnTo>
                    <a:lnTo>
                      <a:pt x="30403" y="3368"/>
                    </a:lnTo>
                    <a:lnTo>
                      <a:pt x="30040" y="3106"/>
                    </a:lnTo>
                    <a:lnTo>
                      <a:pt x="29677" y="2843"/>
                    </a:lnTo>
                    <a:lnTo>
                      <a:pt x="29294" y="2581"/>
                    </a:lnTo>
                    <a:lnTo>
                      <a:pt x="28911" y="2360"/>
                    </a:lnTo>
                    <a:lnTo>
                      <a:pt x="28508" y="2138"/>
                    </a:lnTo>
                    <a:lnTo>
                      <a:pt x="28105" y="1916"/>
                    </a:lnTo>
                    <a:lnTo>
                      <a:pt x="27701" y="1714"/>
                    </a:lnTo>
                    <a:lnTo>
                      <a:pt x="27278" y="1513"/>
                    </a:lnTo>
                    <a:lnTo>
                      <a:pt x="26855" y="1331"/>
                    </a:lnTo>
                    <a:lnTo>
                      <a:pt x="26431" y="1170"/>
                    </a:lnTo>
                    <a:lnTo>
                      <a:pt x="25988" y="1009"/>
                    </a:lnTo>
                    <a:lnTo>
                      <a:pt x="25524" y="868"/>
                    </a:lnTo>
                    <a:lnTo>
                      <a:pt x="25060" y="727"/>
                    </a:lnTo>
                    <a:lnTo>
                      <a:pt x="24597" y="606"/>
                    </a:lnTo>
                    <a:lnTo>
                      <a:pt x="24133" y="485"/>
                    </a:lnTo>
                    <a:lnTo>
                      <a:pt x="23649" y="384"/>
                    </a:lnTo>
                    <a:lnTo>
                      <a:pt x="23145" y="303"/>
                    </a:lnTo>
                    <a:lnTo>
                      <a:pt x="22661" y="223"/>
                    </a:lnTo>
                    <a:lnTo>
                      <a:pt x="22137" y="162"/>
                    </a:lnTo>
                    <a:lnTo>
                      <a:pt x="21633" y="102"/>
                    </a:lnTo>
                    <a:lnTo>
                      <a:pt x="20585" y="21"/>
                    </a:lnTo>
                    <a:lnTo>
                      <a:pt x="1949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4"/>
              <p:cNvSpPr/>
              <p:nvPr/>
            </p:nvSpPr>
            <p:spPr>
              <a:xfrm>
                <a:off x="3801175" y="971950"/>
                <a:ext cx="102325" cy="102350"/>
              </a:xfrm>
              <a:custGeom>
                <a:avLst/>
                <a:gdLst/>
                <a:ahLst/>
                <a:cxnLst/>
                <a:rect l="l" t="t" r="r" b="b"/>
                <a:pathLst>
                  <a:path w="4093" h="4094" extrusionOk="0">
                    <a:moveTo>
                      <a:pt x="1996" y="1"/>
                    </a:moveTo>
                    <a:lnTo>
                      <a:pt x="1774" y="21"/>
                    </a:lnTo>
                    <a:lnTo>
                      <a:pt x="1573" y="61"/>
                    </a:lnTo>
                    <a:lnTo>
                      <a:pt x="1391" y="122"/>
                    </a:lnTo>
                    <a:lnTo>
                      <a:pt x="1190" y="182"/>
                    </a:lnTo>
                    <a:lnTo>
                      <a:pt x="1028" y="283"/>
                    </a:lnTo>
                    <a:lnTo>
                      <a:pt x="847" y="384"/>
                    </a:lnTo>
                    <a:lnTo>
                      <a:pt x="706" y="505"/>
                    </a:lnTo>
                    <a:lnTo>
                      <a:pt x="565" y="646"/>
                    </a:lnTo>
                    <a:lnTo>
                      <a:pt x="424" y="787"/>
                    </a:lnTo>
                    <a:lnTo>
                      <a:pt x="323" y="948"/>
                    </a:lnTo>
                    <a:lnTo>
                      <a:pt x="222" y="1130"/>
                    </a:lnTo>
                    <a:lnTo>
                      <a:pt x="141" y="1311"/>
                    </a:lnTo>
                    <a:lnTo>
                      <a:pt x="81" y="1493"/>
                    </a:lnTo>
                    <a:lnTo>
                      <a:pt x="20" y="1694"/>
                    </a:lnTo>
                    <a:lnTo>
                      <a:pt x="0" y="1896"/>
                    </a:lnTo>
                    <a:lnTo>
                      <a:pt x="0" y="2118"/>
                    </a:lnTo>
                    <a:lnTo>
                      <a:pt x="20" y="2319"/>
                    </a:lnTo>
                    <a:lnTo>
                      <a:pt x="61" y="2521"/>
                    </a:lnTo>
                    <a:lnTo>
                      <a:pt x="101" y="2723"/>
                    </a:lnTo>
                    <a:lnTo>
                      <a:pt x="182" y="2904"/>
                    </a:lnTo>
                    <a:lnTo>
                      <a:pt x="282" y="3086"/>
                    </a:lnTo>
                    <a:lnTo>
                      <a:pt x="383" y="3247"/>
                    </a:lnTo>
                    <a:lnTo>
                      <a:pt x="504" y="3408"/>
                    </a:lnTo>
                    <a:lnTo>
                      <a:pt x="645" y="3549"/>
                    </a:lnTo>
                    <a:lnTo>
                      <a:pt x="786" y="3670"/>
                    </a:lnTo>
                    <a:lnTo>
                      <a:pt x="948" y="3791"/>
                    </a:lnTo>
                    <a:lnTo>
                      <a:pt x="1129" y="3892"/>
                    </a:lnTo>
                    <a:lnTo>
                      <a:pt x="1311" y="3973"/>
                    </a:lnTo>
                    <a:lnTo>
                      <a:pt x="1492" y="4033"/>
                    </a:lnTo>
                    <a:lnTo>
                      <a:pt x="1694" y="4073"/>
                    </a:lnTo>
                    <a:lnTo>
                      <a:pt x="1895" y="4094"/>
                    </a:lnTo>
                    <a:lnTo>
                      <a:pt x="2319" y="4094"/>
                    </a:lnTo>
                    <a:lnTo>
                      <a:pt x="2520" y="4053"/>
                    </a:lnTo>
                    <a:lnTo>
                      <a:pt x="2722" y="3993"/>
                    </a:lnTo>
                    <a:lnTo>
                      <a:pt x="2903" y="3912"/>
                    </a:lnTo>
                    <a:lnTo>
                      <a:pt x="3085" y="3831"/>
                    </a:lnTo>
                    <a:lnTo>
                      <a:pt x="3246" y="3711"/>
                    </a:lnTo>
                    <a:lnTo>
                      <a:pt x="3407" y="3590"/>
                    </a:lnTo>
                    <a:lnTo>
                      <a:pt x="3548" y="3448"/>
                    </a:lnTo>
                    <a:lnTo>
                      <a:pt x="3669" y="3307"/>
                    </a:lnTo>
                    <a:lnTo>
                      <a:pt x="3790" y="3146"/>
                    </a:lnTo>
                    <a:lnTo>
                      <a:pt x="3891" y="2965"/>
                    </a:lnTo>
                    <a:lnTo>
                      <a:pt x="3972" y="2783"/>
                    </a:lnTo>
                    <a:lnTo>
                      <a:pt x="4032" y="2602"/>
                    </a:lnTo>
                    <a:lnTo>
                      <a:pt x="4073" y="2400"/>
                    </a:lnTo>
                    <a:lnTo>
                      <a:pt x="4093" y="2198"/>
                    </a:lnTo>
                    <a:lnTo>
                      <a:pt x="4093" y="1997"/>
                    </a:lnTo>
                    <a:lnTo>
                      <a:pt x="4073" y="1775"/>
                    </a:lnTo>
                    <a:lnTo>
                      <a:pt x="4052" y="1573"/>
                    </a:lnTo>
                    <a:lnTo>
                      <a:pt x="3992" y="1392"/>
                    </a:lnTo>
                    <a:lnTo>
                      <a:pt x="3911" y="1190"/>
                    </a:lnTo>
                    <a:lnTo>
                      <a:pt x="3831" y="1029"/>
                    </a:lnTo>
                    <a:lnTo>
                      <a:pt x="3710" y="848"/>
                    </a:lnTo>
                    <a:lnTo>
                      <a:pt x="3589" y="707"/>
                    </a:lnTo>
                    <a:lnTo>
                      <a:pt x="3448" y="565"/>
                    </a:lnTo>
                    <a:lnTo>
                      <a:pt x="3307" y="424"/>
                    </a:lnTo>
                    <a:lnTo>
                      <a:pt x="3145" y="324"/>
                    </a:lnTo>
                    <a:lnTo>
                      <a:pt x="2964" y="223"/>
                    </a:lnTo>
                    <a:lnTo>
                      <a:pt x="2782" y="142"/>
                    </a:lnTo>
                    <a:lnTo>
                      <a:pt x="2601" y="82"/>
                    </a:lnTo>
                    <a:lnTo>
                      <a:pt x="2399" y="41"/>
                    </a:lnTo>
                    <a:lnTo>
                      <a:pt x="219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p:nvPr/>
            </p:nvSpPr>
            <p:spPr>
              <a:xfrm>
                <a:off x="4143400" y="973975"/>
                <a:ext cx="102325" cy="102850"/>
              </a:xfrm>
              <a:custGeom>
                <a:avLst/>
                <a:gdLst/>
                <a:ahLst/>
                <a:cxnLst/>
                <a:rect l="l" t="t" r="r" b="b"/>
                <a:pathLst>
                  <a:path w="4093" h="4114" extrusionOk="0">
                    <a:moveTo>
                      <a:pt x="1976" y="1"/>
                    </a:moveTo>
                    <a:lnTo>
                      <a:pt x="1774" y="21"/>
                    </a:lnTo>
                    <a:lnTo>
                      <a:pt x="1573" y="61"/>
                    </a:lnTo>
                    <a:lnTo>
                      <a:pt x="1371" y="122"/>
                    </a:lnTo>
                    <a:lnTo>
                      <a:pt x="1190" y="202"/>
                    </a:lnTo>
                    <a:lnTo>
                      <a:pt x="1008" y="283"/>
                    </a:lnTo>
                    <a:lnTo>
                      <a:pt x="847" y="404"/>
                    </a:lnTo>
                    <a:lnTo>
                      <a:pt x="686" y="525"/>
                    </a:lnTo>
                    <a:lnTo>
                      <a:pt x="544" y="646"/>
                    </a:lnTo>
                    <a:lnTo>
                      <a:pt x="424" y="807"/>
                    </a:lnTo>
                    <a:lnTo>
                      <a:pt x="303" y="968"/>
                    </a:lnTo>
                    <a:lnTo>
                      <a:pt x="222" y="1130"/>
                    </a:lnTo>
                    <a:lnTo>
                      <a:pt x="141" y="1311"/>
                    </a:lnTo>
                    <a:lnTo>
                      <a:pt x="61" y="1513"/>
                    </a:lnTo>
                    <a:lnTo>
                      <a:pt x="20" y="1714"/>
                    </a:lnTo>
                    <a:lnTo>
                      <a:pt x="0" y="1916"/>
                    </a:lnTo>
                    <a:lnTo>
                      <a:pt x="0" y="2117"/>
                    </a:lnTo>
                    <a:lnTo>
                      <a:pt x="20" y="2339"/>
                    </a:lnTo>
                    <a:lnTo>
                      <a:pt x="61" y="2541"/>
                    </a:lnTo>
                    <a:lnTo>
                      <a:pt x="101" y="2722"/>
                    </a:lnTo>
                    <a:lnTo>
                      <a:pt x="182" y="2924"/>
                    </a:lnTo>
                    <a:lnTo>
                      <a:pt x="282" y="3085"/>
                    </a:lnTo>
                    <a:lnTo>
                      <a:pt x="383" y="3267"/>
                    </a:lnTo>
                    <a:lnTo>
                      <a:pt x="504" y="3408"/>
                    </a:lnTo>
                    <a:lnTo>
                      <a:pt x="645" y="3549"/>
                    </a:lnTo>
                    <a:lnTo>
                      <a:pt x="786" y="3690"/>
                    </a:lnTo>
                    <a:lnTo>
                      <a:pt x="948" y="3791"/>
                    </a:lnTo>
                    <a:lnTo>
                      <a:pt x="1129" y="3892"/>
                    </a:lnTo>
                    <a:lnTo>
                      <a:pt x="1311" y="3972"/>
                    </a:lnTo>
                    <a:lnTo>
                      <a:pt x="1492" y="4033"/>
                    </a:lnTo>
                    <a:lnTo>
                      <a:pt x="1694" y="4073"/>
                    </a:lnTo>
                    <a:lnTo>
                      <a:pt x="1895" y="4113"/>
                    </a:lnTo>
                    <a:lnTo>
                      <a:pt x="2117" y="4113"/>
                    </a:lnTo>
                    <a:lnTo>
                      <a:pt x="2319" y="4093"/>
                    </a:lnTo>
                    <a:lnTo>
                      <a:pt x="2520" y="4053"/>
                    </a:lnTo>
                    <a:lnTo>
                      <a:pt x="2722" y="3992"/>
                    </a:lnTo>
                    <a:lnTo>
                      <a:pt x="2903" y="3932"/>
                    </a:lnTo>
                    <a:lnTo>
                      <a:pt x="3085" y="3831"/>
                    </a:lnTo>
                    <a:lnTo>
                      <a:pt x="3246" y="3730"/>
                    </a:lnTo>
                    <a:lnTo>
                      <a:pt x="3407" y="3609"/>
                    </a:lnTo>
                    <a:lnTo>
                      <a:pt x="3548" y="3468"/>
                    </a:lnTo>
                    <a:lnTo>
                      <a:pt x="3669" y="3307"/>
                    </a:lnTo>
                    <a:lnTo>
                      <a:pt x="3770" y="3146"/>
                    </a:lnTo>
                    <a:lnTo>
                      <a:pt x="3871" y="2984"/>
                    </a:lnTo>
                    <a:lnTo>
                      <a:pt x="3952" y="2803"/>
                    </a:lnTo>
                    <a:lnTo>
                      <a:pt x="4012" y="2601"/>
                    </a:lnTo>
                    <a:lnTo>
                      <a:pt x="4073" y="2420"/>
                    </a:lnTo>
                    <a:lnTo>
                      <a:pt x="4093" y="2198"/>
                    </a:lnTo>
                    <a:lnTo>
                      <a:pt x="4093" y="1996"/>
                    </a:lnTo>
                    <a:lnTo>
                      <a:pt x="4073" y="1795"/>
                    </a:lnTo>
                    <a:lnTo>
                      <a:pt x="4032" y="1593"/>
                    </a:lnTo>
                    <a:lnTo>
                      <a:pt x="3992" y="1392"/>
                    </a:lnTo>
                    <a:lnTo>
                      <a:pt x="3911" y="1210"/>
                    </a:lnTo>
                    <a:lnTo>
                      <a:pt x="3810" y="1029"/>
                    </a:lnTo>
                    <a:lnTo>
                      <a:pt x="3710" y="867"/>
                    </a:lnTo>
                    <a:lnTo>
                      <a:pt x="3589" y="706"/>
                    </a:lnTo>
                    <a:lnTo>
                      <a:pt x="3448" y="565"/>
                    </a:lnTo>
                    <a:lnTo>
                      <a:pt x="3306" y="444"/>
                    </a:lnTo>
                    <a:lnTo>
                      <a:pt x="3145" y="323"/>
                    </a:lnTo>
                    <a:lnTo>
                      <a:pt x="2964" y="222"/>
                    </a:lnTo>
                    <a:lnTo>
                      <a:pt x="2782" y="142"/>
                    </a:lnTo>
                    <a:lnTo>
                      <a:pt x="2601" y="81"/>
                    </a:lnTo>
                    <a:lnTo>
                      <a:pt x="2399" y="41"/>
                    </a:lnTo>
                    <a:lnTo>
                      <a:pt x="2198" y="21"/>
                    </a:lnTo>
                    <a:lnTo>
                      <a:pt x="197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4"/>
              <p:cNvSpPr/>
              <p:nvPr/>
            </p:nvSpPr>
            <p:spPr>
              <a:xfrm>
                <a:off x="3733125" y="847975"/>
                <a:ext cx="155775" cy="64025"/>
              </a:xfrm>
              <a:custGeom>
                <a:avLst/>
                <a:gdLst/>
                <a:ahLst/>
                <a:cxnLst/>
                <a:rect l="l" t="t" r="r" b="b"/>
                <a:pathLst>
                  <a:path w="6231" h="2561" extrusionOk="0">
                    <a:moveTo>
                      <a:pt x="4154" y="0"/>
                    </a:moveTo>
                    <a:lnTo>
                      <a:pt x="3871" y="21"/>
                    </a:lnTo>
                    <a:lnTo>
                      <a:pt x="3589" y="61"/>
                    </a:lnTo>
                    <a:lnTo>
                      <a:pt x="3307" y="121"/>
                    </a:lnTo>
                    <a:lnTo>
                      <a:pt x="3045" y="182"/>
                    </a:lnTo>
                    <a:lnTo>
                      <a:pt x="2783" y="263"/>
                    </a:lnTo>
                    <a:lnTo>
                      <a:pt x="2541" y="343"/>
                    </a:lnTo>
                    <a:lnTo>
                      <a:pt x="2097" y="545"/>
                    </a:lnTo>
                    <a:lnTo>
                      <a:pt x="1674" y="787"/>
                    </a:lnTo>
                    <a:lnTo>
                      <a:pt x="1311" y="1029"/>
                    </a:lnTo>
                    <a:lnTo>
                      <a:pt x="988" y="1271"/>
                    </a:lnTo>
                    <a:lnTo>
                      <a:pt x="706" y="1512"/>
                    </a:lnTo>
                    <a:lnTo>
                      <a:pt x="464" y="1734"/>
                    </a:lnTo>
                    <a:lnTo>
                      <a:pt x="142" y="2077"/>
                    </a:lnTo>
                    <a:lnTo>
                      <a:pt x="41" y="2218"/>
                    </a:lnTo>
                    <a:lnTo>
                      <a:pt x="1" y="2299"/>
                    </a:lnTo>
                    <a:lnTo>
                      <a:pt x="1" y="2379"/>
                    </a:lnTo>
                    <a:lnTo>
                      <a:pt x="21" y="2460"/>
                    </a:lnTo>
                    <a:lnTo>
                      <a:pt x="81" y="2520"/>
                    </a:lnTo>
                    <a:lnTo>
                      <a:pt x="142" y="2541"/>
                    </a:lnTo>
                    <a:lnTo>
                      <a:pt x="202" y="2561"/>
                    </a:lnTo>
                    <a:lnTo>
                      <a:pt x="283" y="2520"/>
                    </a:lnTo>
                    <a:lnTo>
                      <a:pt x="323" y="2500"/>
                    </a:lnTo>
                    <a:lnTo>
                      <a:pt x="363" y="2460"/>
                    </a:lnTo>
                    <a:lnTo>
                      <a:pt x="464" y="2339"/>
                    </a:lnTo>
                    <a:lnTo>
                      <a:pt x="767" y="2016"/>
                    </a:lnTo>
                    <a:lnTo>
                      <a:pt x="988" y="1815"/>
                    </a:lnTo>
                    <a:lnTo>
                      <a:pt x="1230" y="1593"/>
                    </a:lnTo>
                    <a:lnTo>
                      <a:pt x="1533" y="1351"/>
                    </a:lnTo>
                    <a:lnTo>
                      <a:pt x="1875" y="1129"/>
                    </a:lnTo>
                    <a:lnTo>
                      <a:pt x="2259" y="908"/>
                    </a:lnTo>
                    <a:lnTo>
                      <a:pt x="2682" y="726"/>
                    </a:lnTo>
                    <a:lnTo>
                      <a:pt x="2904" y="646"/>
                    </a:lnTo>
                    <a:lnTo>
                      <a:pt x="3146" y="585"/>
                    </a:lnTo>
                    <a:lnTo>
                      <a:pt x="3387" y="525"/>
                    </a:lnTo>
                    <a:lnTo>
                      <a:pt x="3650" y="464"/>
                    </a:lnTo>
                    <a:lnTo>
                      <a:pt x="3892" y="424"/>
                    </a:lnTo>
                    <a:lnTo>
                      <a:pt x="4174" y="404"/>
                    </a:lnTo>
                    <a:lnTo>
                      <a:pt x="4456" y="404"/>
                    </a:lnTo>
                    <a:lnTo>
                      <a:pt x="4738" y="424"/>
                    </a:lnTo>
                    <a:lnTo>
                      <a:pt x="5020" y="464"/>
                    </a:lnTo>
                    <a:lnTo>
                      <a:pt x="5323" y="504"/>
                    </a:lnTo>
                    <a:lnTo>
                      <a:pt x="5645" y="585"/>
                    </a:lnTo>
                    <a:lnTo>
                      <a:pt x="5968" y="686"/>
                    </a:lnTo>
                    <a:lnTo>
                      <a:pt x="6049" y="686"/>
                    </a:lnTo>
                    <a:lnTo>
                      <a:pt x="6109" y="666"/>
                    </a:lnTo>
                    <a:lnTo>
                      <a:pt x="6190" y="625"/>
                    </a:lnTo>
                    <a:lnTo>
                      <a:pt x="6230" y="545"/>
                    </a:lnTo>
                    <a:lnTo>
                      <a:pt x="6230" y="464"/>
                    </a:lnTo>
                    <a:lnTo>
                      <a:pt x="6210" y="383"/>
                    </a:lnTo>
                    <a:lnTo>
                      <a:pt x="6170" y="323"/>
                    </a:lnTo>
                    <a:lnTo>
                      <a:pt x="6089" y="283"/>
                    </a:lnTo>
                    <a:lnTo>
                      <a:pt x="5746" y="182"/>
                    </a:lnTo>
                    <a:lnTo>
                      <a:pt x="5404" y="101"/>
                    </a:lnTo>
                    <a:lnTo>
                      <a:pt x="5081" y="41"/>
                    </a:lnTo>
                    <a:lnTo>
                      <a:pt x="4758" y="21"/>
                    </a:lnTo>
                    <a:lnTo>
                      <a:pt x="4456"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4"/>
              <p:cNvSpPr/>
              <p:nvPr/>
            </p:nvSpPr>
            <p:spPr>
              <a:xfrm>
                <a:off x="4103575" y="853025"/>
                <a:ext cx="155250" cy="64525"/>
              </a:xfrm>
              <a:custGeom>
                <a:avLst/>
                <a:gdLst/>
                <a:ahLst/>
                <a:cxnLst/>
                <a:rect l="l" t="t" r="r" b="b"/>
                <a:pathLst>
                  <a:path w="6210" h="2581" extrusionOk="0">
                    <a:moveTo>
                      <a:pt x="1775" y="0"/>
                    </a:moveTo>
                    <a:lnTo>
                      <a:pt x="1452" y="20"/>
                    </a:lnTo>
                    <a:lnTo>
                      <a:pt x="1150" y="40"/>
                    </a:lnTo>
                    <a:lnTo>
                      <a:pt x="807" y="101"/>
                    </a:lnTo>
                    <a:lnTo>
                      <a:pt x="484" y="181"/>
                    </a:lnTo>
                    <a:lnTo>
                      <a:pt x="142" y="282"/>
                    </a:lnTo>
                    <a:lnTo>
                      <a:pt x="61" y="323"/>
                    </a:lnTo>
                    <a:lnTo>
                      <a:pt x="21" y="383"/>
                    </a:lnTo>
                    <a:lnTo>
                      <a:pt x="0" y="464"/>
                    </a:lnTo>
                    <a:lnTo>
                      <a:pt x="0" y="544"/>
                    </a:lnTo>
                    <a:lnTo>
                      <a:pt x="41" y="605"/>
                    </a:lnTo>
                    <a:lnTo>
                      <a:pt x="101" y="665"/>
                    </a:lnTo>
                    <a:lnTo>
                      <a:pt x="182" y="685"/>
                    </a:lnTo>
                    <a:lnTo>
                      <a:pt x="263" y="665"/>
                    </a:lnTo>
                    <a:lnTo>
                      <a:pt x="585" y="585"/>
                    </a:lnTo>
                    <a:lnTo>
                      <a:pt x="888" y="504"/>
                    </a:lnTo>
                    <a:lnTo>
                      <a:pt x="1190" y="464"/>
                    </a:lnTo>
                    <a:lnTo>
                      <a:pt x="1492" y="423"/>
                    </a:lnTo>
                    <a:lnTo>
                      <a:pt x="1775" y="403"/>
                    </a:lnTo>
                    <a:lnTo>
                      <a:pt x="2037" y="403"/>
                    </a:lnTo>
                    <a:lnTo>
                      <a:pt x="2319" y="423"/>
                    </a:lnTo>
                    <a:lnTo>
                      <a:pt x="2561" y="464"/>
                    </a:lnTo>
                    <a:lnTo>
                      <a:pt x="2823" y="524"/>
                    </a:lnTo>
                    <a:lnTo>
                      <a:pt x="3065" y="565"/>
                    </a:lnTo>
                    <a:lnTo>
                      <a:pt x="3287" y="645"/>
                    </a:lnTo>
                    <a:lnTo>
                      <a:pt x="3508" y="726"/>
                    </a:lnTo>
                    <a:lnTo>
                      <a:pt x="3932" y="907"/>
                    </a:lnTo>
                    <a:lnTo>
                      <a:pt x="4315" y="1129"/>
                    </a:lnTo>
                    <a:lnTo>
                      <a:pt x="4637" y="1351"/>
                    </a:lnTo>
                    <a:lnTo>
                      <a:pt x="4940" y="1573"/>
                    </a:lnTo>
                    <a:lnTo>
                      <a:pt x="5202" y="1794"/>
                    </a:lnTo>
                    <a:lnTo>
                      <a:pt x="5424" y="2016"/>
                    </a:lnTo>
                    <a:lnTo>
                      <a:pt x="5726" y="2339"/>
                    </a:lnTo>
                    <a:lnTo>
                      <a:pt x="5847" y="2500"/>
                    </a:lnTo>
                    <a:lnTo>
                      <a:pt x="5867" y="2540"/>
                    </a:lnTo>
                    <a:lnTo>
                      <a:pt x="5907" y="2560"/>
                    </a:lnTo>
                    <a:lnTo>
                      <a:pt x="6008" y="2581"/>
                    </a:lnTo>
                    <a:lnTo>
                      <a:pt x="6069" y="2581"/>
                    </a:lnTo>
                    <a:lnTo>
                      <a:pt x="6129" y="2540"/>
                    </a:lnTo>
                    <a:lnTo>
                      <a:pt x="6190" y="2500"/>
                    </a:lnTo>
                    <a:lnTo>
                      <a:pt x="6210" y="2419"/>
                    </a:lnTo>
                    <a:lnTo>
                      <a:pt x="6210" y="2339"/>
                    </a:lnTo>
                    <a:lnTo>
                      <a:pt x="6170" y="2258"/>
                    </a:lnTo>
                    <a:lnTo>
                      <a:pt x="6069" y="2117"/>
                    </a:lnTo>
                    <a:lnTo>
                      <a:pt x="5746" y="1774"/>
                    </a:lnTo>
                    <a:lnTo>
                      <a:pt x="5524" y="1552"/>
                    </a:lnTo>
                    <a:lnTo>
                      <a:pt x="5242" y="1310"/>
                    </a:lnTo>
                    <a:lnTo>
                      <a:pt x="4920" y="1048"/>
                    </a:lnTo>
                    <a:lnTo>
                      <a:pt x="4537" y="806"/>
                    </a:lnTo>
                    <a:lnTo>
                      <a:pt x="4133" y="565"/>
                    </a:lnTo>
                    <a:lnTo>
                      <a:pt x="3670" y="363"/>
                    </a:lnTo>
                    <a:lnTo>
                      <a:pt x="3428" y="282"/>
                    </a:lnTo>
                    <a:lnTo>
                      <a:pt x="3186" y="202"/>
                    </a:lnTo>
                    <a:lnTo>
                      <a:pt x="2924" y="121"/>
                    </a:lnTo>
                    <a:lnTo>
                      <a:pt x="2642" y="81"/>
                    </a:lnTo>
                    <a:lnTo>
                      <a:pt x="2359" y="40"/>
                    </a:lnTo>
                    <a:lnTo>
                      <a:pt x="2077"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4"/>
              <p:cNvSpPr/>
              <p:nvPr/>
            </p:nvSpPr>
            <p:spPr>
              <a:xfrm>
                <a:off x="4024950" y="1047575"/>
                <a:ext cx="122500" cy="144150"/>
              </a:xfrm>
              <a:custGeom>
                <a:avLst/>
                <a:gdLst/>
                <a:ahLst/>
                <a:cxnLst/>
                <a:rect l="l" t="t" r="r" b="b"/>
                <a:pathLst>
                  <a:path w="4900" h="5766" extrusionOk="0">
                    <a:moveTo>
                      <a:pt x="142" y="0"/>
                    </a:moveTo>
                    <a:lnTo>
                      <a:pt x="81" y="40"/>
                    </a:lnTo>
                    <a:lnTo>
                      <a:pt x="21" y="101"/>
                    </a:lnTo>
                    <a:lnTo>
                      <a:pt x="0" y="181"/>
                    </a:lnTo>
                    <a:lnTo>
                      <a:pt x="0" y="262"/>
                    </a:lnTo>
                    <a:lnTo>
                      <a:pt x="41" y="343"/>
                    </a:lnTo>
                    <a:lnTo>
                      <a:pt x="101" y="383"/>
                    </a:lnTo>
                    <a:lnTo>
                      <a:pt x="162" y="403"/>
                    </a:lnTo>
                    <a:lnTo>
                      <a:pt x="545" y="484"/>
                    </a:lnTo>
                    <a:lnTo>
                      <a:pt x="928" y="585"/>
                    </a:lnTo>
                    <a:lnTo>
                      <a:pt x="1291" y="746"/>
                    </a:lnTo>
                    <a:lnTo>
                      <a:pt x="1674" y="927"/>
                    </a:lnTo>
                    <a:lnTo>
                      <a:pt x="2037" y="1149"/>
                    </a:lnTo>
                    <a:lnTo>
                      <a:pt x="2379" y="1391"/>
                    </a:lnTo>
                    <a:lnTo>
                      <a:pt x="2722" y="1673"/>
                    </a:lnTo>
                    <a:lnTo>
                      <a:pt x="3045" y="1976"/>
                    </a:lnTo>
                    <a:lnTo>
                      <a:pt x="3347" y="2298"/>
                    </a:lnTo>
                    <a:lnTo>
                      <a:pt x="3629" y="2641"/>
                    </a:lnTo>
                    <a:lnTo>
                      <a:pt x="3871" y="3024"/>
                    </a:lnTo>
                    <a:lnTo>
                      <a:pt x="4073" y="3407"/>
                    </a:lnTo>
                    <a:lnTo>
                      <a:pt x="4234" y="3790"/>
                    </a:lnTo>
                    <a:lnTo>
                      <a:pt x="4375" y="4214"/>
                    </a:lnTo>
                    <a:lnTo>
                      <a:pt x="4456" y="4617"/>
                    </a:lnTo>
                    <a:lnTo>
                      <a:pt x="4476" y="4839"/>
                    </a:lnTo>
                    <a:lnTo>
                      <a:pt x="4496" y="5060"/>
                    </a:lnTo>
                    <a:lnTo>
                      <a:pt x="625" y="5363"/>
                    </a:lnTo>
                    <a:lnTo>
                      <a:pt x="545" y="5383"/>
                    </a:lnTo>
                    <a:lnTo>
                      <a:pt x="484" y="5423"/>
                    </a:lnTo>
                    <a:lnTo>
                      <a:pt x="444" y="5504"/>
                    </a:lnTo>
                    <a:lnTo>
                      <a:pt x="424" y="5585"/>
                    </a:lnTo>
                    <a:lnTo>
                      <a:pt x="444" y="5665"/>
                    </a:lnTo>
                    <a:lnTo>
                      <a:pt x="484" y="5726"/>
                    </a:lnTo>
                    <a:lnTo>
                      <a:pt x="565" y="5766"/>
                    </a:lnTo>
                    <a:lnTo>
                      <a:pt x="646" y="5766"/>
                    </a:lnTo>
                    <a:lnTo>
                      <a:pt x="4718" y="5443"/>
                    </a:lnTo>
                    <a:lnTo>
                      <a:pt x="4778" y="5423"/>
                    </a:lnTo>
                    <a:lnTo>
                      <a:pt x="4839" y="5383"/>
                    </a:lnTo>
                    <a:lnTo>
                      <a:pt x="4879" y="5322"/>
                    </a:lnTo>
                    <a:lnTo>
                      <a:pt x="4899" y="5242"/>
                    </a:lnTo>
                    <a:lnTo>
                      <a:pt x="4899" y="5000"/>
                    </a:lnTo>
                    <a:lnTo>
                      <a:pt x="4879" y="4778"/>
                    </a:lnTo>
                    <a:lnTo>
                      <a:pt x="4859" y="4536"/>
                    </a:lnTo>
                    <a:lnTo>
                      <a:pt x="4819" y="4294"/>
                    </a:lnTo>
                    <a:lnTo>
                      <a:pt x="4758" y="4072"/>
                    </a:lnTo>
                    <a:lnTo>
                      <a:pt x="4678" y="3831"/>
                    </a:lnTo>
                    <a:lnTo>
                      <a:pt x="4597" y="3609"/>
                    </a:lnTo>
                    <a:lnTo>
                      <a:pt x="4516" y="3387"/>
                    </a:lnTo>
                    <a:lnTo>
                      <a:pt x="4295" y="2964"/>
                    </a:lnTo>
                    <a:lnTo>
                      <a:pt x="4033" y="2540"/>
                    </a:lnTo>
                    <a:lnTo>
                      <a:pt x="3730" y="2137"/>
                    </a:lnTo>
                    <a:lnTo>
                      <a:pt x="3408" y="1774"/>
                    </a:lnTo>
                    <a:lnTo>
                      <a:pt x="3065" y="1431"/>
                    </a:lnTo>
                    <a:lnTo>
                      <a:pt x="2682" y="1109"/>
                    </a:lnTo>
                    <a:lnTo>
                      <a:pt x="2299" y="827"/>
                    </a:lnTo>
                    <a:lnTo>
                      <a:pt x="1896" y="585"/>
                    </a:lnTo>
                    <a:lnTo>
                      <a:pt x="1472" y="383"/>
                    </a:lnTo>
                    <a:lnTo>
                      <a:pt x="1049" y="202"/>
                    </a:lnTo>
                    <a:lnTo>
                      <a:pt x="646" y="81"/>
                    </a:lnTo>
                    <a:lnTo>
                      <a:pt x="22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3844500" y="1231025"/>
                <a:ext cx="256575" cy="97800"/>
              </a:xfrm>
              <a:custGeom>
                <a:avLst/>
                <a:gdLst/>
                <a:ahLst/>
                <a:cxnLst/>
                <a:rect l="l" t="t" r="r" b="b"/>
                <a:pathLst>
                  <a:path w="10263" h="3912" extrusionOk="0">
                    <a:moveTo>
                      <a:pt x="162" y="1"/>
                    </a:moveTo>
                    <a:lnTo>
                      <a:pt x="102" y="41"/>
                    </a:lnTo>
                    <a:lnTo>
                      <a:pt x="41" y="101"/>
                    </a:lnTo>
                    <a:lnTo>
                      <a:pt x="1" y="182"/>
                    </a:lnTo>
                    <a:lnTo>
                      <a:pt x="1" y="242"/>
                    </a:lnTo>
                    <a:lnTo>
                      <a:pt x="41" y="323"/>
                    </a:lnTo>
                    <a:lnTo>
                      <a:pt x="404" y="847"/>
                    </a:lnTo>
                    <a:lnTo>
                      <a:pt x="807" y="1311"/>
                    </a:lnTo>
                    <a:lnTo>
                      <a:pt x="1211" y="1734"/>
                    </a:lnTo>
                    <a:lnTo>
                      <a:pt x="1634" y="2117"/>
                    </a:lnTo>
                    <a:lnTo>
                      <a:pt x="2057" y="2440"/>
                    </a:lnTo>
                    <a:lnTo>
                      <a:pt x="2501" y="2742"/>
                    </a:lnTo>
                    <a:lnTo>
                      <a:pt x="2944" y="2984"/>
                    </a:lnTo>
                    <a:lnTo>
                      <a:pt x="3408" y="3206"/>
                    </a:lnTo>
                    <a:lnTo>
                      <a:pt x="3852" y="3388"/>
                    </a:lnTo>
                    <a:lnTo>
                      <a:pt x="4295" y="3549"/>
                    </a:lnTo>
                    <a:lnTo>
                      <a:pt x="4759" y="3670"/>
                    </a:lnTo>
                    <a:lnTo>
                      <a:pt x="5202" y="3750"/>
                    </a:lnTo>
                    <a:lnTo>
                      <a:pt x="5646" y="3831"/>
                    </a:lnTo>
                    <a:lnTo>
                      <a:pt x="6069" y="3871"/>
                    </a:lnTo>
                    <a:lnTo>
                      <a:pt x="6493" y="3892"/>
                    </a:lnTo>
                    <a:lnTo>
                      <a:pt x="6896" y="3912"/>
                    </a:lnTo>
                    <a:lnTo>
                      <a:pt x="7561" y="3892"/>
                    </a:lnTo>
                    <a:lnTo>
                      <a:pt x="8166" y="3831"/>
                    </a:lnTo>
                    <a:lnTo>
                      <a:pt x="8710" y="3750"/>
                    </a:lnTo>
                    <a:lnTo>
                      <a:pt x="9194" y="3670"/>
                    </a:lnTo>
                    <a:lnTo>
                      <a:pt x="9577" y="3569"/>
                    </a:lnTo>
                    <a:lnTo>
                      <a:pt x="9859" y="3488"/>
                    </a:lnTo>
                    <a:lnTo>
                      <a:pt x="10122" y="3408"/>
                    </a:lnTo>
                    <a:lnTo>
                      <a:pt x="10182" y="3367"/>
                    </a:lnTo>
                    <a:lnTo>
                      <a:pt x="10243" y="3307"/>
                    </a:lnTo>
                    <a:lnTo>
                      <a:pt x="10263" y="3226"/>
                    </a:lnTo>
                    <a:lnTo>
                      <a:pt x="10243" y="3146"/>
                    </a:lnTo>
                    <a:lnTo>
                      <a:pt x="10202" y="3085"/>
                    </a:lnTo>
                    <a:lnTo>
                      <a:pt x="10142" y="3025"/>
                    </a:lnTo>
                    <a:lnTo>
                      <a:pt x="9980" y="3025"/>
                    </a:lnTo>
                    <a:lnTo>
                      <a:pt x="9698" y="3125"/>
                    </a:lnTo>
                    <a:lnTo>
                      <a:pt x="9376" y="3206"/>
                    </a:lnTo>
                    <a:lnTo>
                      <a:pt x="8932" y="3307"/>
                    </a:lnTo>
                    <a:lnTo>
                      <a:pt x="8408" y="3388"/>
                    </a:lnTo>
                    <a:lnTo>
                      <a:pt x="7823" y="3448"/>
                    </a:lnTo>
                    <a:lnTo>
                      <a:pt x="7158" y="3488"/>
                    </a:lnTo>
                    <a:lnTo>
                      <a:pt x="6815" y="3508"/>
                    </a:lnTo>
                    <a:lnTo>
                      <a:pt x="6452" y="3488"/>
                    </a:lnTo>
                    <a:lnTo>
                      <a:pt x="6069" y="3468"/>
                    </a:lnTo>
                    <a:lnTo>
                      <a:pt x="5686" y="3428"/>
                    </a:lnTo>
                    <a:lnTo>
                      <a:pt x="5303" y="3367"/>
                    </a:lnTo>
                    <a:lnTo>
                      <a:pt x="4900" y="3287"/>
                    </a:lnTo>
                    <a:lnTo>
                      <a:pt x="4517" y="3166"/>
                    </a:lnTo>
                    <a:lnTo>
                      <a:pt x="4114" y="3045"/>
                    </a:lnTo>
                    <a:lnTo>
                      <a:pt x="3711" y="2904"/>
                    </a:lnTo>
                    <a:lnTo>
                      <a:pt x="3327" y="2722"/>
                    </a:lnTo>
                    <a:lnTo>
                      <a:pt x="2924" y="2500"/>
                    </a:lnTo>
                    <a:lnTo>
                      <a:pt x="2541" y="2259"/>
                    </a:lnTo>
                    <a:lnTo>
                      <a:pt x="2158" y="1996"/>
                    </a:lnTo>
                    <a:lnTo>
                      <a:pt x="1775" y="1694"/>
                    </a:lnTo>
                    <a:lnTo>
                      <a:pt x="1412" y="1351"/>
                    </a:lnTo>
                    <a:lnTo>
                      <a:pt x="1049" y="968"/>
                    </a:lnTo>
                    <a:lnTo>
                      <a:pt x="707" y="565"/>
                    </a:lnTo>
                    <a:lnTo>
                      <a:pt x="384" y="101"/>
                    </a:lnTo>
                    <a:lnTo>
                      <a:pt x="324" y="41"/>
                    </a:lnTo>
                    <a:lnTo>
                      <a:pt x="24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3653000" y="1086375"/>
                <a:ext cx="162800" cy="162825"/>
              </a:xfrm>
              <a:custGeom>
                <a:avLst/>
                <a:gdLst/>
                <a:ahLst/>
                <a:cxnLst/>
                <a:rect l="l" t="t" r="r" b="b"/>
                <a:pathLst>
                  <a:path w="6512" h="6513" extrusionOk="0">
                    <a:moveTo>
                      <a:pt x="3266" y="0"/>
                    </a:moveTo>
                    <a:lnTo>
                      <a:pt x="3024" y="21"/>
                    </a:lnTo>
                    <a:lnTo>
                      <a:pt x="2802" y="41"/>
                    </a:lnTo>
                    <a:lnTo>
                      <a:pt x="2560" y="81"/>
                    </a:lnTo>
                    <a:lnTo>
                      <a:pt x="2318" y="142"/>
                    </a:lnTo>
                    <a:lnTo>
                      <a:pt x="2016" y="262"/>
                    </a:lnTo>
                    <a:lnTo>
                      <a:pt x="1714" y="404"/>
                    </a:lnTo>
                    <a:lnTo>
                      <a:pt x="1431" y="565"/>
                    </a:lnTo>
                    <a:lnTo>
                      <a:pt x="1189" y="767"/>
                    </a:lnTo>
                    <a:lnTo>
                      <a:pt x="948" y="968"/>
                    </a:lnTo>
                    <a:lnTo>
                      <a:pt x="746" y="1210"/>
                    </a:lnTo>
                    <a:lnTo>
                      <a:pt x="565" y="1452"/>
                    </a:lnTo>
                    <a:lnTo>
                      <a:pt x="403" y="1714"/>
                    </a:lnTo>
                    <a:lnTo>
                      <a:pt x="262" y="1996"/>
                    </a:lnTo>
                    <a:lnTo>
                      <a:pt x="161" y="2299"/>
                    </a:lnTo>
                    <a:lnTo>
                      <a:pt x="81" y="2601"/>
                    </a:lnTo>
                    <a:lnTo>
                      <a:pt x="20" y="2924"/>
                    </a:lnTo>
                    <a:lnTo>
                      <a:pt x="0" y="3226"/>
                    </a:lnTo>
                    <a:lnTo>
                      <a:pt x="20" y="3549"/>
                    </a:lnTo>
                    <a:lnTo>
                      <a:pt x="61" y="3871"/>
                    </a:lnTo>
                    <a:lnTo>
                      <a:pt x="141" y="4194"/>
                    </a:lnTo>
                    <a:lnTo>
                      <a:pt x="242" y="4456"/>
                    </a:lnTo>
                    <a:lnTo>
                      <a:pt x="343" y="4698"/>
                    </a:lnTo>
                    <a:lnTo>
                      <a:pt x="464" y="4940"/>
                    </a:lnTo>
                    <a:lnTo>
                      <a:pt x="625" y="5162"/>
                    </a:lnTo>
                    <a:lnTo>
                      <a:pt x="766" y="5363"/>
                    </a:lnTo>
                    <a:lnTo>
                      <a:pt x="948" y="5545"/>
                    </a:lnTo>
                    <a:lnTo>
                      <a:pt x="1129" y="5726"/>
                    </a:lnTo>
                    <a:lnTo>
                      <a:pt x="1331" y="5887"/>
                    </a:lnTo>
                    <a:lnTo>
                      <a:pt x="1552" y="6028"/>
                    </a:lnTo>
                    <a:lnTo>
                      <a:pt x="1774" y="6149"/>
                    </a:lnTo>
                    <a:lnTo>
                      <a:pt x="1996" y="6270"/>
                    </a:lnTo>
                    <a:lnTo>
                      <a:pt x="2238" y="6351"/>
                    </a:lnTo>
                    <a:lnTo>
                      <a:pt x="2500" y="6432"/>
                    </a:lnTo>
                    <a:lnTo>
                      <a:pt x="2742" y="6472"/>
                    </a:lnTo>
                    <a:lnTo>
                      <a:pt x="3004" y="6512"/>
                    </a:lnTo>
                    <a:lnTo>
                      <a:pt x="3488" y="6512"/>
                    </a:lnTo>
                    <a:lnTo>
                      <a:pt x="3730" y="6472"/>
                    </a:lnTo>
                    <a:lnTo>
                      <a:pt x="3972" y="6432"/>
                    </a:lnTo>
                    <a:lnTo>
                      <a:pt x="4193" y="6371"/>
                    </a:lnTo>
                    <a:lnTo>
                      <a:pt x="4516" y="6270"/>
                    </a:lnTo>
                    <a:lnTo>
                      <a:pt x="4818" y="6129"/>
                    </a:lnTo>
                    <a:lnTo>
                      <a:pt x="5080" y="5948"/>
                    </a:lnTo>
                    <a:lnTo>
                      <a:pt x="5343" y="5766"/>
                    </a:lnTo>
                    <a:lnTo>
                      <a:pt x="5564" y="5545"/>
                    </a:lnTo>
                    <a:lnTo>
                      <a:pt x="5786" y="5323"/>
                    </a:lnTo>
                    <a:lnTo>
                      <a:pt x="5968" y="5061"/>
                    </a:lnTo>
                    <a:lnTo>
                      <a:pt x="6129" y="4799"/>
                    </a:lnTo>
                    <a:lnTo>
                      <a:pt x="6270" y="4516"/>
                    </a:lnTo>
                    <a:lnTo>
                      <a:pt x="6371" y="4214"/>
                    </a:lnTo>
                    <a:lnTo>
                      <a:pt x="6451" y="3912"/>
                    </a:lnTo>
                    <a:lnTo>
                      <a:pt x="6492" y="3609"/>
                    </a:lnTo>
                    <a:lnTo>
                      <a:pt x="6512" y="3287"/>
                    </a:lnTo>
                    <a:lnTo>
                      <a:pt x="6512" y="2964"/>
                    </a:lnTo>
                    <a:lnTo>
                      <a:pt x="6451" y="2641"/>
                    </a:lnTo>
                    <a:lnTo>
                      <a:pt x="6371" y="2319"/>
                    </a:lnTo>
                    <a:lnTo>
                      <a:pt x="6290" y="2057"/>
                    </a:lnTo>
                    <a:lnTo>
                      <a:pt x="6169" y="1815"/>
                    </a:lnTo>
                    <a:lnTo>
                      <a:pt x="6048" y="1593"/>
                    </a:lnTo>
                    <a:lnTo>
                      <a:pt x="5907" y="1371"/>
                    </a:lnTo>
                    <a:lnTo>
                      <a:pt x="5746" y="1170"/>
                    </a:lnTo>
                    <a:lnTo>
                      <a:pt x="5564" y="968"/>
                    </a:lnTo>
                    <a:lnTo>
                      <a:pt x="5383" y="787"/>
                    </a:lnTo>
                    <a:lnTo>
                      <a:pt x="5181" y="646"/>
                    </a:lnTo>
                    <a:lnTo>
                      <a:pt x="4980" y="484"/>
                    </a:lnTo>
                    <a:lnTo>
                      <a:pt x="4758" y="363"/>
                    </a:lnTo>
                    <a:lnTo>
                      <a:pt x="4516" y="262"/>
                    </a:lnTo>
                    <a:lnTo>
                      <a:pt x="4274" y="162"/>
                    </a:lnTo>
                    <a:lnTo>
                      <a:pt x="4032" y="101"/>
                    </a:lnTo>
                    <a:lnTo>
                      <a:pt x="3790" y="41"/>
                    </a:lnTo>
                    <a:lnTo>
                      <a:pt x="3528" y="21"/>
                    </a:lnTo>
                    <a:lnTo>
                      <a:pt x="3266" y="0"/>
                    </a:lnTo>
                    <a:close/>
                  </a:path>
                </a:pathLst>
              </a:custGeom>
              <a:solidFill>
                <a:srgbClr val="FCF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3653000" y="1086375"/>
                <a:ext cx="162800" cy="162825"/>
              </a:xfrm>
              <a:custGeom>
                <a:avLst/>
                <a:gdLst/>
                <a:ahLst/>
                <a:cxnLst/>
                <a:rect l="l" t="t" r="r" b="b"/>
                <a:pathLst>
                  <a:path w="6512" h="6513" fill="none" extrusionOk="0">
                    <a:moveTo>
                      <a:pt x="3266" y="0"/>
                    </a:moveTo>
                    <a:lnTo>
                      <a:pt x="3266" y="0"/>
                    </a:lnTo>
                    <a:lnTo>
                      <a:pt x="3024" y="21"/>
                    </a:lnTo>
                    <a:lnTo>
                      <a:pt x="2802" y="41"/>
                    </a:lnTo>
                    <a:lnTo>
                      <a:pt x="2560" y="81"/>
                    </a:lnTo>
                    <a:lnTo>
                      <a:pt x="2318" y="142"/>
                    </a:lnTo>
                    <a:lnTo>
                      <a:pt x="2318" y="142"/>
                    </a:lnTo>
                    <a:lnTo>
                      <a:pt x="2016" y="262"/>
                    </a:lnTo>
                    <a:lnTo>
                      <a:pt x="1714" y="404"/>
                    </a:lnTo>
                    <a:lnTo>
                      <a:pt x="1431" y="565"/>
                    </a:lnTo>
                    <a:lnTo>
                      <a:pt x="1189" y="767"/>
                    </a:lnTo>
                    <a:lnTo>
                      <a:pt x="948" y="968"/>
                    </a:lnTo>
                    <a:lnTo>
                      <a:pt x="746" y="1210"/>
                    </a:lnTo>
                    <a:lnTo>
                      <a:pt x="565" y="1452"/>
                    </a:lnTo>
                    <a:lnTo>
                      <a:pt x="403" y="1714"/>
                    </a:lnTo>
                    <a:lnTo>
                      <a:pt x="262" y="1996"/>
                    </a:lnTo>
                    <a:lnTo>
                      <a:pt x="161" y="2299"/>
                    </a:lnTo>
                    <a:lnTo>
                      <a:pt x="81" y="2601"/>
                    </a:lnTo>
                    <a:lnTo>
                      <a:pt x="20" y="2924"/>
                    </a:lnTo>
                    <a:lnTo>
                      <a:pt x="0" y="3226"/>
                    </a:lnTo>
                    <a:lnTo>
                      <a:pt x="20" y="3549"/>
                    </a:lnTo>
                    <a:lnTo>
                      <a:pt x="61" y="3871"/>
                    </a:lnTo>
                    <a:lnTo>
                      <a:pt x="141" y="4194"/>
                    </a:lnTo>
                    <a:lnTo>
                      <a:pt x="141" y="4194"/>
                    </a:lnTo>
                    <a:lnTo>
                      <a:pt x="242" y="4456"/>
                    </a:lnTo>
                    <a:lnTo>
                      <a:pt x="343" y="4698"/>
                    </a:lnTo>
                    <a:lnTo>
                      <a:pt x="464" y="4940"/>
                    </a:lnTo>
                    <a:lnTo>
                      <a:pt x="625" y="5162"/>
                    </a:lnTo>
                    <a:lnTo>
                      <a:pt x="766" y="5363"/>
                    </a:lnTo>
                    <a:lnTo>
                      <a:pt x="948" y="5545"/>
                    </a:lnTo>
                    <a:lnTo>
                      <a:pt x="1129" y="5726"/>
                    </a:lnTo>
                    <a:lnTo>
                      <a:pt x="1331" y="5887"/>
                    </a:lnTo>
                    <a:lnTo>
                      <a:pt x="1552" y="6028"/>
                    </a:lnTo>
                    <a:lnTo>
                      <a:pt x="1774" y="6149"/>
                    </a:lnTo>
                    <a:lnTo>
                      <a:pt x="1996" y="6270"/>
                    </a:lnTo>
                    <a:lnTo>
                      <a:pt x="2238" y="6351"/>
                    </a:lnTo>
                    <a:lnTo>
                      <a:pt x="2500" y="6432"/>
                    </a:lnTo>
                    <a:lnTo>
                      <a:pt x="2742" y="6472"/>
                    </a:lnTo>
                    <a:lnTo>
                      <a:pt x="3004" y="6512"/>
                    </a:lnTo>
                    <a:lnTo>
                      <a:pt x="3266" y="6512"/>
                    </a:lnTo>
                    <a:lnTo>
                      <a:pt x="3266" y="6512"/>
                    </a:lnTo>
                    <a:lnTo>
                      <a:pt x="3488" y="6512"/>
                    </a:lnTo>
                    <a:lnTo>
                      <a:pt x="3730" y="6472"/>
                    </a:lnTo>
                    <a:lnTo>
                      <a:pt x="3972" y="6432"/>
                    </a:lnTo>
                    <a:lnTo>
                      <a:pt x="4193" y="6371"/>
                    </a:lnTo>
                    <a:lnTo>
                      <a:pt x="4193" y="6371"/>
                    </a:lnTo>
                    <a:lnTo>
                      <a:pt x="4516" y="6270"/>
                    </a:lnTo>
                    <a:lnTo>
                      <a:pt x="4818" y="6129"/>
                    </a:lnTo>
                    <a:lnTo>
                      <a:pt x="5080" y="5948"/>
                    </a:lnTo>
                    <a:lnTo>
                      <a:pt x="5343" y="5766"/>
                    </a:lnTo>
                    <a:lnTo>
                      <a:pt x="5564" y="5545"/>
                    </a:lnTo>
                    <a:lnTo>
                      <a:pt x="5786" y="5323"/>
                    </a:lnTo>
                    <a:lnTo>
                      <a:pt x="5968" y="5061"/>
                    </a:lnTo>
                    <a:lnTo>
                      <a:pt x="6129" y="4799"/>
                    </a:lnTo>
                    <a:lnTo>
                      <a:pt x="6270" y="4516"/>
                    </a:lnTo>
                    <a:lnTo>
                      <a:pt x="6371" y="4214"/>
                    </a:lnTo>
                    <a:lnTo>
                      <a:pt x="6451" y="3912"/>
                    </a:lnTo>
                    <a:lnTo>
                      <a:pt x="6492" y="3609"/>
                    </a:lnTo>
                    <a:lnTo>
                      <a:pt x="6512" y="3287"/>
                    </a:lnTo>
                    <a:lnTo>
                      <a:pt x="6512" y="2964"/>
                    </a:lnTo>
                    <a:lnTo>
                      <a:pt x="6451" y="2641"/>
                    </a:lnTo>
                    <a:lnTo>
                      <a:pt x="6371" y="2319"/>
                    </a:lnTo>
                    <a:lnTo>
                      <a:pt x="6371" y="2319"/>
                    </a:lnTo>
                    <a:lnTo>
                      <a:pt x="6290" y="2057"/>
                    </a:lnTo>
                    <a:lnTo>
                      <a:pt x="6169" y="1815"/>
                    </a:lnTo>
                    <a:lnTo>
                      <a:pt x="6048" y="1593"/>
                    </a:lnTo>
                    <a:lnTo>
                      <a:pt x="5907" y="1371"/>
                    </a:lnTo>
                    <a:lnTo>
                      <a:pt x="5746" y="1170"/>
                    </a:lnTo>
                    <a:lnTo>
                      <a:pt x="5564" y="968"/>
                    </a:lnTo>
                    <a:lnTo>
                      <a:pt x="5383" y="787"/>
                    </a:lnTo>
                    <a:lnTo>
                      <a:pt x="5181" y="646"/>
                    </a:lnTo>
                    <a:lnTo>
                      <a:pt x="4980" y="484"/>
                    </a:lnTo>
                    <a:lnTo>
                      <a:pt x="4758" y="363"/>
                    </a:lnTo>
                    <a:lnTo>
                      <a:pt x="4516" y="262"/>
                    </a:lnTo>
                    <a:lnTo>
                      <a:pt x="4274" y="162"/>
                    </a:lnTo>
                    <a:lnTo>
                      <a:pt x="4032" y="101"/>
                    </a:lnTo>
                    <a:lnTo>
                      <a:pt x="3790" y="41"/>
                    </a:lnTo>
                    <a:lnTo>
                      <a:pt x="3528" y="21"/>
                    </a:lnTo>
                    <a:lnTo>
                      <a:pt x="32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4150450" y="1111575"/>
                <a:ext cx="162825" cy="162825"/>
              </a:xfrm>
              <a:custGeom>
                <a:avLst/>
                <a:gdLst/>
                <a:ahLst/>
                <a:cxnLst/>
                <a:rect l="l" t="t" r="r" b="b"/>
                <a:pathLst>
                  <a:path w="6513" h="6513" extrusionOk="0">
                    <a:moveTo>
                      <a:pt x="3246" y="0"/>
                    </a:moveTo>
                    <a:lnTo>
                      <a:pt x="3024" y="21"/>
                    </a:lnTo>
                    <a:lnTo>
                      <a:pt x="2783" y="41"/>
                    </a:lnTo>
                    <a:lnTo>
                      <a:pt x="2541" y="81"/>
                    </a:lnTo>
                    <a:lnTo>
                      <a:pt x="2319" y="142"/>
                    </a:lnTo>
                    <a:lnTo>
                      <a:pt x="1996" y="263"/>
                    </a:lnTo>
                    <a:lnTo>
                      <a:pt x="1694" y="404"/>
                    </a:lnTo>
                    <a:lnTo>
                      <a:pt x="1432" y="565"/>
                    </a:lnTo>
                    <a:lnTo>
                      <a:pt x="1170" y="746"/>
                    </a:lnTo>
                    <a:lnTo>
                      <a:pt x="948" y="968"/>
                    </a:lnTo>
                    <a:lnTo>
                      <a:pt x="726" y="1210"/>
                    </a:lnTo>
                    <a:lnTo>
                      <a:pt x="545" y="1452"/>
                    </a:lnTo>
                    <a:lnTo>
                      <a:pt x="383" y="1714"/>
                    </a:lnTo>
                    <a:lnTo>
                      <a:pt x="242" y="1996"/>
                    </a:lnTo>
                    <a:lnTo>
                      <a:pt x="142" y="2299"/>
                    </a:lnTo>
                    <a:lnTo>
                      <a:pt x="61" y="2601"/>
                    </a:lnTo>
                    <a:lnTo>
                      <a:pt x="21" y="2904"/>
                    </a:lnTo>
                    <a:lnTo>
                      <a:pt x="0" y="3226"/>
                    </a:lnTo>
                    <a:lnTo>
                      <a:pt x="0" y="3549"/>
                    </a:lnTo>
                    <a:lnTo>
                      <a:pt x="61" y="3871"/>
                    </a:lnTo>
                    <a:lnTo>
                      <a:pt x="142" y="4194"/>
                    </a:lnTo>
                    <a:lnTo>
                      <a:pt x="222" y="4456"/>
                    </a:lnTo>
                    <a:lnTo>
                      <a:pt x="343" y="4698"/>
                    </a:lnTo>
                    <a:lnTo>
                      <a:pt x="464" y="4940"/>
                    </a:lnTo>
                    <a:lnTo>
                      <a:pt x="605" y="5162"/>
                    </a:lnTo>
                    <a:lnTo>
                      <a:pt x="767" y="5363"/>
                    </a:lnTo>
                    <a:lnTo>
                      <a:pt x="948" y="5545"/>
                    </a:lnTo>
                    <a:lnTo>
                      <a:pt x="1129" y="5726"/>
                    </a:lnTo>
                    <a:lnTo>
                      <a:pt x="1331" y="5887"/>
                    </a:lnTo>
                    <a:lnTo>
                      <a:pt x="1533" y="6028"/>
                    </a:lnTo>
                    <a:lnTo>
                      <a:pt x="1754" y="6149"/>
                    </a:lnTo>
                    <a:lnTo>
                      <a:pt x="1996" y="6250"/>
                    </a:lnTo>
                    <a:lnTo>
                      <a:pt x="2238" y="6351"/>
                    </a:lnTo>
                    <a:lnTo>
                      <a:pt x="2480" y="6412"/>
                    </a:lnTo>
                    <a:lnTo>
                      <a:pt x="2722" y="6472"/>
                    </a:lnTo>
                    <a:lnTo>
                      <a:pt x="2984" y="6492"/>
                    </a:lnTo>
                    <a:lnTo>
                      <a:pt x="3246" y="6512"/>
                    </a:lnTo>
                    <a:lnTo>
                      <a:pt x="3488" y="6512"/>
                    </a:lnTo>
                    <a:lnTo>
                      <a:pt x="3710" y="6472"/>
                    </a:lnTo>
                    <a:lnTo>
                      <a:pt x="3952" y="6432"/>
                    </a:lnTo>
                    <a:lnTo>
                      <a:pt x="4194" y="6371"/>
                    </a:lnTo>
                    <a:lnTo>
                      <a:pt x="4496" y="6270"/>
                    </a:lnTo>
                    <a:lnTo>
                      <a:pt x="4799" y="6129"/>
                    </a:lnTo>
                    <a:lnTo>
                      <a:pt x="5081" y="5948"/>
                    </a:lnTo>
                    <a:lnTo>
                      <a:pt x="5323" y="5766"/>
                    </a:lnTo>
                    <a:lnTo>
                      <a:pt x="5565" y="5545"/>
                    </a:lnTo>
                    <a:lnTo>
                      <a:pt x="5766" y="5323"/>
                    </a:lnTo>
                    <a:lnTo>
                      <a:pt x="5948" y="5061"/>
                    </a:lnTo>
                    <a:lnTo>
                      <a:pt x="6109" y="4799"/>
                    </a:lnTo>
                    <a:lnTo>
                      <a:pt x="6250" y="4516"/>
                    </a:lnTo>
                    <a:lnTo>
                      <a:pt x="6351" y="4214"/>
                    </a:lnTo>
                    <a:lnTo>
                      <a:pt x="6432" y="3912"/>
                    </a:lnTo>
                    <a:lnTo>
                      <a:pt x="6492" y="3609"/>
                    </a:lnTo>
                    <a:lnTo>
                      <a:pt x="6512" y="3287"/>
                    </a:lnTo>
                    <a:lnTo>
                      <a:pt x="6492" y="2964"/>
                    </a:lnTo>
                    <a:lnTo>
                      <a:pt x="6452" y="2641"/>
                    </a:lnTo>
                    <a:lnTo>
                      <a:pt x="6371" y="2319"/>
                    </a:lnTo>
                    <a:lnTo>
                      <a:pt x="6270" y="2057"/>
                    </a:lnTo>
                    <a:lnTo>
                      <a:pt x="6170" y="1815"/>
                    </a:lnTo>
                    <a:lnTo>
                      <a:pt x="6049" y="1573"/>
                    </a:lnTo>
                    <a:lnTo>
                      <a:pt x="5887" y="1371"/>
                    </a:lnTo>
                    <a:lnTo>
                      <a:pt x="5746" y="1150"/>
                    </a:lnTo>
                    <a:lnTo>
                      <a:pt x="5565" y="968"/>
                    </a:lnTo>
                    <a:lnTo>
                      <a:pt x="5383" y="787"/>
                    </a:lnTo>
                    <a:lnTo>
                      <a:pt x="5182" y="625"/>
                    </a:lnTo>
                    <a:lnTo>
                      <a:pt x="4960" y="484"/>
                    </a:lnTo>
                    <a:lnTo>
                      <a:pt x="4738" y="363"/>
                    </a:lnTo>
                    <a:lnTo>
                      <a:pt x="4516" y="263"/>
                    </a:lnTo>
                    <a:lnTo>
                      <a:pt x="4274" y="162"/>
                    </a:lnTo>
                    <a:lnTo>
                      <a:pt x="4012" y="101"/>
                    </a:lnTo>
                    <a:lnTo>
                      <a:pt x="3770" y="41"/>
                    </a:lnTo>
                    <a:lnTo>
                      <a:pt x="3508" y="21"/>
                    </a:lnTo>
                    <a:lnTo>
                      <a:pt x="3246" y="0"/>
                    </a:lnTo>
                    <a:close/>
                  </a:path>
                </a:pathLst>
              </a:custGeom>
              <a:solidFill>
                <a:srgbClr val="FCF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4150450" y="1111575"/>
                <a:ext cx="162825" cy="162825"/>
              </a:xfrm>
              <a:custGeom>
                <a:avLst/>
                <a:gdLst/>
                <a:ahLst/>
                <a:cxnLst/>
                <a:rect l="l" t="t" r="r" b="b"/>
                <a:pathLst>
                  <a:path w="6513" h="6513" fill="none" extrusionOk="0">
                    <a:moveTo>
                      <a:pt x="3246" y="0"/>
                    </a:moveTo>
                    <a:lnTo>
                      <a:pt x="3246" y="0"/>
                    </a:lnTo>
                    <a:lnTo>
                      <a:pt x="3024" y="21"/>
                    </a:lnTo>
                    <a:lnTo>
                      <a:pt x="2783" y="41"/>
                    </a:lnTo>
                    <a:lnTo>
                      <a:pt x="2541" y="81"/>
                    </a:lnTo>
                    <a:lnTo>
                      <a:pt x="2319" y="142"/>
                    </a:lnTo>
                    <a:lnTo>
                      <a:pt x="2319" y="142"/>
                    </a:lnTo>
                    <a:lnTo>
                      <a:pt x="1996" y="263"/>
                    </a:lnTo>
                    <a:lnTo>
                      <a:pt x="1694" y="404"/>
                    </a:lnTo>
                    <a:lnTo>
                      <a:pt x="1432" y="565"/>
                    </a:lnTo>
                    <a:lnTo>
                      <a:pt x="1170" y="746"/>
                    </a:lnTo>
                    <a:lnTo>
                      <a:pt x="948" y="968"/>
                    </a:lnTo>
                    <a:lnTo>
                      <a:pt x="726" y="1210"/>
                    </a:lnTo>
                    <a:lnTo>
                      <a:pt x="545" y="1452"/>
                    </a:lnTo>
                    <a:lnTo>
                      <a:pt x="383" y="1714"/>
                    </a:lnTo>
                    <a:lnTo>
                      <a:pt x="242" y="1996"/>
                    </a:lnTo>
                    <a:lnTo>
                      <a:pt x="142" y="2299"/>
                    </a:lnTo>
                    <a:lnTo>
                      <a:pt x="61" y="2601"/>
                    </a:lnTo>
                    <a:lnTo>
                      <a:pt x="21" y="2904"/>
                    </a:lnTo>
                    <a:lnTo>
                      <a:pt x="0" y="3226"/>
                    </a:lnTo>
                    <a:lnTo>
                      <a:pt x="0" y="3549"/>
                    </a:lnTo>
                    <a:lnTo>
                      <a:pt x="61" y="3871"/>
                    </a:lnTo>
                    <a:lnTo>
                      <a:pt x="142" y="4194"/>
                    </a:lnTo>
                    <a:lnTo>
                      <a:pt x="142" y="4194"/>
                    </a:lnTo>
                    <a:lnTo>
                      <a:pt x="222" y="4456"/>
                    </a:lnTo>
                    <a:lnTo>
                      <a:pt x="343" y="4698"/>
                    </a:lnTo>
                    <a:lnTo>
                      <a:pt x="464" y="4940"/>
                    </a:lnTo>
                    <a:lnTo>
                      <a:pt x="605" y="5162"/>
                    </a:lnTo>
                    <a:lnTo>
                      <a:pt x="767" y="5363"/>
                    </a:lnTo>
                    <a:lnTo>
                      <a:pt x="948" y="5545"/>
                    </a:lnTo>
                    <a:lnTo>
                      <a:pt x="1129" y="5726"/>
                    </a:lnTo>
                    <a:lnTo>
                      <a:pt x="1331" y="5887"/>
                    </a:lnTo>
                    <a:lnTo>
                      <a:pt x="1533" y="6028"/>
                    </a:lnTo>
                    <a:lnTo>
                      <a:pt x="1754" y="6149"/>
                    </a:lnTo>
                    <a:lnTo>
                      <a:pt x="1996" y="6250"/>
                    </a:lnTo>
                    <a:lnTo>
                      <a:pt x="2238" y="6351"/>
                    </a:lnTo>
                    <a:lnTo>
                      <a:pt x="2480" y="6412"/>
                    </a:lnTo>
                    <a:lnTo>
                      <a:pt x="2722" y="6472"/>
                    </a:lnTo>
                    <a:lnTo>
                      <a:pt x="2984" y="6492"/>
                    </a:lnTo>
                    <a:lnTo>
                      <a:pt x="3246" y="6512"/>
                    </a:lnTo>
                    <a:lnTo>
                      <a:pt x="3246" y="6512"/>
                    </a:lnTo>
                    <a:lnTo>
                      <a:pt x="3488" y="6512"/>
                    </a:lnTo>
                    <a:lnTo>
                      <a:pt x="3710" y="6472"/>
                    </a:lnTo>
                    <a:lnTo>
                      <a:pt x="3952" y="6432"/>
                    </a:lnTo>
                    <a:lnTo>
                      <a:pt x="4194" y="6371"/>
                    </a:lnTo>
                    <a:lnTo>
                      <a:pt x="4194" y="6371"/>
                    </a:lnTo>
                    <a:lnTo>
                      <a:pt x="4496" y="6270"/>
                    </a:lnTo>
                    <a:lnTo>
                      <a:pt x="4799" y="6129"/>
                    </a:lnTo>
                    <a:lnTo>
                      <a:pt x="5081" y="5948"/>
                    </a:lnTo>
                    <a:lnTo>
                      <a:pt x="5323" y="5766"/>
                    </a:lnTo>
                    <a:lnTo>
                      <a:pt x="5565" y="5545"/>
                    </a:lnTo>
                    <a:lnTo>
                      <a:pt x="5766" y="5323"/>
                    </a:lnTo>
                    <a:lnTo>
                      <a:pt x="5948" y="5061"/>
                    </a:lnTo>
                    <a:lnTo>
                      <a:pt x="6109" y="4799"/>
                    </a:lnTo>
                    <a:lnTo>
                      <a:pt x="6250" y="4516"/>
                    </a:lnTo>
                    <a:lnTo>
                      <a:pt x="6351" y="4214"/>
                    </a:lnTo>
                    <a:lnTo>
                      <a:pt x="6432" y="3912"/>
                    </a:lnTo>
                    <a:lnTo>
                      <a:pt x="6492" y="3609"/>
                    </a:lnTo>
                    <a:lnTo>
                      <a:pt x="6512" y="3287"/>
                    </a:lnTo>
                    <a:lnTo>
                      <a:pt x="6492" y="2964"/>
                    </a:lnTo>
                    <a:lnTo>
                      <a:pt x="6452" y="2641"/>
                    </a:lnTo>
                    <a:lnTo>
                      <a:pt x="6371" y="2319"/>
                    </a:lnTo>
                    <a:lnTo>
                      <a:pt x="6371" y="2319"/>
                    </a:lnTo>
                    <a:lnTo>
                      <a:pt x="6270" y="2057"/>
                    </a:lnTo>
                    <a:lnTo>
                      <a:pt x="6170" y="1815"/>
                    </a:lnTo>
                    <a:lnTo>
                      <a:pt x="6049" y="1573"/>
                    </a:lnTo>
                    <a:lnTo>
                      <a:pt x="5887" y="1371"/>
                    </a:lnTo>
                    <a:lnTo>
                      <a:pt x="5746" y="1150"/>
                    </a:lnTo>
                    <a:lnTo>
                      <a:pt x="5565" y="968"/>
                    </a:lnTo>
                    <a:lnTo>
                      <a:pt x="5383" y="787"/>
                    </a:lnTo>
                    <a:lnTo>
                      <a:pt x="5182" y="625"/>
                    </a:lnTo>
                    <a:lnTo>
                      <a:pt x="4960" y="484"/>
                    </a:lnTo>
                    <a:lnTo>
                      <a:pt x="4738" y="363"/>
                    </a:lnTo>
                    <a:lnTo>
                      <a:pt x="4516" y="263"/>
                    </a:lnTo>
                    <a:lnTo>
                      <a:pt x="4274" y="162"/>
                    </a:lnTo>
                    <a:lnTo>
                      <a:pt x="4012" y="101"/>
                    </a:lnTo>
                    <a:lnTo>
                      <a:pt x="3770" y="41"/>
                    </a:lnTo>
                    <a:lnTo>
                      <a:pt x="3508" y="21"/>
                    </a:lnTo>
                    <a:lnTo>
                      <a:pt x="32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3405525" y="480550"/>
                <a:ext cx="903700" cy="651725"/>
              </a:xfrm>
              <a:custGeom>
                <a:avLst/>
                <a:gdLst/>
                <a:ahLst/>
                <a:cxnLst/>
                <a:rect l="l" t="t" r="r" b="b"/>
                <a:pathLst>
                  <a:path w="36148" h="26069" extrusionOk="0">
                    <a:moveTo>
                      <a:pt x="24656" y="0"/>
                    </a:moveTo>
                    <a:lnTo>
                      <a:pt x="23991" y="20"/>
                    </a:lnTo>
                    <a:lnTo>
                      <a:pt x="23346" y="41"/>
                    </a:lnTo>
                    <a:lnTo>
                      <a:pt x="22681" y="101"/>
                    </a:lnTo>
                    <a:lnTo>
                      <a:pt x="22036" y="202"/>
                    </a:lnTo>
                    <a:lnTo>
                      <a:pt x="21390" y="303"/>
                    </a:lnTo>
                    <a:lnTo>
                      <a:pt x="20766" y="444"/>
                    </a:lnTo>
                    <a:lnTo>
                      <a:pt x="20282" y="424"/>
                    </a:lnTo>
                    <a:lnTo>
                      <a:pt x="19697" y="403"/>
                    </a:lnTo>
                    <a:lnTo>
                      <a:pt x="18931" y="424"/>
                    </a:lnTo>
                    <a:lnTo>
                      <a:pt x="17983" y="464"/>
                    </a:lnTo>
                    <a:lnTo>
                      <a:pt x="17459" y="504"/>
                    </a:lnTo>
                    <a:lnTo>
                      <a:pt x="16915" y="565"/>
                    </a:lnTo>
                    <a:lnTo>
                      <a:pt x="16330" y="625"/>
                    </a:lnTo>
                    <a:lnTo>
                      <a:pt x="15705" y="726"/>
                    </a:lnTo>
                    <a:lnTo>
                      <a:pt x="15080" y="827"/>
                    </a:lnTo>
                    <a:lnTo>
                      <a:pt x="14415" y="968"/>
                    </a:lnTo>
                    <a:lnTo>
                      <a:pt x="13750" y="1129"/>
                    </a:lnTo>
                    <a:lnTo>
                      <a:pt x="13064" y="1311"/>
                    </a:lnTo>
                    <a:lnTo>
                      <a:pt x="12359" y="1512"/>
                    </a:lnTo>
                    <a:lnTo>
                      <a:pt x="11653" y="1754"/>
                    </a:lnTo>
                    <a:lnTo>
                      <a:pt x="10947" y="2037"/>
                    </a:lnTo>
                    <a:lnTo>
                      <a:pt x="10222" y="2339"/>
                    </a:lnTo>
                    <a:lnTo>
                      <a:pt x="9516" y="2682"/>
                    </a:lnTo>
                    <a:lnTo>
                      <a:pt x="8810" y="3065"/>
                    </a:lnTo>
                    <a:lnTo>
                      <a:pt x="8105" y="3468"/>
                    </a:lnTo>
                    <a:lnTo>
                      <a:pt x="7399" y="3932"/>
                    </a:lnTo>
                    <a:lnTo>
                      <a:pt x="6714" y="4436"/>
                    </a:lnTo>
                    <a:lnTo>
                      <a:pt x="6048" y="4980"/>
                    </a:lnTo>
                    <a:lnTo>
                      <a:pt x="5726" y="5282"/>
                    </a:lnTo>
                    <a:lnTo>
                      <a:pt x="5403" y="5585"/>
                    </a:lnTo>
                    <a:lnTo>
                      <a:pt x="5081" y="5887"/>
                    </a:lnTo>
                    <a:lnTo>
                      <a:pt x="4778" y="6230"/>
                    </a:lnTo>
                    <a:lnTo>
                      <a:pt x="4476" y="6573"/>
                    </a:lnTo>
                    <a:lnTo>
                      <a:pt x="4173" y="6915"/>
                    </a:lnTo>
                    <a:lnTo>
                      <a:pt x="3891" y="7278"/>
                    </a:lnTo>
                    <a:lnTo>
                      <a:pt x="3609" y="7661"/>
                    </a:lnTo>
                    <a:lnTo>
                      <a:pt x="3065" y="8448"/>
                    </a:lnTo>
                    <a:lnTo>
                      <a:pt x="2581" y="9214"/>
                    </a:lnTo>
                    <a:lnTo>
                      <a:pt x="2157" y="10000"/>
                    </a:lnTo>
                    <a:lnTo>
                      <a:pt x="1774" y="10786"/>
                    </a:lnTo>
                    <a:lnTo>
                      <a:pt x="1432" y="11573"/>
                    </a:lnTo>
                    <a:lnTo>
                      <a:pt x="1129" y="12359"/>
                    </a:lnTo>
                    <a:lnTo>
                      <a:pt x="887" y="13145"/>
                    </a:lnTo>
                    <a:lnTo>
                      <a:pt x="666" y="13911"/>
                    </a:lnTo>
                    <a:lnTo>
                      <a:pt x="484" y="14677"/>
                    </a:lnTo>
                    <a:lnTo>
                      <a:pt x="323" y="15423"/>
                    </a:lnTo>
                    <a:lnTo>
                      <a:pt x="202" y="16169"/>
                    </a:lnTo>
                    <a:lnTo>
                      <a:pt x="121" y="16895"/>
                    </a:lnTo>
                    <a:lnTo>
                      <a:pt x="61" y="17601"/>
                    </a:lnTo>
                    <a:lnTo>
                      <a:pt x="20" y="18286"/>
                    </a:lnTo>
                    <a:lnTo>
                      <a:pt x="0" y="18951"/>
                    </a:lnTo>
                    <a:lnTo>
                      <a:pt x="0" y="19596"/>
                    </a:lnTo>
                    <a:lnTo>
                      <a:pt x="20" y="20221"/>
                    </a:lnTo>
                    <a:lnTo>
                      <a:pt x="61" y="20826"/>
                    </a:lnTo>
                    <a:lnTo>
                      <a:pt x="101" y="21391"/>
                    </a:lnTo>
                    <a:lnTo>
                      <a:pt x="162" y="21935"/>
                    </a:lnTo>
                    <a:lnTo>
                      <a:pt x="303" y="22903"/>
                    </a:lnTo>
                    <a:lnTo>
                      <a:pt x="464" y="23750"/>
                    </a:lnTo>
                    <a:lnTo>
                      <a:pt x="605" y="24435"/>
                    </a:lnTo>
                    <a:lnTo>
                      <a:pt x="746" y="24939"/>
                    </a:lnTo>
                    <a:lnTo>
                      <a:pt x="867" y="25342"/>
                    </a:lnTo>
                    <a:lnTo>
                      <a:pt x="4274" y="26068"/>
                    </a:lnTo>
                    <a:lnTo>
                      <a:pt x="4335" y="25564"/>
                    </a:lnTo>
                    <a:lnTo>
                      <a:pt x="4496" y="24173"/>
                    </a:lnTo>
                    <a:lnTo>
                      <a:pt x="4617" y="23205"/>
                    </a:lnTo>
                    <a:lnTo>
                      <a:pt x="4778" y="22096"/>
                    </a:lnTo>
                    <a:lnTo>
                      <a:pt x="4980" y="20867"/>
                    </a:lnTo>
                    <a:lnTo>
                      <a:pt x="5222" y="19536"/>
                    </a:lnTo>
                    <a:lnTo>
                      <a:pt x="5504" y="18165"/>
                    </a:lnTo>
                    <a:lnTo>
                      <a:pt x="5827" y="16734"/>
                    </a:lnTo>
                    <a:lnTo>
                      <a:pt x="6189" y="15282"/>
                    </a:lnTo>
                    <a:lnTo>
                      <a:pt x="6391" y="14576"/>
                    </a:lnTo>
                    <a:lnTo>
                      <a:pt x="6613" y="13851"/>
                    </a:lnTo>
                    <a:lnTo>
                      <a:pt x="6835" y="13145"/>
                    </a:lnTo>
                    <a:lnTo>
                      <a:pt x="7077" y="12460"/>
                    </a:lnTo>
                    <a:lnTo>
                      <a:pt x="7318" y="11794"/>
                    </a:lnTo>
                    <a:lnTo>
                      <a:pt x="7581" y="11129"/>
                    </a:lnTo>
                    <a:lnTo>
                      <a:pt x="7863" y="10484"/>
                    </a:lnTo>
                    <a:lnTo>
                      <a:pt x="8145" y="9879"/>
                    </a:lnTo>
                    <a:lnTo>
                      <a:pt x="8447" y="9294"/>
                    </a:lnTo>
                    <a:lnTo>
                      <a:pt x="8750" y="8750"/>
                    </a:lnTo>
                    <a:lnTo>
                      <a:pt x="9012" y="8448"/>
                    </a:lnTo>
                    <a:lnTo>
                      <a:pt x="9254" y="8165"/>
                    </a:lnTo>
                    <a:lnTo>
                      <a:pt x="9496" y="7903"/>
                    </a:lnTo>
                    <a:lnTo>
                      <a:pt x="9758" y="7661"/>
                    </a:lnTo>
                    <a:lnTo>
                      <a:pt x="10000" y="7419"/>
                    </a:lnTo>
                    <a:lnTo>
                      <a:pt x="10262" y="7218"/>
                    </a:lnTo>
                    <a:lnTo>
                      <a:pt x="10504" y="7016"/>
                    </a:lnTo>
                    <a:lnTo>
                      <a:pt x="10766" y="6815"/>
                    </a:lnTo>
                    <a:lnTo>
                      <a:pt x="11028" y="6653"/>
                    </a:lnTo>
                    <a:lnTo>
                      <a:pt x="11290" y="6492"/>
                    </a:lnTo>
                    <a:lnTo>
                      <a:pt x="11532" y="6351"/>
                    </a:lnTo>
                    <a:lnTo>
                      <a:pt x="11794" y="6230"/>
                    </a:lnTo>
                    <a:lnTo>
                      <a:pt x="12318" y="6008"/>
                    </a:lnTo>
                    <a:lnTo>
                      <a:pt x="12863" y="5827"/>
                    </a:lnTo>
                    <a:lnTo>
                      <a:pt x="13387" y="5706"/>
                    </a:lnTo>
                    <a:lnTo>
                      <a:pt x="13911" y="5605"/>
                    </a:lnTo>
                    <a:lnTo>
                      <a:pt x="14455" y="5565"/>
                    </a:lnTo>
                    <a:lnTo>
                      <a:pt x="14979" y="5544"/>
                    </a:lnTo>
                    <a:lnTo>
                      <a:pt x="15524" y="5585"/>
                    </a:lnTo>
                    <a:lnTo>
                      <a:pt x="16068" y="5625"/>
                    </a:lnTo>
                    <a:lnTo>
                      <a:pt x="16592" y="5706"/>
                    </a:lnTo>
                    <a:lnTo>
                      <a:pt x="17137" y="5807"/>
                    </a:lnTo>
                    <a:lnTo>
                      <a:pt x="17661" y="5928"/>
                    </a:lnTo>
                    <a:lnTo>
                      <a:pt x="18185" y="6089"/>
                    </a:lnTo>
                    <a:lnTo>
                      <a:pt x="18729" y="6230"/>
                    </a:lnTo>
                    <a:lnTo>
                      <a:pt x="19253" y="6411"/>
                    </a:lnTo>
                    <a:lnTo>
                      <a:pt x="20282" y="6774"/>
                    </a:lnTo>
                    <a:lnTo>
                      <a:pt x="21310" y="7137"/>
                    </a:lnTo>
                    <a:lnTo>
                      <a:pt x="22318" y="7500"/>
                    </a:lnTo>
                    <a:lnTo>
                      <a:pt x="23286" y="7823"/>
                    </a:lnTo>
                    <a:lnTo>
                      <a:pt x="23749" y="7964"/>
                    </a:lnTo>
                    <a:lnTo>
                      <a:pt x="24233" y="8065"/>
                    </a:lnTo>
                    <a:lnTo>
                      <a:pt x="24677" y="8165"/>
                    </a:lnTo>
                    <a:lnTo>
                      <a:pt x="25120" y="8246"/>
                    </a:lnTo>
                    <a:lnTo>
                      <a:pt x="25584" y="8286"/>
                    </a:lnTo>
                    <a:lnTo>
                      <a:pt x="26007" y="8306"/>
                    </a:lnTo>
                    <a:lnTo>
                      <a:pt x="26431" y="8327"/>
                    </a:lnTo>
                    <a:lnTo>
                      <a:pt x="26834" y="8306"/>
                    </a:lnTo>
                    <a:lnTo>
                      <a:pt x="27197" y="8266"/>
                    </a:lnTo>
                    <a:lnTo>
                      <a:pt x="27560" y="8226"/>
                    </a:lnTo>
                    <a:lnTo>
                      <a:pt x="28245" y="8125"/>
                    </a:lnTo>
                    <a:lnTo>
                      <a:pt x="29495" y="7883"/>
                    </a:lnTo>
                    <a:lnTo>
                      <a:pt x="30059" y="7782"/>
                    </a:lnTo>
                    <a:lnTo>
                      <a:pt x="30342" y="7762"/>
                    </a:lnTo>
                    <a:lnTo>
                      <a:pt x="30624" y="7742"/>
                    </a:lnTo>
                    <a:lnTo>
                      <a:pt x="30906" y="7742"/>
                    </a:lnTo>
                    <a:lnTo>
                      <a:pt x="31168" y="7762"/>
                    </a:lnTo>
                    <a:lnTo>
                      <a:pt x="31451" y="7802"/>
                    </a:lnTo>
                    <a:lnTo>
                      <a:pt x="31733" y="7883"/>
                    </a:lnTo>
                    <a:lnTo>
                      <a:pt x="32015" y="7984"/>
                    </a:lnTo>
                    <a:lnTo>
                      <a:pt x="32297" y="8105"/>
                    </a:lnTo>
                    <a:lnTo>
                      <a:pt x="32580" y="8266"/>
                    </a:lnTo>
                    <a:lnTo>
                      <a:pt x="32882" y="8468"/>
                    </a:lnTo>
                    <a:lnTo>
                      <a:pt x="33184" y="8710"/>
                    </a:lnTo>
                    <a:lnTo>
                      <a:pt x="33507" y="8992"/>
                    </a:lnTo>
                    <a:lnTo>
                      <a:pt x="33829" y="9315"/>
                    </a:lnTo>
                    <a:lnTo>
                      <a:pt x="34172" y="9698"/>
                    </a:lnTo>
                    <a:lnTo>
                      <a:pt x="34515" y="10121"/>
                    </a:lnTo>
                    <a:lnTo>
                      <a:pt x="34878" y="10585"/>
                    </a:lnTo>
                    <a:lnTo>
                      <a:pt x="35261" y="11129"/>
                    </a:lnTo>
                    <a:lnTo>
                      <a:pt x="35664" y="11714"/>
                    </a:lnTo>
                    <a:lnTo>
                      <a:pt x="35664" y="11008"/>
                    </a:lnTo>
                    <a:lnTo>
                      <a:pt x="35624" y="10302"/>
                    </a:lnTo>
                    <a:lnTo>
                      <a:pt x="35523" y="9597"/>
                    </a:lnTo>
                    <a:lnTo>
                      <a:pt x="35402" y="8911"/>
                    </a:lnTo>
                    <a:lnTo>
                      <a:pt x="35241" y="8226"/>
                    </a:lnTo>
                    <a:lnTo>
                      <a:pt x="35039" y="7540"/>
                    </a:lnTo>
                    <a:lnTo>
                      <a:pt x="34797" y="6875"/>
                    </a:lnTo>
                    <a:lnTo>
                      <a:pt x="34515" y="6210"/>
                    </a:lnTo>
                    <a:lnTo>
                      <a:pt x="34797" y="5907"/>
                    </a:lnTo>
                    <a:lnTo>
                      <a:pt x="35079" y="5565"/>
                    </a:lnTo>
                    <a:lnTo>
                      <a:pt x="35382" y="5161"/>
                    </a:lnTo>
                    <a:lnTo>
                      <a:pt x="35704" y="4698"/>
                    </a:lnTo>
                    <a:lnTo>
                      <a:pt x="35825" y="4476"/>
                    </a:lnTo>
                    <a:lnTo>
                      <a:pt x="35946" y="4234"/>
                    </a:lnTo>
                    <a:lnTo>
                      <a:pt x="36047" y="3992"/>
                    </a:lnTo>
                    <a:lnTo>
                      <a:pt x="36128" y="3770"/>
                    </a:lnTo>
                    <a:lnTo>
                      <a:pt x="36148" y="3569"/>
                    </a:lnTo>
                    <a:lnTo>
                      <a:pt x="36148" y="3367"/>
                    </a:lnTo>
                    <a:lnTo>
                      <a:pt x="36108" y="3266"/>
                    </a:lnTo>
                    <a:lnTo>
                      <a:pt x="36027" y="3145"/>
                    </a:lnTo>
                    <a:lnTo>
                      <a:pt x="35886" y="3024"/>
                    </a:lnTo>
                    <a:lnTo>
                      <a:pt x="35725" y="2883"/>
                    </a:lnTo>
                    <a:lnTo>
                      <a:pt x="35503" y="2742"/>
                    </a:lnTo>
                    <a:lnTo>
                      <a:pt x="35241" y="2581"/>
                    </a:lnTo>
                    <a:lnTo>
                      <a:pt x="34938" y="2420"/>
                    </a:lnTo>
                    <a:lnTo>
                      <a:pt x="34616" y="2258"/>
                    </a:lnTo>
                    <a:lnTo>
                      <a:pt x="33850" y="1895"/>
                    </a:lnTo>
                    <a:lnTo>
                      <a:pt x="32983" y="1553"/>
                    </a:lnTo>
                    <a:lnTo>
                      <a:pt x="31995" y="1210"/>
                    </a:lnTo>
                    <a:lnTo>
                      <a:pt x="31451" y="1049"/>
                    </a:lnTo>
                    <a:lnTo>
                      <a:pt x="30906" y="908"/>
                    </a:lnTo>
                    <a:lnTo>
                      <a:pt x="30342" y="746"/>
                    </a:lnTo>
                    <a:lnTo>
                      <a:pt x="29757" y="605"/>
                    </a:lnTo>
                    <a:lnTo>
                      <a:pt x="29152" y="484"/>
                    </a:lnTo>
                    <a:lnTo>
                      <a:pt x="28527" y="363"/>
                    </a:lnTo>
                    <a:lnTo>
                      <a:pt x="27902" y="262"/>
                    </a:lnTo>
                    <a:lnTo>
                      <a:pt x="27257" y="182"/>
                    </a:lnTo>
                    <a:lnTo>
                      <a:pt x="26612" y="101"/>
                    </a:lnTo>
                    <a:lnTo>
                      <a:pt x="25967" y="61"/>
                    </a:lnTo>
                    <a:lnTo>
                      <a:pt x="25322" y="20"/>
                    </a:lnTo>
                    <a:lnTo>
                      <a:pt x="2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3297650" y="1081825"/>
                <a:ext cx="260100" cy="298925"/>
              </a:xfrm>
              <a:custGeom>
                <a:avLst/>
                <a:gdLst/>
                <a:ahLst/>
                <a:cxnLst/>
                <a:rect l="l" t="t" r="r" b="b"/>
                <a:pathLst>
                  <a:path w="10404" h="11957" extrusionOk="0">
                    <a:moveTo>
                      <a:pt x="3912" y="1"/>
                    </a:moveTo>
                    <a:lnTo>
                      <a:pt x="3589" y="41"/>
                    </a:lnTo>
                    <a:lnTo>
                      <a:pt x="3267" y="102"/>
                    </a:lnTo>
                    <a:lnTo>
                      <a:pt x="2944" y="203"/>
                    </a:lnTo>
                    <a:lnTo>
                      <a:pt x="2602" y="344"/>
                    </a:lnTo>
                    <a:lnTo>
                      <a:pt x="2259" y="525"/>
                    </a:lnTo>
                    <a:lnTo>
                      <a:pt x="1896" y="747"/>
                    </a:lnTo>
                    <a:lnTo>
                      <a:pt x="1513" y="1029"/>
                    </a:lnTo>
                    <a:lnTo>
                      <a:pt x="1130" y="1372"/>
                    </a:lnTo>
                    <a:lnTo>
                      <a:pt x="948" y="1573"/>
                    </a:lnTo>
                    <a:lnTo>
                      <a:pt x="787" y="1775"/>
                    </a:lnTo>
                    <a:lnTo>
                      <a:pt x="646" y="1977"/>
                    </a:lnTo>
                    <a:lnTo>
                      <a:pt x="505" y="2198"/>
                    </a:lnTo>
                    <a:lnTo>
                      <a:pt x="404" y="2420"/>
                    </a:lnTo>
                    <a:lnTo>
                      <a:pt x="303" y="2642"/>
                    </a:lnTo>
                    <a:lnTo>
                      <a:pt x="223" y="2864"/>
                    </a:lnTo>
                    <a:lnTo>
                      <a:pt x="142" y="3106"/>
                    </a:lnTo>
                    <a:lnTo>
                      <a:pt x="82" y="3348"/>
                    </a:lnTo>
                    <a:lnTo>
                      <a:pt x="41" y="3590"/>
                    </a:lnTo>
                    <a:lnTo>
                      <a:pt x="21" y="3852"/>
                    </a:lnTo>
                    <a:lnTo>
                      <a:pt x="1" y="4094"/>
                    </a:lnTo>
                    <a:lnTo>
                      <a:pt x="1" y="4598"/>
                    </a:lnTo>
                    <a:lnTo>
                      <a:pt x="41" y="5122"/>
                    </a:lnTo>
                    <a:lnTo>
                      <a:pt x="122" y="5646"/>
                    </a:lnTo>
                    <a:lnTo>
                      <a:pt x="263" y="6150"/>
                    </a:lnTo>
                    <a:lnTo>
                      <a:pt x="424" y="6674"/>
                    </a:lnTo>
                    <a:lnTo>
                      <a:pt x="606" y="7178"/>
                    </a:lnTo>
                    <a:lnTo>
                      <a:pt x="827" y="7662"/>
                    </a:lnTo>
                    <a:lnTo>
                      <a:pt x="1090" y="8126"/>
                    </a:lnTo>
                    <a:lnTo>
                      <a:pt x="1352" y="8569"/>
                    </a:lnTo>
                    <a:lnTo>
                      <a:pt x="1634" y="8993"/>
                    </a:lnTo>
                    <a:lnTo>
                      <a:pt x="1795" y="9194"/>
                    </a:lnTo>
                    <a:lnTo>
                      <a:pt x="1956" y="9396"/>
                    </a:lnTo>
                    <a:lnTo>
                      <a:pt x="2138" y="9577"/>
                    </a:lnTo>
                    <a:lnTo>
                      <a:pt x="2319" y="9759"/>
                    </a:lnTo>
                    <a:lnTo>
                      <a:pt x="2743" y="10122"/>
                    </a:lnTo>
                    <a:lnTo>
                      <a:pt x="3206" y="10464"/>
                    </a:lnTo>
                    <a:lnTo>
                      <a:pt x="3710" y="10767"/>
                    </a:lnTo>
                    <a:lnTo>
                      <a:pt x="4235" y="11049"/>
                    </a:lnTo>
                    <a:lnTo>
                      <a:pt x="4779" y="11291"/>
                    </a:lnTo>
                    <a:lnTo>
                      <a:pt x="5323" y="11493"/>
                    </a:lnTo>
                    <a:lnTo>
                      <a:pt x="5908" y="11674"/>
                    </a:lnTo>
                    <a:lnTo>
                      <a:pt x="6472" y="11815"/>
                    </a:lnTo>
                    <a:lnTo>
                      <a:pt x="7037" y="11916"/>
                    </a:lnTo>
                    <a:lnTo>
                      <a:pt x="7581" y="11956"/>
                    </a:lnTo>
                    <a:lnTo>
                      <a:pt x="8388" y="11956"/>
                    </a:lnTo>
                    <a:lnTo>
                      <a:pt x="8650" y="11916"/>
                    </a:lnTo>
                    <a:lnTo>
                      <a:pt x="8892" y="11876"/>
                    </a:lnTo>
                    <a:lnTo>
                      <a:pt x="9134" y="11835"/>
                    </a:lnTo>
                    <a:lnTo>
                      <a:pt x="9355" y="11755"/>
                    </a:lnTo>
                    <a:lnTo>
                      <a:pt x="9577" y="11674"/>
                    </a:lnTo>
                    <a:lnTo>
                      <a:pt x="9678" y="11634"/>
                    </a:lnTo>
                    <a:lnTo>
                      <a:pt x="9779" y="11573"/>
                    </a:lnTo>
                    <a:lnTo>
                      <a:pt x="9859" y="11513"/>
                    </a:lnTo>
                    <a:lnTo>
                      <a:pt x="9940" y="11432"/>
                    </a:lnTo>
                    <a:lnTo>
                      <a:pt x="10081" y="11230"/>
                    </a:lnTo>
                    <a:lnTo>
                      <a:pt x="10202" y="11009"/>
                    </a:lnTo>
                    <a:lnTo>
                      <a:pt x="10283" y="10747"/>
                    </a:lnTo>
                    <a:lnTo>
                      <a:pt x="10343" y="10464"/>
                    </a:lnTo>
                    <a:lnTo>
                      <a:pt x="10384" y="10142"/>
                    </a:lnTo>
                    <a:lnTo>
                      <a:pt x="10404" y="9819"/>
                    </a:lnTo>
                    <a:lnTo>
                      <a:pt x="10404" y="9456"/>
                    </a:lnTo>
                    <a:lnTo>
                      <a:pt x="10404" y="9073"/>
                    </a:lnTo>
                    <a:lnTo>
                      <a:pt x="10363" y="8690"/>
                    </a:lnTo>
                    <a:lnTo>
                      <a:pt x="10323" y="8287"/>
                    </a:lnTo>
                    <a:lnTo>
                      <a:pt x="10182" y="7440"/>
                    </a:lnTo>
                    <a:lnTo>
                      <a:pt x="10021" y="6594"/>
                    </a:lnTo>
                    <a:lnTo>
                      <a:pt x="9819" y="5767"/>
                    </a:lnTo>
                    <a:lnTo>
                      <a:pt x="9597" y="4960"/>
                    </a:lnTo>
                    <a:lnTo>
                      <a:pt x="9396" y="4215"/>
                    </a:lnTo>
                    <a:lnTo>
                      <a:pt x="9194" y="3549"/>
                    </a:lnTo>
                    <a:lnTo>
                      <a:pt x="8871" y="2582"/>
                    </a:lnTo>
                    <a:lnTo>
                      <a:pt x="8730" y="2198"/>
                    </a:lnTo>
                    <a:lnTo>
                      <a:pt x="8609" y="2037"/>
                    </a:lnTo>
                    <a:lnTo>
                      <a:pt x="8448" y="1876"/>
                    </a:lnTo>
                    <a:lnTo>
                      <a:pt x="8287" y="1715"/>
                    </a:lnTo>
                    <a:lnTo>
                      <a:pt x="8126" y="1553"/>
                    </a:lnTo>
                    <a:lnTo>
                      <a:pt x="7763" y="1291"/>
                    </a:lnTo>
                    <a:lnTo>
                      <a:pt x="7359" y="1029"/>
                    </a:lnTo>
                    <a:lnTo>
                      <a:pt x="6956" y="807"/>
                    </a:lnTo>
                    <a:lnTo>
                      <a:pt x="6553" y="626"/>
                    </a:lnTo>
                    <a:lnTo>
                      <a:pt x="6170" y="485"/>
                    </a:lnTo>
                    <a:lnTo>
                      <a:pt x="5827" y="344"/>
                    </a:lnTo>
                    <a:lnTo>
                      <a:pt x="5444" y="223"/>
                    </a:lnTo>
                    <a:lnTo>
                      <a:pt x="5001" y="102"/>
                    </a:lnTo>
                    <a:lnTo>
                      <a:pt x="4739" y="61"/>
                    </a:lnTo>
                    <a:lnTo>
                      <a:pt x="4477" y="21"/>
                    </a:lnTo>
                    <a:lnTo>
                      <a:pt x="41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3329425" y="1171050"/>
                <a:ext cx="200100" cy="96300"/>
              </a:xfrm>
              <a:custGeom>
                <a:avLst/>
                <a:gdLst/>
                <a:ahLst/>
                <a:cxnLst/>
                <a:rect l="l" t="t" r="r" b="b"/>
                <a:pathLst>
                  <a:path w="8004" h="3852" extrusionOk="0">
                    <a:moveTo>
                      <a:pt x="202" y="0"/>
                    </a:moveTo>
                    <a:lnTo>
                      <a:pt x="121" y="21"/>
                    </a:lnTo>
                    <a:lnTo>
                      <a:pt x="60" y="61"/>
                    </a:lnTo>
                    <a:lnTo>
                      <a:pt x="20" y="121"/>
                    </a:lnTo>
                    <a:lnTo>
                      <a:pt x="0" y="202"/>
                    </a:lnTo>
                    <a:lnTo>
                      <a:pt x="0" y="283"/>
                    </a:lnTo>
                    <a:lnTo>
                      <a:pt x="40" y="343"/>
                    </a:lnTo>
                    <a:lnTo>
                      <a:pt x="121" y="404"/>
                    </a:lnTo>
                    <a:lnTo>
                      <a:pt x="7701" y="3831"/>
                    </a:lnTo>
                    <a:lnTo>
                      <a:pt x="7802" y="3851"/>
                    </a:lnTo>
                    <a:lnTo>
                      <a:pt x="7863" y="3851"/>
                    </a:lnTo>
                    <a:lnTo>
                      <a:pt x="7903" y="3811"/>
                    </a:lnTo>
                    <a:lnTo>
                      <a:pt x="7943" y="3770"/>
                    </a:lnTo>
                    <a:lnTo>
                      <a:pt x="7984" y="3730"/>
                    </a:lnTo>
                    <a:lnTo>
                      <a:pt x="8004" y="3649"/>
                    </a:lnTo>
                    <a:lnTo>
                      <a:pt x="7984" y="3569"/>
                    </a:lnTo>
                    <a:lnTo>
                      <a:pt x="7943" y="3508"/>
                    </a:lnTo>
                    <a:lnTo>
                      <a:pt x="7883" y="3448"/>
                    </a:lnTo>
                    <a:lnTo>
                      <a:pt x="282" y="21"/>
                    </a:lnTo>
                    <a:lnTo>
                      <a:pt x="20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3390900" y="1141825"/>
                <a:ext cx="103850" cy="164325"/>
              </a:xfrm>
              <a:custGeom>
                <a:avLst/>
                <a:gdLst/>
                <a:ahLst/>
                <a:cxnLst/>
                <a:rect l="l" t="t" r="r" b="b"/>
                <a:pathLst>
                  <a:path w="4154" h="6573" extrusionOk="0">
                    <a:moveTo>
                      <a:pt x="3892" y="0"/>
                    </a:moveTo>
                    <a:lnTo>
                      <a:pt x="3831" y="40"/>
                    </a:lnTo>
                    <a:lnTo>
                      <a:pt x="3771" y="81"/>
                    </a:lnTo>
                    <a:lnTo>
                      <a:pt x="41" y="6250"/>
                    </a:lnTo>
                    <a:lnTo>
                      <a:pt x="1" y="6331"/>
                    </a:lnTo>
                    <a:lnTo>
                      <a:pt x="21" y="6411"/>
                    </a:lnTo>
                    <a:lnTo>
                      <a:pt x="41" y="6472"/>
                    </a:lnTo>
                    <a:lnTo>
                      <a:pt x="101" y="6532"/>
                    </a:lnTo>
                    <a:lnTo>
                      <a:pt x="162" y="6552"/>
                    </a:lnTo>
                    <a:lnTo>
                      <a:pt x="202" y="6572"/>
                    </a:lnTo>
                    <a:lnTo>
                      <a:pt x="263" y="6552"/>
                    </a:lnTo>
                    <a:lnTo>
                      <a:pt x="303" y="6532"/>
                    </a:lnTo>
                    <a:lnTo>
                      <a:pt x="363" y="6512"/>
                    </a:lnTo>
                    <a:lnTo>
                      <a:pt x="384" y="6472"/>
                    </a:lnTo>
                    <a:lnTo>
                      <a:pt x="4113" y="302"/>
                    </a:lnTo>
                    <a:lnTo>
                      <a:pt x="4154" y="222"/>
                    </a:lnTo>
                    <a:lnTo>
                      <a:pt x="4154" y="141"/>
                    </a:lnTo>
                    <a:lnTo>
                      <a:pt x="4113" y="81"/>
                    </a:lnTo>
                    <a:lnTo>
                      <a:pt x="4053" y="20"/>
                    </a:lnTo>
                    <a:lnTo>
                      <a:pt x="397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3292625" y="1076800"/>
                <a:ext cx="249500" cy="309500"/>
              </a:xfrm>
              <a:custGeom>
                <a:avLst/>
                <a:gdLst/>
                <a:ahLst/>
                <a:cxnLst/>
                <a:rect l="l" t="t" r="r" b="b"/>
                <a:pathLst>
                  <a:path w="9980" h="12380" extrusionOk="0">
                    <a:moveTo>
                      <a:pt x="3992" y="0"/>
                    </a:moveTo>
                    <a:lnTo>
                      <a:pt x="3690" y="41"/>
                    </a:lnTo>
                    <a:lnTo>
                      <a:pt x="3347" y="121"/>
                    </a:lnTo>
                    <a:lnTo>
                      <a:pt x="3024" y="222"/>
                    </a:lnTo>
                    <a:lnTo>
                      <a:pt x="2661" y="363"/>
                    </a:lnTo>
                    <a:lnTo>
                      <a:pt x="2319" y="565"/>
                    </a:lnTo>
                    <a:lnTo>
                      <a:pt x="1956" y="807"/>
                    </a:lnTo>
                    <a:lnTo>
                      <a:pt x="1573" y="1089"/>
                    </a:lnTo>
                    <a:lnTo>
                      <a:pt x="1190" y="1432"/>
                    </a:lnTo>
                    <a:lnTo>
                      <a:pt x="1008" y="1613"/>
                    </a:lnTo>
                    <a:lnTo>
                      <a:pt x="847" y="1815"/>
                    </a:lnTo>
                    <a:lnTo>
                      <a:pt x="706" y="2016"/>
                    </a:lnTo>
                    <a:lnTo>
                      <a:pt x="565" y="2238"/>
                    </a:lnTo>
                    <a:lnTo>
                      <a:pt x="464" y="2460"/>
                    </a:lnTo>
                    <a:lnTo>
                      <a:pt x="343" y="2682"/>
                    </a:lnTo>
                    <a:lnTo>
                      <a:pt x="262" y="2924"/>
                    </a:lnTo>
                    <a:lnTo>
                      <a:pt x="182" y="3145"/>
                    </a:lnTo>
                    <a:lnTo>
                      <a:pt x="121" y="3387"/>
                    </a:lnTo>
                    <a:lnTo>
                      <a:pt x="61" y="3649"/>
                    </a:lnTo>
                    <a:lnTo>
                      <a:pt x="41" y="3891"/>
                    </a:lnTo>
                    <a:lnTo>
                      <a:pt x="0" y="4153"/>
                    </a:lnTo>
                    <a:lnTo>
                      <a:pt x="0" y="4678"/>
                    </a:lnTo>
                    <a:lnTo>
                      <a:pt x="20" y="5202"/>
                    </a:lnTo>
                    <a:lnTo>
                      <a:pt x="101" y="5726"/>
                    </a:lnTo>
                    <a:lnTo>
                      <a:pt x="222" y="6270"/>
                    </a:lnTo>
                    <a:lnTo>
                      <a:pt x="383" y="6815"/>
                    </a:lnTo>
                    <a:lnTo>
                      <a:pt x="585" y="7339"/>
                    </a:lnTo>
                    <a:lnTo>
                      <a:pt x="807" y="7843"/>
                    </a:lnTo>
                    <a:lnTo>
                      <a:pt x="1069" y="8367"/>
                    </a:lnTo>
                    <a:lnTo>
                      <a:pt x="1351" y="8851"/>
                    </a:lnTo>
                    <a:lnTo>
                      <a:pt x="1674" y="9315"/>
                    </a:lnTo>
                    <a:lnTo>
                      <a:pt x="1936" y="9637"/>
                    </a:lnTo>
                    <a:lnTo>
                      <a:pt x="2218" y="9960"/>
                    </a:lnTo>
                    <a:lnTo>
                      <a:pt x="2541" y="10262"/>
                    </a:lnTo>
                    <a:lnTo>
                      <a:pt x="2903" y="10544"/>
                    </a:lnTo>
                    <a:lnTo>
                      <a:pt x="3266" y="10827"/>
                    </a:lnTo>
                    <a:lnTo>
                      <a:pt x="3669" y="11069"/>
                    </a:lnTo>
                    <a:lnTo>
                      <a:pt x="4093" y="11310"/>
                    </a:lnTo>
                    <a:lnTo>
                      <a:pt x="4516" y="11512"/>
                    </a:lnTo>
                    <a:lnTo>
                      <a:pt x="4960" y="11714"/>
                    </a:lnTo>
                    <a:lnTo>
                      <a:pt x="5423" y="11875"/>
                    </a:lnTo>
                    <a:lnTo>
                      <a:pt x="5867" y="12016"/>
                    </a:lnTo>
                    <a:lnTo>
                      <a:pt x="6331" y="12157"/>
                    </a:lnTo>
                    <a:lnTo>
                      <a:pt x="6794" y="12238"/>
                    </a:lnTo>
                    <a:lnTo>
                      <a:pt x="7258" y="12319"/>
                    </a:lnTo>
                    <a:lnTo>
                      <a:pt x="7702" y="12359"/>
                    </a:lnTo>
                    <a:lnTo>
                      <a:pt x="8145" y="12379"/>
                    </a:lnTo>
                    <a:lnTo>
                      <a:pt x="8609" y="12359"/>
                    </a:lnTo>
                    <a:lnTo>
                      <a:pt x="9052" y="12298"/>
                    </a:lnTo>
                    <a:lnTo>
                      <a:pt x="9456" y="12198"/>
                    </a:lnTo>
                    <a:lnTo>
                      <a:pt x="9859" y="12077"/>
                    </a:lnTo>
                    <a:lnTo>
                      <a:pt x="9919" y="12036"/>
                    </a:lnTo>
                    <a:lnTo>
                      <a:pt x="9960" y="11956"/>
                    </a:lnTo>
                    <a:lnTo>
                      <a:pt x="9980" y="11895"/>
                    </a:lnTo>
                    <a:lnTo>
                      <a:pt x="9980" y="11815"/>
                    </a:lnTo>
                    <a:lnTo>
                      <a:pt x="9919" y="11734"/>
                    </a:lnTo>
                    <a:lnTo>
                      <a:pt x="9859" y="11694"/>
                    </a:lnTo>
                    <a:lnTo>
                      <a:pt x="9778" y="11673"/>
                    </a:lnTo>
                    <a:lnTo>
                      <a:pt x="9697" y="11694"/>
                    </a:lnTo>
                    <a:lnTo>
                      <a:pt x="9496" y="11774"/>
                    </a:lnTo>
                    <a:lnTo>
                      <a:pt x="9274" y="11835"/>
                    </a:lnTo>
                    <a:lnTo>
                      <a:pt x="9052" y="11875"/>
                    </a:lnTo>
                    <a:lnTo>
                      <a:pt x="8810" y="11915"/>
                    </a:lnTo>
                    <a:lnTo>
                      <a:pt x="8568" y="11935"/>
                    </a:lnTo>
                    <a:lnTo>
                      <a:pt x="8327" y="11956"/>
                    </a:lnTo>
                    <a:lnTo>
                      <a:pt x="7802" y="11956"/>
                    </a:lnTo>
                    <a:lnTo>
                      <a:pt x="7278" y="11895"/>
                    </a:lnTo>
                    <a:lnTo>
                      <a:pt x="6714" y="11815"/>
                    </a:lnTo>
                    <a:lnTo>
                      <a:pt x="6169" y="11673"/>
                    </a:lnTo>
                    <a:lnTo>
                      <a:pt x="5625" y="11512"/>
                    </a:lnTo>
                    <a:lnTo>
                      <a:pt x="5061" y="11290"/>
                    </a:lnTo>
                    <a:lnTo>
                      <a:pt x="4536" y="11069"/>
                    </a:lnTo>
                    <a:lnTo>
                      <a:pt x="4032" y="10786"/>
                    </a:lnTo>
                    <a:lnTo>
                      <a:pt x="3549" y="10504"/>
                    </a:lnTo>
                    <a:lnTo>
                      <a:pt x="3085" y="10181"/>
                    </a:lnTo>
                    <a:lnTo>
                      <a:pt x="2682" y="9839"/>
                    </a:lnTo>
                    <a:lnTo>
                      <a:pt x="2500" y="9657"/>
                    </a:lnTo>
                    <a:lnTo>
                      <a:pt x="2319" y="9456"/>
                    </a:lnTo>
                    <a:lnTo>
                      <a:pt x="2157" y="9274"/>
                    </a:lnTo>
                    <a:lnTo>
                      <a:pt x="1996" y="9073"/>
                    </a:lnTo>
                    <a:lnTo>
                      <a:pt x="1714" y="8629"/>
                    </a:lnTo>
                    <a:lnTo>
                      <a:pt x="1432" y="8165"/>
                    </a:lnTo>
                    <a:lnTo>
                      <a:pt x="1190" y="7702"/>
                    </a:lnTo>
                    <a:lnTo>
                      <a:pt x="968" y="7218"/>
                    </a:lnTo>
                    <a:lnTo>
                      <a:pt x="787" y="6714"/>
                    </a:lnTo>
                    <a:lnTo>
                      <a:pt x="625" y="6210"/>
                    </a:lnTo>
                    <a:lnTo>
                      <a:pt x="524" y="5726"/>
                    </a:lnTo>
                    <a:lnTo>
                      <a:pt x="444" y="5222"/>
                    </a:lnTo>
                    <a:lnTo>
                      <a:pt x="403" y="4718"/>
                    </a:lnTo>
                    <a:lnTo>
                      <a:pt x="403" y="4234"/>
                    </a:lnTo>
                    <a:lnTo>
                      <a:pt x="464" y="3770"/>
                    </a:lnTo>
                    <a:lnTo>
                      <a:pt x="504" y="3549"/>
                    </a:lnTo>
                    <a:lnTo>
                      <a:pt x="565" y="3307"/>
                    </a:lnTo>
                    <a:lnTo>
                      <a:pt x="625" y="3085"/>
                    </a:lnTo>
                    <a:lnTo>
                      <a:pt x="706" y="2883"/>
                    </a:lnTo>
                    <a:lnTo>
                      <a:pt x="807" y="2662"/>
                    </a:lnTo>
                    <a:lnTo>
                      <a:pt x="908" y="2460"/>
                    </a:lnTo>
                    <a:lnTo>
                      <a:pt x="1028" y="2279"/>
                    </a:lnTo>
                    <a:lnTo>
                      <a:pt x="1170" y="2077"/>
                    </a:lnTo>
                    <a:lnTo>
                      <a:pt x="1331" y="1895"/>
                    </a:lnTo>
                    <a:lnTo>
                      <a:pt x="1492" y="1734"/>
                    </a:lnTo>
                    <a:lnTo>
                      <a:pt x="1835" y="1412"/>
                    </a:lnTo>
                    <a:lnTo>
                      <a:pt x="2178" y="1150"/>
                    </a:lnTo>
                    <a:lnTo>
                      <a:pt x="2500" y="928"/>
                    </a:lnTo>
                    <a:lnTo>
                      <a:pt x="2823" y="746"/>
                    </a:lnTo>
                    <a:lnTo>
                      <a:pt x="3125" y="625"/>
                    </a:lnTo>
                    <a:lnTo>
                      <a:pt x="3448" y="525"/>
                    </a:lnTo>
                    <a:lnTo>
                      <a:pt x="3730" y="464"/>
                    </a:lnTo>
                    <a:lnTo>
                      <a:pt x="4012" y="424"/>
                    </a:lnTo>
                    <a:lnTo>
                      <a:pt x="4294" y="404"/>
                    </a:lnTo>
                    <a:lnTo>
                      <a:pt x="4557" y="424"/>
                    </a:lnTo>
                    <a:lnTo>
                      <a:pt x="4798" y="444"/>
                    </a:lnTo>
                    <a:lnTo>
                      <a:pt x="5040" y="484"/>
                    </a:lnTo>
                    <a:lnTo>
                      <a:pt x="5464" y="585"/>
                    </a:lnTo>
                    <a:lnTo>
                      <a:pt x="5847" y="706"/>
                    </a:lnTo>
                    <a:lnTo>
                      <a:pt x="5948" y="746"/>
                    </a:lnTo>
                    <a:lnTo>
                      <a:pt x="6190" y="827"/>
                    </a:lnTo>
                    <a:lnTo>
                      <a:pt x="6492" y="948"/>
                    </a:lnTo>
                    <a:lnTo>
                      <a:pt x="6855" y="1109"/>
                    </a:lnTo>
                    <a:lnTo>
                      <a:pt x="7258" y="1291"/>
                    </a:lnTo>
                    <a:lnTo>
                      <a:pt x="7681" y="1533"/>
                    </a:lnTo>
                    <a:lnTo>
                      <a:pt x="7883" y="1674"/>
                    </a:lnTo>
                    <a:lnTo>
                      <a:pt x="8085" y="1835"/>
                    </a:lnTo>
                    <a:lnTo>
                      <a:pt x="8266" y="1976"/>
                    </a:lnTo>
                    <a:lnTo>
                      <a:pt x="8448" y="2158"/>
                    </a:lnTo>
                    <a:lnTo>
                      <a:pt x="8609" y="2339"/>
                    </a:lnTo>
                    <a:lnTo>
                      <a:pt x="8770" y="2520"/>
                    </a:lnTo>
                    <a:lnTo>
                      <a:pt x="8831" y="2581"/>
                    </a:lnTo>
                    <a:lnTo>
                      <a:pt x="8911" y="2621"/>
                    </a:lnTo>
                    <a:lnTo>
                      <a:pt x="8972" y="2601"/>
                    </a:lnTo>
                    <a:lnTo>
                      <a:pt x="9052" y="2581"/>
                    </a:lnTo>
                    <a:lnTo>
                      <a:pt x="9113" y="2520"/>
                    </a:lnTo>
                    <a:lnTo>
                      <a:pt x="9133" y="2440"/>
                    </a:lnTo>
                    <a:lnTo>
                      <a:pt x="9133" y="2359"/>
                    </a:lnTo>
                    <a:lnTo>
                      <a:pt x="9113" y="2299"/>
                    </a:lnTo>
                    <a:lnTo>
                      <a:pt x="8931" y="2077"/>
                    </a:lnTo>
                    <a:lnTo>
                      <a:pt x="8750" y="1875"/>
                    </a:lnTo>
                    <a:lnTo>
                      <a:pt x="8568" y="1694"/>
                    </a:lnTo>
                    <a:lnTo>
                      <a:pt x="8347" y="1512"/>
                    </a:lnTo>
                    <a:lnTo>
                      <a:pt x="8145" y="1351"/>
                    </a:lnTo>
                    <a:lnTo>
                      <a:pt x="7923" y="1210"/>
                    </a:lnTo>
                    <a:lnTo>
                      <a:pt x="7480" y="948"/>
                    </a:lnTo>
                    <a:lnTo>
                      <a:pt x="7036" y="726"/>
                    </a:lnTo>
                    <a:lnTo>
                      <a:pt x="6653" y="565"/>
                    </a:lnTo>
                    <a:lnTo>
                      <a:pt x="6331" y="444"/>
                    </a:lnTo>
                    <a:lnTo>
                      <a:pt x="6089" y="363"/>
                    </a:lnTo>
                    <a:lnTo>
                      <a:pt x="5968" y="323"/>
                    </a:lnTo>
                    <a:lnTo>
                      <a:pt x="5585" y="202"/>
                    </a:lnTo>
                    <a:lnTo>
                      <a:pt x="5121" y="81"/>
                    </a:lnTo>
                    <a:lnTo>
                      <a:pt x="4859" y="41"/>
                    </a:lnTo>
                    <a:lnTo>
                      <a:pt x="4577"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4199325" y="630750"/>
                <a:ext cx="74125" cy="49400"/>
              </a:xfrm>
              <a:custGeom>
                <a:avLst/>
                <a:gdLst/>
                <a:ahLst/>
                <a:cxnLst/>
                <a:rect l="l" t="t" r="r" b="b"/>
                <a:pathLst>
                  <a:path w="2965" h="1976" extrusionOk="0">
                    <a:moveTo>
                      <a:pt x="2682" y="0"/>
                    </a:moveTo>
                    <a:lnTo>
                      <a:pt x="2622" y="61"/>
                    </a:lnTo>
                    <a:lnTo>
                      <a:pt x="2420" y="222"/>
                    </a:lnTo>
                    <a:lnTo>
                      <a:pt x="2198" y="424"/>
                    </a:lnTo>
                    <a:lnTo>
                      <a:pt x="1896" y="645"/>
                    </a:lnTo>
                    <a:lnTo>
                      <a:pt x="1533" y="907"/>
                    </a:lnTo>
                    <a:lnTo>
                      <a:pt x="1110" y="1149"/>
                    </a:lnTo>
                    <a:lnTo>
                      <a:pt x="646" y="1391"/>
                    </a:lnTo>
                    <a:lnTo>
                      <a:pt x="384" y="1492"/>
                    </a:lnTo>
                    <a:lnTo>
                      <a:pt x="142" y="1593"/>
                    </a:lnTo>
                    <a:lnTo>
                      <a:pt x="61" y="1633"/>
                    </a:lnTo>
                    <a:lnTo>
                      <a:pt x="21" y="1694"/>
                    </a:lnTo>
                    <a:lnTo>
                      <a:pt x="1" y="1754"/>
                    </a:lnTo>
                    <a:lnTo>
                      <a:pt x="1" y="1855"/>
                    </a:lnTo>
                    <a:lnTo>
                      <a:pt x="41" y="1895"/>
                    </a:lnTo>
                    <a:lnTo>
                      <a:pt x="82" y="1956"/>
                    </a:lnTo>
                    <a:lnTo>
                      <a:pt x="142" y="1976"/>
                    </a:lnTo>
                    <a:lnTo>
                      <a:pt x="263" y="1976"/>
                    </a:lnTo>
                    <a:lnTo>
                      <a:pt x="545" y="1875"/>
                    </a:lnTo>
                    <a:lnTo>
                      <a:pt x="807" y="1774"/>
                    </a:lnTo>
                    <a:lnTo>
                      <a:pt x="1291" y="1512"/>
                    </a:lnTo>
                    <a:lnTo>
                      <a:pt x="1735" y="1250"/>
                    </a:lnTo>
                    <a:lnTo>
                      <a:pt x="2118" y="988"/>
                    </a:lnTo>
                    <a:lnTo>
                      <a:pt x="2440" y="746"/>
                    </a:lnTo>
                    <a:lnTo>
                      <a:pt x="2682" y="545"/>
                    </a:lnTo>
                    <a:lnTo>
                      <a:pt x="2904" y="343"/>
                    </a:lnTo>
                    <a:lnTo>
                      <a:pt x="2965" y="282"/>
                    </a:lnTo>
                    <a:lnTo>
                      <a:pt x="2965" y="202"/>
                    </a:lnTo>
                    <a:lnTo>
                      <a:pt x="2965" y="121"/>
                    </a:lnTo>
                    <a:lnTo>
                      <a:pt x="2904" y="61"/>
                    </a:lnTo>
                    <a:lnTo>
                      <a:pt x="284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3524975" y="639300"/>
                <a:ext cx="136100" cy="70600"/>
              </a:xfrm>
              <a:custGeom>
                <a:avLst/>
                <a:gdLst/>
                <a:ahLst/>
                <a:cxnLst/>
                <a:rect l="l" t="t" r="r" b="b"/>
                <a:pathLst>
                  <a:path w="5444" h="2824" extrusionOk="0">
                    <a:moveTo>
                      <a:pt x="202" y="1"/>
                    </a:moveTo>
                    <a:lnTo>
                      <a:pt x="121" y="41"/>
                    </a:lnTo>
                    <a:lnTo>
                      <a:pt x="41" y="122"/>
                    </a:lnTo>
                    <a:lnTo>
                      <a:pt x="0" y="223"/>
                    </a:lnTo>
                    <a:lnTo>
                      <a:pt x="0" y="323"/>
                    </a:lnTo>
                    <a:lnTo>
                      <a:pt x="41" y="424"/>
                    </a:lnTo>
                    <a:lnTo>
                      <a:pt x="101" y="505"/>
                    </a:lnTo>
                    <a:lnTo>
                      <a:pt x="202" y="545"/>
                    </a:lnTo>
                    <a:lnTo>
                      <a:pt x="545" y="626"/>
                    </a:lnTo>
                    <a:lnTo>
                      <a:pt x="928" y="727"/>
                    </a:lnTo>
                    <a:lnTo>
                      <a:pt x="1311" y="868"/>
                    </a:lnTo>
                    <a:lnTo>
                      <a:pt x="1694" y="1029"/>
                    </a:lnTo>
                    <a:lnTo>
                      <a:pt x="2500" y="1392"/>
                    </a:lnTo>
                    <a:lnTo>
                      <a:pt x="3266" y="1795"/>
                    </a:lnTo>
                    <a:lnTo>
                      <a:pt x="3952" y="2158"/>
                    </a:lnTo>
                    <a:lnTo>
                      <a:pt x="4516" y="2481"/>
                    </a:lnTo>
                    <a:lnTo>
                      <a:pt x="5040" y="2783"/>
                    </a:lnTo>
                    <a:lnTo>
                      <a:pt x="5101" y="2823"/>
                    </a:lnTo>
                    <a:lnTo>
                      <a:pt x="5242" y="2823"/>
                    </a:lnTo>
                    <a:lnTo>
                      <a:pt x="5302" y="2783"/>
                    </a:lnTo>
                    <a:lnTo>
                      <a:pt x="5363" y="2743"/>
                    </a:lnTo>
                    <a:lnTo>
                      <a:pt x="5403" y="2702"/>
                    </a:lnTo>
                    <a:lnTo>
                      <a:pt x="5444" y="2602"/>
                    </a:lnTo>
                    <a:lnTo>
                      <a:pt x="5444" y="2481"/>
                    </a:lnTo>
                    <a:lnTo>
                      <a:pt x="5403" y="2400"/>
                    </a:lnTo>
                    <a:lnTo>
                      <a:pt x="5323" y="2319"/>
                    </a:lnTo>
                    <a:lnTo>
                      <a:pt x="4738" y="1977"/>
                    </a:lnTo>
                    <a:lnTo>
                      <a:pt x="4173" y="1654"/>
                    </a:lnTo>
                    <a:lnTo>
                      <a:pt x="3468" y="1271"/>
                    </a:lnTo>
                    <a:lnTo>
                      <a:pt x="2682" y="868"/>
                    </a:lnTo>
                    <a:lnTo>
                      <a:pt x="1855" y="505"/>
                    </a:lnTo>
                    <a:lnTo>
                      <a:pt x="1452" y="344"/>
                    </a:lnTo>
                    <a:lnTo>
                      <a:pt x="1069" y="203"/>
                    </a:lnTo>
                    <a:lnTo>
                      <a:pt x="686" y="82"/>
                    </a:lnTo>
                    <a:lnTo>
                      <a:pt x="3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3579900" y="1669025"/>
                <a:ext cx="606350" cy="934475"/>
              </a:xfrm>
              <a:custGeom>
                <a:avLst/>
                <a:gdLst/>
                <a:ahLst/>
                <a:cxnLst/>
                <a:rect l="l" t="t" r="r" b="b"/>
                <a:pathLst>
                  <a:path w="24254" h="37379" extrusionOk="0">
                    <a:moveTo>
                      <a:pt x="13246" y="0"/>
                    </a:moveTo>
                    <a:lnTo>
                      <a:pt x="1" y="2944"/>
                    </a:lnTo>
                    <a:lnTo>
                      <a:pt x="13307" y="37378"/>
                    </a:lnTo>
                    <a:lnTo>
                      <a:pt x="24254" y="4496"/>
                    </a:lnTo>
                    <a:lnTo>
                      <a:pt x="132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3782525" y="1679600"/>
                <a:ext cx="248000" cy="923900"/>
              </a:xfrm>
              <a:custGeom>
                <a:avLst/>
                <a:gdLst/>
                <a:ahLst/>
                <a:cxnLst/>
                <a:rect l="l" t="t" r="r" b="b"/>
                <a:pathLst>
                  <a:path w="9920" h="36956" extrusionOk="0">
                    <a:moveTo>
                      <a:pt x="5202" y="1"/>
                    </a:moveTo>
                    <a:lnTo>
                      <a:pt x="807" y="8448"/>
                    </a:lnTo>
                    <a:lnTo>
                      <a:pt x="2924" y="10786"/>
                    </a:lnTo>
                    <a:lnTo>
                      <a:pt x="0" y="23508"/>
                    </a:lnTo>
                    <a:lnTo>
                      <a:pt x="5202" y="36955"/>
                    </a:lnTo>
                    <a:lnTo>
                      <a:pt x="9919" y="22762"/>
                    </a:lnTo>
                    <a:lnTo>
                      <a:pt x="7460" y="10786"/>
                    </a:lnTo>
                    <a:lnTo>
                      <a:pt x="9576" y="8448"/>
                    </a:lnTo>
                    <a:lnTo>
                      <a:pt x="5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3604100" y="1609050"/>
                <a:ext cx="552925" cy="320575"/>
              </a:xfrm>
              <a:custGeom>
                <a:avLst/>
                <a:gdLst/>
                <a:ahLst/>
                <a:cxnLst/>
                <a:rect l="l" t="t" r="r" b="b"/>
                <a:pathLst>
                  <a:path w="22117" h="12823" extrusionOk="0">
                    <a:moveTo>
                      <a:pt x="3952" y="0"/>
                    </a:moveTo>
                    <a:lnTo>
                      <a:pt x="0" y="5141"/>
                    </a:lnTo>
                    <a:lnTo>
                      <a:pt x="7157" y="12822"/>
                    </a:lnTo>
                    <a:lnTo>
                      <a:pt x="12339" y="2823"/>
                    </a:lnTo>
                    <a:lnTo>
                      <a:pt x="18750" y="12822"/>
                    </a:lnTo>
                    <a:lnTo>
                      <a:pt x="22116" y="6673"/>
                    </a:lnTo>
                    <a:lnTo>
                      <a:pt x="19234" y="222"/>
                    </a:lnTo>
                    <a:lnTo>
                      <a:pt x="12278" y="2399"/>
                    </a:lnTo>
                    <a:lnTo>
                      <a:pt x="3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3599050" y="1674050"/>
                <a:ext cx="563025" cy="260600"/>
              </a:xfrm>
              <a:custGeom>
                <a:avLst/>
                <a:gdLst/>
                <a:ahLst/>
                <a:cxnLst/>
                <a:rect l="l" t="t" r="r" b="b"/>
                <a:pathLst>
                  <a:path w="22521" h="10424" extrusionOk="0">
                    <a:moveTo>
                      <a:pt x="12541" y="1"/>
                    </a:moveTo>
                    <a:lnTo>
                      <a:pt x="12480" y="21"/>
                    </a:lnTo>
                    <a:lnTo>
                      <a:pt x="12420" y="41"/>
                    </a:lnTo>
                    <a:lnTo>
                      <a:pt x="12379" y="81"/>
                    </a:lnTo>
                    <a:lnTo>
                      <a:pt x="12359" y="122"/>
                    </a:lnTo>
                    <a:lnTo>
                      <a:pt x="7299" y="9859"/>
                    </a:lnTo>
                    <a:lnTo>
                      <a:pt x="364" y="2400"/>
                    </a:lnTo>
                    <a:lnTo>
                      <a:pt x="283" y="2360"/>
                    </a:lnTo>
                    <a:lnTo>
                      <a:pt x="202" y="2339"/>
                    </a:lnTo>
                    <a:lnTo>
                      <a:pt x="142" y="2360"/>
                    </a:lnTo>
                    <a:lnTo>
                      <a:pt x="61" y="2400"/>
                    </a:lnTo>
                    <a:lnTo>
                      <a:pt x="21" y="2460"/>
                    </a:lnTo>
                    <a:lnTo>
                      <a:pt x="1" y="2541"/>
                    </a:lnTo>
                    <a:lnTo>
                      <a:pt x="1" y="2622"/>
                    </a:lnTo>
                    <a:lnTo>
                      <a:pt x="61" y="2682"/>
                    </a:lnTo>
                    <a:lnTo>
                      <a:pt x="7198" y="10363"/>
                    </a:lnTo>
                    <a:lnTo>
                      <a:pt x="7279" y="10404"/>
                    </a:lnTo>
                    <a:lnTo>
                      <a:pt x="7359" y="10424"/>
                    </a:lnTo>
                    <a:lnTo>
                      <a:pt x="7380" y="10424"/>
                    </a:lnTo>
                    <a:lnTo>
                      <a:pt x="7480" y="10383"/>
                    </a:lnTo>
                    <a:lnTo>
                      <a:pt x="7541" y="10323"/>
                    </a:lnTo>
                    <a:lnTo>
                      <a:pt x="12541" y="666"/>
                    </a:lnTo>
                    <a:lnTo>
                      <a:pt x="17540" y="10323"/>
                    </a:lnTo>
                    <a:lnTo>
                      <a:pt x="17581" y="10363"/>
                    </a:lnTo>
                    <a:lnTo>
                      <a:pt x="17621" y="10383"/>
                    </a:lnTo>
                    <a:lnTo>
                      <a:pt x="17661" y="10424"/>
                    </a:lnTo>
                    <a:lnTo>
                      <a:pt x="17762" y="10424"/>
                    </a:lnTo>
                    <a:lnTo>
                      <a:pt x="17823" y="10404"/>
                    </a:lnTo>
                    <a:lnTo>
                      <a:pt x="17863" y="10383"/>
                    </a:lnTo>
                    <a:lnTo>
                      <a:pt x="17903" y="10343"/>
                    </a:lnTo>
                    <a:lnTo>
                      <a:pt x="22480" y="4194"/>
                    </a:lnTo>
                    <a:lnTo>
                      <a:pt x="22520" y="4114"/>
                    </a:lnTo>
                    <a:lnTo>
                      <a:pt x="22520" y="4033"/>
                    </a:lnTo>
                    <a:lnTo>
                      <a:pt x="22500" y="3952"/>
                    </a:lnTo>
                    <a:lnTo>
                      <a:pt x="22439" y="3892"/>
                    </a:lnTo>
                    <a:lnTo>
                      <a:pt x="22379" y="3872"/>
                    </a:lnTo>
                    <a:lnTo>
                      <a:pt x="22298" y="3872"/>
                    </a:lnTo>
                    <a:lnTo>
                      <a:pt x="22218" y="3892"/>
                    </a:lnTo>
                    <a:lnTo>
                      <a:pt x="22157" y="3952"/>
                    </a:lnTo>
                    <a:lnTo>
                      <a:pt x="17762" y="9839"/>
                    </a:lnTo>
                    <a:lnTo>
                      <a:pt x="12722" y="122"/>
                    </a:lnTo>
                    <a:lnTo>
                      <a:pt x="12682" y="81"/>
                    </a:lnTo>
                    <a:lnTo>
                      <a:pt x="12641" y="41"/>
                    </a:lnTo>
                    <a:lnTo>
                      <a:pt x="12581" y="21"/>
                    </a:lnTo>
                    <a:lnTo>
                      <a:pt x="1254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3855100" y="1944200"/>
                <a:ext cx="113425" cy="8600"/>
              </a:xfrm>
              <a:custGeom>
                <a:avLst/>
                <a:gdLst/>
                <a:ahLst/>
                <a:cxnLst/>
                <a:rect l="l" t="t" r="r" b="b"/>
                <a:pathLst>
                  <a:path w="4537" h="344" extrusionOk="0">
                    <a:moveTo>
                      <a:pt x="182" y="1"/>
                    </a:moveTo>
                    <a:lnTo>
                      <a:pt x="101" y="21"/>
                    </a:lnTo>
                    <a:lnTo>
                      <a:pt x="61" y="61"/>
                    </a:lnTo>
                    <a:lnTo>
                      <a:pt x="21" y="102"/>
                    </a:lnTo>
                    <a:lnTo>
                      <a:pt x="0" y="182"/>
                    </a:lnTo>
                    <a:lnTo>
                      <a:pt x="21" y="243"/>
                    </a:lnTo>
                    <a:lnTo>
                      <a:pt x="61" y="283"/>
                    </a:lnTo>
                    <a:lnTo>
                      <a:pt x="101" y="323"/>
                    </a:lnTo>
                    <a:lnTo>
                      <a:pt x="182" y="344"/>
                    </a:lnTo>
                    <a:lnTo>
                      <a:pt x="4375" y="344"/>
                    </a:lnTo>
                    <a:lnTo>
                      <a:pt x="4436" y="323"/>
                    </a:lnTo>
                    <a:lnTo>
                      <a:pt x="4476" y="283"/>
                    </a:lnTo>
                    <a:lnTo>
                      <a:pt x="4516" y="243"/>
                    </a:lnTo>
                    <a:lnTo>
                      <a:pt x="4536" y="182"/>
                    </a:lnTo>
                    <a:lnTo>
                      <a:pt x="4516" y="102"/>
                    </a:lnTo>
                    <a:lnTo>
                      <a:pt x="4476" y="61"/>
                    </a:lnTo>
                    <a:lnTo>
                      <a:pt x="4436" y="21"/>
                    </a:lnTo>
                    <a:lnTo>
                      <a:pt x="4375"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3238175" y="2580775"/>
                <a:ext cx="425925" cy="292875"/>
              </a:xfrm>
              <a:custGeom>
                <a:avLst/>
                <a:gdLst/>
                <a:ahLst/>
                <a:cxnLst/>
                <a:rect l="l" t="t" r="r" b="b"/>
                <a:pathLst>
                  <a:path w="17037" h="11715" extrusionOk="0">
                    <a:moveTo>
                      <a:pt x="15383" y="1"/>
                    </a:moveTo>
                    <a:lnTo>
                      <a:pt x="13710" y="21"/>
                    </a:lnTo>
                    <a:lnTo>
                      <a:pt x="9960" y="81"/>
                    </a:lnTo>
                    <a:lnTo>
                      <a:pt x="7924" y="142"/>
                    </a:lnTo>
                    <a:lnTo>
                      <a:pt x="6130" y="182"/>
                    </a:lnTo>
                    <a:lnTo>
                      <a:pt x="4799" y="243"/>
                    </a:lnTo>
                    <a:lnTo>
                      <a:pt x="4376" y="283"/>
                    </a:lnTo>
                    <a:lnTo>
                      <a:pt x="4174" y="303"/>
                    </a:lnTo>
                    <a:lnTo>
                      <a:pt x="3590" y="525"/>
                    </a:lnTo>
                    <a:lnTo>
                      <a:pt x="3186" y="706"/>
                    </a:lnTo>
                    <a:lnTo>
                      <a:pt x="2743" y="928"/>
                    </a:lnTo>
                    <a:lnTo>
                      <a:pt x="2279" y="1170"/>
                    </a:lnTo>
                    <a:lnTo>
                      <a:pt x="2057" y="1331"/>
                    </a:lnTo>
                    <a:lnTo>
                      <a:pt x="1856" y="1473"/>
                    </a:lnTo>
                    <a:lnTo>
                      <a:pt x="1674" y="1634"/>
                    </a:lnTo>
                    <a:lnTo>
                      <a:pt x="1493" y="1815"/>
                    </a:lnTo>
                    <a:lnTo>
                      <a:pt x="1352" y="1997"/>
                    </a:lnTo>
                    <a:lnTo>
                      <a:pt x="1211" y="2198"/>
                    </a:lnTo>
                    <a:lnTo>
                      <a:pt x="1090" y="2380"/>
                    </a:lnTo>
                    <a:lnTo>
                      <a:pt x="989" y="2581"/>
                    </a:lnTo>
                    <a:lnTo>
                      <a:pt x="908" y="2763"/>
                    </a:lnTo>
                    <a:lnTo>
                      <a:pt x="848" y="2944"/>
                    </a:lnTo>
                    <a:lnTo>
                      <a:pt x="747" y="3307"/>
                    </a:lnTo>
                    <a:lnTo>
                      <a:pt x="707" y="3630"/>
                    </a:lnTo>
                    <a:lnTo>
                      <a:pt x="686" y="3912"/>
                    </a:lnTo>
                    <a:lnTo>
                      <a:pt x="686" y="4134"/>
                    </a:lnTo>
                    <a:lnTo>
                      <a:pt x="686" y="4356"/>
                    </a:lnTo>
                    <a:lnTo>
                      <a:pt x="606" y="4416"/>
                    </a:lnTo>
                    <a:lnTo>
                      <a:pt x="525" y="4497"/>
                    </a:lnTo>
                    <a:lnTo>
                      <a:pt x="424" y="4618"/>
                    </a:lnTo>
                    <a:lnTo>
                      <a:pt x="344" y="4759"/>
                    </a:lnTo>
                    <a:lnTo>
                      <a:pt x="243" y="4920"/>
                    </a:lnTo>
                    <a:lnTo>
                      <a:pt x="162" y="5101"/>
                    </a:lnTo>
                    <a:lnTo>
                      <a:pt x="102" y="5283"/>
                    </a:lnTo>
                    <a:lnTo>
                      <a:pt x="41" y="5505"/>
                    </a:lnTo>
                    <a:lnTo>
                      <a:pt x="21" y="5706"/>
                    </a:lnTo>
                    <a:lnTo>
                      <a:pt x="1" y="5928"/>
                    </a:lnTo>
                    <a:lnTo>
                      <a:pt x="21" y="6150"/>
                    </a:lnTo>
                    <a:lnTo>
                      <a:pt x="61" y="6372"/>
                    </a:lnTo>
                    <a:lnTo>
                      <a:pt x="142" y="6593"/>
                    </a:lnTo>
                    <a:lnTo>
                      <a:pt x="243" y="6795"/>
                    </a:lnTo>
                    <a:lnTo>
                      <a:pt x="404" y="6997"/>
                    </a:lnTo>
                    <a:lnTo>
                      <a:pt x="586" y="7198"/>
                    </a:lnTo>
                    <a:lnTo>
                      <a:pt x="545" y="7238"/>
                    </a:lnTo>
                    <a:lnTo>
                      <a:pt x="505" y="7299"/>
                    </a:lnTo>
                    <a:lnTo>
                      <a:pt x="465" y="7420"/>
                    </a:lnTo>
                    <a:lnTo>
                      <a:pt x="424" y="7561"/>
                    </a:lnTo>
                    <a:lnTo>
                      <a:pt x="404" y="7702"/>
                    </a:lnTo>
                    <a:lnTo>
                      <a:pt x="384" y="7884"/>
                    </a:lnTo>
                    <a:lnTo>
                      <a:pt x="384" y="8085"/>
                    </a:lnTo>
                    <a:lnTo>
                      <a:pt x="384" y="8287"/>
                    </a:lnTo>
                    <a:lnTo>
                      <a:pt x="424" y="8509"/>
                    </a:lnTo>
                    <a:lnTo>
                      <a:pt x="505" y="8710"/>
                    </a:lnTo>
                    <a:lnTo>
                      <a:pt x="606" y="8932"/>
                    </a:lnTo>
                    <a:lnTo>
                      <a:pt x="727" y="9134"/>
                    </a:lnTo>
                    <a:lnTo>
                      <a:pt x="908" y="9335"/>
                    </a:lnTo>
                    <a:lnTo>
                      <a:pt x="1110" y="9517"/>
                    </a:lnTo>
                    <a:lnTo>
                      <a:pt x="1372" y="9698"/>
                    </a:lnTo>
                    <a:lnTo>
                      <a:pt x="1674" y="9839"/>
                    </a:lnTo>
                    <a:lnTo>
                      <a:pt x="1694" y="9920"/>
                    </a:lnTo>
                    <a:lnTo>
                      <a:pt x="1735" y="10142"/>
                    </a:lnTo>
                    <a:lnTo>
                      <a:pt x="1815" y="10444"/>
                    </a:lnTo>
                    <a:lnTo>
                      <a:pt x="1876" y="10605"/>
                    </a:lnTo>
                    <a:lnTo>
                      <a:pt x="1936" y="10787"/>
                    </a:lnTo>
                    <a:lnTo>
                      <a:pt x="2017" y="10968"/>
                    </a:lnTo>
                    <a:lnTo>
                      <a:pt x="2138" y="11129"/>
                    </a:lnTo>
                    <a:lnTo>
                      <a:pt x="2259" y="11291"/>
                    </a:lnTo>
                    <a:lnTo>
                      <a:pt x="2400" y="11432"/>
                    </a:lnTo>
                    <a:lnTo>
                      <a:pt x="2561" y="11553"/>
                    </a:lnTo>
                    <a:lnTo>
                      <a:pt x="2743" y="11654"/>
                    </a:lnTo>
                    <a:lnTo>
                      <a:pt x="2965" y="11694"/>
                    </a:lnTo>
                    <a:lnTo>
                      <a:pt x="3186" y="11714"/>
                    </a:lnTo>
                    <a:lnTo>
                      <a:pt x="3287" y="11694"/>
                    </a:lnTo>
                    <a:lnTo>
                      <a:pt x="3448" y="11654"/>
                    </a:lnTo>
                    <a:lnTo>
                      <a:pt x="3852" y="11492"/>
                    </a:lnTo>
                    <a:lnTo>
                      <a:pt x="4335" y="11291"/>
                    </a:lnTo>
                    <a:lnTo>
                      <a:pt x="4880" y="11049"/>
                    </a:lnTo>
                    <a:lnTo>
                      <a:pt x="5847" y="10585"/>
                    </a:lnTo>
                    <a:lnTo>
                      <a:pt x="6251" y="10384"/>
                    </a:lnTo>
                    <a:lnTo>
                      <a:pt x="6876" y="10565"/>
                    </a:lnTo>
                    <a:lnTo>
                      <a:pt x="7581" y="10767"/>
                    </a:lnTo>
                    <a:lnTo>
                      <a:pt x="8448" y="10988"/>
                    </a:lnTo>
                    <a:lnTo>
                      <a:pt x="8952" y="11109"/>
                    </a:lnTo>
                    <a:lnTo>
                      <a:pt x="9476" y="11210"/>
                    </a:lnTo>
                    <a:lnTo>
                      <a:pt x="10021" y="11291"/>
                    </a:lnTo>
                    <a:lnTo>
                      <a:pt x="10585" y="11371"/>
                    </a:lnTo>
                    <a:lnTo>
                      <a:pt x="11150" y="11412"/>
                    </a:lnTo>
                    <a:lnTo>
                      <a:pt x="11734" y="11452"/>
                    </a:lnTo>
                    <a:lnTo>
                      <a:pt x="12299" y="11452"/>
                    </a:lnTo>
                    <a:lnTo>
                      <a:pt x="12843" y="11412"/>
                    </a:lnTo>
                    <a:lnTo>
                      <a:pt x="13388" y="11351"/>
                    </a:lnTo>
                    <a:lnTo>
                      <a:pt x="13871" y="11250"/>
                    </a:lnTo>
                    <a:lnTo>
                      <a:pt x="14315" y="11109"/>
                    </a:lnTo>
                    <a:lnTo>
                      <a:pt x="14738" y="10968"/>
                    </a:lnTo>
                    <a:lnTo>
                      <a:pt x="15121" y="10787"/>
                    </a:lnTo>
                    <a:lnTo>
                      <a:pt x="15464" y="10605"/>
                    </a:lnTo>
                    <a:lnTo>
                      <a:pt x="15766" y="10424"/>
                    </a:lnTo>
                    <a:lnTo>
                      <a:pt x="16049" y="10222"/>
                    </a:lnTo>
                    <a:lnTo>
                      <a:pt x="16291" y="10041"/>
                    </a:lnTo>
                    <a:lnTo>
                      <a:pt x="16492" y="9859"/>
                    </a:lnTo>
                    <a:lnTo>
                      <a:pt x="16795" y="9537"/>
                    </a:lnTo>
                    <a:lnTo>
                      <a:pt x="16976" y="9315"/>
                    </a:lnTo>
                    <a:lnTo>
                      <a:pt x="17037" y="9234"/>
                    </a:lnTo>
                    <a:lnTo>
                      <a:pt x="15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3233150" y="2575750"/>
                <a:ext cx="436000" cy="302925"/>
              </a:xfrm>
              <a:custGeom>
                <a:avLst/>
                <a:gdLst/>
                <a:ahLst/>
                <a:cxnLst/>
                <a:rect l="l" t="t" r="r" b="b"/>
                <a:pathLst>
                  <a:path w="17440" h="12117" extrusionOk="0">
                    <a:moveTo>
                      <a:pt x="15423" y="403"/>
                    </a:moveTo>
                    <a:lnTo>
                      <a:pt x="17036" y="9375"/>
                    </a:lnTo>
                    <a:lnTo>
                      <a:pt x="16895" y="9556"/>
                    </a:lnTo>
                    <a:lnTo>
                      <a:pt x="16653" y="9798"/>
                    </a:lnTo>
                    <a:lnTo>
                      <a:pt x="16310" y="10101"/>
                    </a:lnTo>
                    <a:lnTo>
                      <a:pt x="16109" y="10262"/>
                    </a:lnTo>
                    <a:lnTo>
                      <a:pt x="15867" y="10443"/>
                    </a:lnTo>
                    <a:lnTo>
                      <a:pt x="15605" y="10605"/>
                    </a:lnTo>
                    <a:lnTo>
                      <a:pt x="15322" y="10766"/>
                    </a:lnTo>
                    <a:lnTo>
                      <a:pt x="15020" y="10907"/>
                    </a:lnTo>
                    <a:lnTo>
                      <a:pt x="14677" y="11048"/>
                    </a:lnTo>
                    <a:lnTo>
                      <a:pt x="14294" y="11169"/>
                    </a:lnTo>
                    <a:lnTo>
                      <a:pt x="13911" y="11270"/>
                    </a:lnTo>
                    <a:lnTo>
                      <a:pt x="13488" y="11351"/>
                    </a:lnTo>
                    <a:lnTo>
                      <a:pt x="13024" y="11411"/>
                    </a:lnTo>
                    <a:lnTo>
                      <a:pt x="12480" y="11451"/>
                    </a:lnTo>
                    <a:lnTo>
                      <a:pt x="11935" y="11451"/>
                    </a:lnTo>
                    <a:lnTo>
                      <a:pt x="11371" y="11411"/>
                    </a:lnTo>
                    <a:lnTo>
                      <a:pt x="10827" y="11351"/>
                    </a:lnTo>
                    <a:lnTo>
                      <a:pt x="10262" y="11290"/>
                    </a:lnTo>
                    <a:lnTo>
                      <a:pt x="9738" y="11210"/>
                    </a:lnTo>
                    <a:lnTo>
                      <a:pt x="9214" y="11109"/>
                    </a:lnTo>
                    <a:lnTo>
                      <a:pt x="8730" y="10988"/>
                    </a:lnTo>
                    <a:lnTo>
                      <a:pt x="7843" y="10786"/>
                    </a:lnTo>
                    <a:lnTo>
                      <a:pt x="7157" y="10585"/>
                    </a:lnTo>
                    <a:lnTo>
                      <a:pt x="6532" y="10383"/>
                    </a:lnTo>
                    <a:lnTo>
                      <a:pt x="6452" y="10363"/>
                    </a:lnTo>
                    <a:lnTo>
                      <a:pt x="6371" y="10383"/>
                    </a:lnTo>
                    <a:lnTo>
                      <a:pt x="5403" y="10867"/>
                    </a:lnTo>
                    <a:lnTo>
                      <a:pt x="4476" y="11290"/>
                    </a:lnTo>
                    <a:lnTo>
                      <a:pt x="3770" y="11593"/>
                    </a:lnTo>
                    <a:lnTo>
                      <a:pt x="3528" y="11673"/>
                    </a:lnTo>
                    <a:lnTo>
                      <a:pt x="3387" y="11714"/>
                    </a:lnTo>
                    <a:lnTo>
                      <a:pt x="3347" y="11714"/>
                    </a:lnTo>
                    <a:lnTo>
                      <a:pt x="3166" y="11693"/>
                    </a:lnTo>
                    <a:lnTo>
                      <a:pt x="2984" y="11633"/>
                    </a:lnTo>
                    <a:lnTo>
                      <a:pt x="2843" y="11552"/>
                    </a:lnTo>
                    <a:lnTo>
                      <a:pt x="2702" y="11451"/>
                    </a:lnTo>
                    <a:lnTo>
                      <a:pt x="2581" y="11310"/>
                    </a:lnTo>
                    <a:lnTo>
                      <a:pt x="2480" y="11169"/>
                    </a:lnTo>
                    <a:lnTo>
                      <a:pt x="2379" y="11028"/>
                    </a:lnTo>
                    <a:lnTo>
                      <a:pt x="2319" y="10867"/>
                    </a:lnTo>
                    <a:lnTo>
                      <a:pt x="2198" y="10564"/>
                    </a:lnTo>
                    <a:lnTo>
                      <a:pt x="2137" y="10282"/>
                    </a:lnTo>
                    <a:lnTo>
                      <a:pt x="2077" y="10020"/>
                    </a:lnTo>
                    <a:lnTo>
                      <a:pt x="2077" y="9960"/>
                    </a:lnTo>
                    <a:lnTo>
                      <a:pt x="2037" y="9899"/>
                    </a:lnTo>
                    <a:lnTo>
                      <a:pt x="1996" y="9859"/>
                    </a:lnTo>
                    <a:lnTo>
                      <a:pt x="1956" y="9839"/>
                    </a:lnTo>
                    <a:lnTo>
                      <a:pt x="1734" y="9738"/>
                    </a:lnTo>
                    <a:lnTo>
                      <a:pt x="1553" y="9637"/>
                    </a:lnTo>
                    <a:lnTo>
                      <a:pt x="1371" y="9516"/>
                    </a:lnTo>
                    <a:lnTo>
                      <a:pt x="1230" y="9375"/>
                    </a:lnTo>
                    <a:lnTo>
                      <a:pt x="1089" y="9214"/>
                    </a:lnTo>
                    <a:lnTo>
                      <a:pt x="988" y="9052"/>
                    </a:lnTo>
                    <a:lnTo>
                      <a:pt x="908" y="8871"/>
                    </a:lnTo>
                    <a:lnTo>
                      <a:pt x="847" y="8689"/>
                    </a:lnTo>
                    <a:lnTo>
                      <a:pt x="807" y="8488"/>
                    </a:lnTo>
                    <a:lnTo>
                      <a:pt x="787" y="8286"/>
                    </a:lnTo>
                    <a:lnTo>
                      <a:pt x="787" y="8105"/>
                    </a:lnTo>
                    <a:lnTo>
                      <a:pt x="807" y="7943"/>
                    </a:lnTo>
                    <a:lnTo>
                      <a:pt x="847" y="7702"/>
                    </a:lnTo>
                    <a:lnTo>
                      <a:pt x="887" y="7581"/>
                    </a:lnTo>
                    <a:lnTo>
                      <a:pt x="928" y="7540"/>
                    </a:lnTo>
                    <a:lnTo>
                      <a:pt x="968" y="7500"/>
                    </a:lnTo>
                    <a:lnTo>
                      <a:pt x="988" y="7460"/>
                    </a:lnTo>
                    <a:lnTo>
                      <a:pt x="1008" y="7419"/>
                    </a:lnTo>
                    <a:lnTo>
                      <a:pt x="1008" y="7359"/>
                    </a:lnTo>
                    <a:lnTo>
                      <a:pt x="988" y="7319"/>
                    </a:lnTo>
                    <a:lnTo>
                      <a:pt x="968" y="7278"/>
                    </a:lnTo>
                    <a:lnTo>
                      <a:pt x="928" y="7238"/>
                    </a:lnTo>
                    <a:lnTo>
                      <a:pt x="787" y="7117"/>
                    </a:lnTo>
                    <a:lnTo>
                      <a:pt x="686" y="6976"/>
                    </a:lnTo>
                    <a:lnTo>
                      <a:pt x="585" y="6835"/>
                    </a:lnTo>
                    <a:lnTo>
                      <a:pt x="504" y="6673"/>
                    </a:lnTo>
                    <a:lnTo>
                      <a:pt x="464" y="6512"/>
                    </a:lnTo>
                    <a:lnTo>
                      <a:pt x="424" y="6331"/>
                    </a:lnTo>
                    <a:lnTo>
                      <a:pt x="404" y="6149"/>
                    </a:lnTo>
                    <a:lnTo>
                      <a:pt x="424" y="5968"/>
                    </a:lnTo>
                    <a:lnTo>
                      <a:pt x="444" y="5726"/>
                    </a:lnTo>
                    <a:lnTo>
                      <a:pt x="504" y="5524"/>
                    </a:lnTo>
                    <a:lnTo>
                      <a:pt x="585" y="5323"/>
                    </a:lnTo>
                    <a:lnTo>
                      <a:pt x="666" y="5141"/>
                    </a:lnTo>
                    <a:lnTo>
                      <a:pt x="746" y="5000"/>
                    </a:lnTo>
                    <a:lnTo>
                      <a:pt x="847" y="4879"/>
                    </a:lnTo>
                    <a:lnTo>
                      <a:pt x="928" y="4778"/>
                    </a:lnTo>
                    <a:lnTo>
                      <a:pt x="988" y="4738"/>
                    </a:lnTo>
                    <a:lnTo>
                      <a:pt x="1049" y="4677"/>
                    </a:lnTo>
                    <a:lnTo>
                      <a:pt x="1089" y="4617"/>
                    </a:lnTo>
                    <a:lnTo>
                      <a:pt x="1109" y="4536"/>
                    </a:lnTo>
                    <a:lnTo>
                      <a:pt x="1089" y="4436"/>
                    </a:lnTo>
                    <a:lnTo>
                      <a:pt x="1089" y="4133"/>
                    </a:lnTo>
                    <a:lnTo>
                      <a:pt x="1109" y="3911"/>
                    </a:lnTo>
                    <a:lnTo>
                      <a:pt x="1129" y="3669"/>
                    </a:lnTo>
                    <a:lnTo>
                      <a:pt x="1190" y="3387"/>
                    </a:lnTo>
                    <a:lnTo>
                      <a:pt x="1291" y="3105"/>
                    </a:lnTo>
                    <a:lnTo>
                      <a:pt x="1412" y="2803"/>
                    </a:lnTo>
                    <a:lnTo>
                      <a:pt x="1593" y="2500"/>
                    </a:lnTo>
                    <a:lnTo>
                      <a:pt x="1714" y="2319"/>
                    </a:lnTo>
                    <a:lnTo>
                      <a:pt x="1875" y="2117"/>
                    </a:lnTo>
                    <a:lnTo>
                      <a:pt x="2117" y="1915"/>
                    </a:lnTo>
                    <a:lnTo>
                      <a:pt x="2399" y="1674"/>
                    </a:lnTo>
                    <a:lnTo>
                      <a:pt x="2782" y="1452"/>
                    </a:lnTo>
                    <a:lnTo>
                      <a:pt x="3226" y="1210"/>
                    </a:lnTo>
                    <a:lnTo>
                      <a:pt x="3791" y="948"/>
                    </a:lnTo>
                    <a:lnTo>
                      <a:pt x="4436" y="706"/>
                    </a:lnTo>
                    <a:lnTo>
                      <a:pt x="4577" y="686"/>
                    </a:lnTo>
                    <a:lnTo>
                      <a:pt x="4859" y="665"/>
                    </a:lnTo>
                    <a:lnTo>
                      <a:pt x="5726" y="625"/>
                    </a:lnTo>
                    <a:lnTo>
                      <a:pt x="8488" y="545"/>
                    </a:lnTo>
                    <a:lnTo>
                      <a:pt x="11976" y="464"/>
                    </a:lnTo>
                    <a:lnTo>
                      <a:pt x="15423" y="403"/>
                    </a:lnTo>
                    <a:close/>
                    <a:moveTo>
                      <a:pt x="15584" y="0"/>
                    </a:moveTo>
                    <a:lnTo>
                      <a:pt x="13145" y="20"/>
                    </a:lnTo>
                    <a:lnTo>
                      <a:pt x="9456" y="101"/>
                    </a:lnTo>
                    <a:lnTo>
                      <a:pt x="7621" y="141"/>
                    </a:lnTo>
                    <a:lnTo>
                      <a:pt x="6028" y="202"/>
                    </a:lnTo>
                    <a:lnTo>
                      <a:pt x="4859" y="262"/>
                    </a:lnTo>
                    <a:lnTo>
                      <a:pt x="4496" y="282"/>
                    </a:lnTo>
                    <a:lnTo>
                      <a:pt x="4295" y="323"/>
                    </a:lnTo>
                    <a:lnTo>
                      <a:pt x="3730" y="545"/>
                    </a:lnTo>
                    <a:lnTo>
                      <a:pt x="3206" y="766"/>
                    </a:lnTo>
                    <a:lnTo>
                      <a:pt x="2722" y="988"/>
                    </a:lnTo>
                    <a:lnTo>
                      <a:pt x="2319" y="1230"/>
                    </a:lnTo>
                    <a:lnTo>
                      <a:pt x="1956" y="1492"/>
                    </a:lnTo>
                    <a:lnTo>
                      <a:pt x="1674" y="1754"/>
                    </a:lnTo>
                    <a:lnTo>
                      <a:pt x="1432" y="2016"/>
                    </a:lnTo>
                    <a:lnTo>
                      <a:pt x="1331" y="2137"/>
                    </a:lnTo>
                    <a:lnTo>
                      <a:pt x="1250" y="2278"/>
                    </a:lnTo>
                    <a:lnTo>
                      <a:pt x="1149" y="2440"/>
                    </a:lnTo>
                    <a:lnTo>
                      <a:pt x="1049" y="2621"/>
                    </a:lnTo>
                    <a:lnTo>
                      <a:pt x="908" y="2944"/>
                    </a:lnTo>
                    <a:lnTo>
                      <a:pt x="787" y="3266"/>
                    </a:lnTo>
                    <a:lnTo>
                      <a:pt x="726" y="3569"/>
                    </a:lnTo>
                    <a:lnTo>
                      <a:pt x="686" y="3851"/>
                    </a:lnTo>
                    <a:lnTo>
                      <a:pt x="686" y="4093"/>
                    </a:lnTo>
                    <a:lnTo>
                      <a:pt x="686" y="4456"/>
                    </a:lnTo>
                    <a:lnTo>
                      <a:pt x="565" y="4557"/>
                    </a:lnTo>
                    <a:lnTo>
                      <a:pt x="464" y="4698"/>
                    </a:lnTo>
                    <a:lnTo>
                      <a:pt x="363" y="4859"/>
                    </a:lnTo>
                    <a:lnTo>
                      <a:pt x="262" y="5040"/>
                    </a:lnTo>
                    <a:lnTo>
                      <a:pt x="162" y="5242"/>
                    </a:lnTo>
                    <a:lnTo>
                      <a:pt x="101" y="5464"/>
                    </a:lnTo>
                    <a:lnTo>
                      <a:pt x="41" y="5685"/>
                    </a:lnTo>
                    <a:lnTo>
                      <a:pt x="0" y="5927"/>
                    </a:lnTo>
                    <a:lnTo>
                      <a:pt x="0" y="6089"/>
                    </a:lnTo>
                    <a:lnTo>
                      <a:pt x="0" y="6270"/>
                    </a:lnTo>
                    <a:lnTo>
                      <a:pt x="21" y="6452"/>
                    </a:lnTo>
                    <a:lnTo>
                      <a:pt x="61" y="6653"/>
                    </a:lnTo>
                    <a:lnTo>
                      <a:pt x="141" y="6835"/>
                    </a:lnTo>
                    <a:lnTo>
                      <a:pt x="222" y="7036"/>
                    </a:lnTo>
                    <a:lnTo>
                      <a:pt x="363" y="7238"/>
                    </a:lnTo>
                    <a:lnTo>
                      <a:pt x="525" y="7419"/>
                    </a:lnTo>
                    <a:lnTo>
                      <a:pt x="444" y="7621"/>
                    </a:lnTo>
                    <a:lnTo>
                      <a:pt x="404" y="7863"/>
                    </a:lnTo>
                    <a:lnTo>
                      <a:pt x="383" y="8105"/>
                    </a:lnTo>
                    <a:lnTo>
                      <a:pt x="383" y="8347"/>
                    </a:lnTo>
                    <a:lnTo>
                      <a:pt x="404" y="8548"/>
                    </a:lnTo>
                    <a:lnTo>
                      <a:pt x="444" y="8770"/>
                    </a:lnTo>
                    <a:lnTo>
                      <a:pt x="525" y="9012"/>
                    </a:lnTo>
                    <a:lnTo>
                      <a:pt x="645" y="9274"/>
                    </a:lnTo>
                    <a:lnTo>
                      <a:pt x="726" y="9395"/>
                    </a:lnTo>
                    <a:lnTo>
                      <a:pt x="807" y="9516"/>
                    </a:lnTo>
                    <a:lnTo>
                      <a:pt x="908" y="9637"/>
                    </a:lnTo>
                    <a:lnTo>
                      <a:pt x="1029" y="9758"/>
                    </a:lnTo>
                    <a:lnTo>
                      <a:pt x="1170" y="9879"/>
                    </a:lnTo>
                    <a:lnTo>
                      <a:pt x="1331" y="9980"/>
                    </a:lnTo>
                    <a:lnTo>
                      <a:pt x="1492" y="10081"/>
                    </a:lnTo>
                    <a:lnTo>
                      <a:pt x="1694" y="10181"/>
                    </a:lnTo>
                    <a:lnTo>
                      <a:pt x="1754" y="10464"/>
                    </a:lnTo>
                    <a:lnTo>
                      <a:pt x="1835" y="10786"/>
                    </a:lnTo>
                    <a:lnTo>
                      <a:pt x="1976" y="11109"/>
                    </a:lnTo>
                    <a:lnTo>
                      <a:pt x="2057" y="11270"/>
                    </a:lnTo>
                    <a:lnTo>
                      <a:pt x="2158" y="11431"/>
                    </a:lnTo>
                    <a:lnTo>
                      <a:pt x="2258" y="11572"/>
                    </a:lnTo>
                    <a:lnTo>
                      <a:pt x="2379" y="11693"/>
                    </a:lnTo>
                    <a:lnTo>
                      <a:pt x="2500" y="11814"/>
                    </a:lnTo>
                    <a:lnTo>
                      <a:pt x="2641" y="11915"/>
                    </a:lnTo>
                    <a:lnTo>
                      <a:pt x="2803" y="11996"/>
                    </a:lnTo>
                    <a:lnTo>
                      <a:pt x="2964" y="12076"/>
                    </a:lnTo>
                    <a:lnTo>
                      <a:pt x="3166" y="12117"/>
                    </a:lnTo>
                    <a:lnTo>
                      <a:pt x="3488" y="12117"/>
                    </a:lnTo>
                    <a:lnTo>
                      <a:pt x="3629" y="12076"/>
                    </a:lnTo>
                    <a:lnTo>
                      <a:pt x="3952" y="11955"/>
                    </a:lnTo>
                    <a:lnTo>
                      <a:pt x="4355" y="11794"/>
                    </a:lnTo>
                    <a:lnTo>
                      <a:pt x="4819" y="11593"/>
                    </a:lnTo>
                    <a:lnTo>
                      <a:pt x="5746" y="11149"/>
                    </a:lnTo>
                    <a:lnTo>
                      <a:pt x="6472" y="10806"/>
                    </a:lnTo>
                    <a:lnTo>
                      <a:pt x="6815" y="10907"/>
                    </a:lnTo>
                    <a:lnTo>
                      <a:pt x="7359" y="11068"/>
                    </a:lnTo>
                    <a:lnTo>
                      <a:pt x="8105" y="11270"/>
                    </a:lnTo>
                    <a:lnTo>
                      <a:pt x="8972" y="11472"/>
                    </a:lnTo>
                    <a:lnTo>
                      <a:pt x="9435" y="11572"/>
                    </a:lnTo>
                    <a:lnTo>
                      <a:pt x="9939" y="11653"/>
                    </a:lnTo>
                    <a:lnTo>
                      <a:pt x="10443" y="11734"/>
                    </a:lnTo>
                    <a:lnTo>
                      <a:pt x="10968" y="11794"/>
                    </a:lnTo>
                    <a:lnTo>
                      <a:pt x="11492" y="11835"/>
                    </a:lnTo>
                    <a:lnTo>
                      <a:pt x="12016" y="11855"/>
                    </a:lnTo>
                    <a:lnTo>
                      <a:pt x="12560" y="11855"/>
                    </a:lnTo>
                    <a:lnTo>
                      <a:pt x="13064" y="11814"/>
                    </a:lnTo>
                    <a:lnTo>
                      <a:pt x="13609" y="11754"/>
                    </a:lnTo>
                    <a:lnTo>
                      <a:pt x="14113" y="11653"/>
                    </a:lnTo>
                    <a:lnTo>
                      <a:pt x="14576" y="11512"/>
                    </a:lnTo>
                    <a:lnTo>
                      <a:pt x="15000" y="11371"/>
                    </a:lnTo>
                    <a:lnTo>
                      <a:pt x="15383" y="11189"/>
                    </a:lnTo>
                    <a:lnTo>
                      <a:pt x="15746" y="11008"/>
                    </a:lnTo>
                    <a:lnTo>
                      <a:pt x="16068" y="10806"/>
                    </a:lnTo>
                    <a:lnTo>
                      <a:pt x="16350" y="10605"/>
                    </a:lnTo>
                    <a:lnTo>
                      <a:pt x="16592" y="10423"/>
                    </a:lnTo>
                    <a:lnTo>
                      <a:pt x="16814" y="10242"/>
                    </a:lnTo>
                    <a:lnTo>
                      <a:pt x="17137" y="9899"/>
                    </a:lnTo>
                    <a:lnTo>
                      <a:pt x="17338" y="9657"/>
                    </a:lnTo>
                    <a:lnTo>
                      <a:pt x="17419" y="9556"/>
                    </a:lnTo>
                    <a:lnTo>
                      <a:pt x="17439" y="9476"/>
                    </a:lnTo>
                    <a:lnTo>
                      <a:pt x="17439" y="9395"/>
                    </a:lnTo>
                    <a:lnTo>
                      <a:pt x="15786" y="161"/>
                    </a:lnTo>
                    <a:lnTo>
                      <a:pt x="15766" y="101"/>
                    </a:lnTo>
                    <a:lnTo>
                      <a:pt x="15726" y="41"/>
                    </a:lnTo>
                    <a:lnTo>
                      <a:pt x="15665"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3250275" y="2653875"/>
                <a:ext cx="63025" cy="40850"/>
              </a:xfrm>
              <a:custGeom>
                <a:avLst/>
                <a:gdLst/>
                <a:ahLst/>
                <a:cxnLst/>
                <a:rect l="l" t="t" r="r" b="b"/>
                <a:pathLst>
                  <a:path w="2521" h="1634" extrusionOk="0">
                    <a:moveTo>
                      <a:pt x="2299" y="0"/>
                    </a:moveTo>
                    <a:lnTo>
                      <a:pt x="2218" y="20"/>
                    </a:lnTo>
                    <a:lnTo>
                      <a:pt x="102" y="1250"/>
                    </a:lnTo>
                    <a:lnTo>
                      <a:pt x="41" y="1311"/>
                    </a:lnTo>
                    <a:lnTo>
                      <a:pt x="1" y="1371"/>
                    </a:lnTo>
                    <a:lnTo>
                      <a:pt x="1" y="1452"/>
                    </a:lnTo>
                    <a:lnTo>
                      <a:pt x="21" y="1532"/>
                    </a:lnTo>
                    <a:lnTo>
                      <a:pt x="61" y="1573"/>
                    </a:lnTo>
                    <a:lnTo>
                      <a:pt x="102" y="1613"/>
                    </a:lnTo>
                    <a:lnTo>
                      <a:pt x="162" y="1633"/>
                    </a:lnTo>
                    <a:lnTo>
                      <a:pt x="263" y="1633"/>
                    </a:lnTo>
                    <a:lnTo>
                      <a:pt x="303" y="1613"/>
                    </a:lnTo>
                    <a:lnTo>
                      <a:pt x="2420" y="383"/>
                    </a:lnTo>
                    <a:lnTo>
                      <a:pt x="2481" y="323"/>
                    </a:lnTo>
                    <a:lnTo>
                      <a:pt x="2521" y="262"/>
                    </a:lnTo>
                    <a:lnTo>
                      <a:pt x="2521" y="182"/>
                    </a:lnTo>
                    <a:lnTo>
                      <a:pt x="2501" y="101"/>
                    </a:lnTo>
                    <a:lnTo>
                      <a:pt x="2440" y="40"/>
                    </a:lnTo>
                    <a:lnTo>
                      <a:pt x="238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3274975" y="2796500"/>
                <a:ext cx="57475" cy="35300"/>
              </a:xfrm>
              <a:custGeom>
                <a:avLst/>
                <a:gdLst/>
                <a:ahLst/>
                <a:cxnLst/>
                <a:rect l="l" t="t" r="r" b="b"/>
                <a:pathLst>
                  <a:path w="2299" h="1412" extrusionOk="0">
                    <a:moveTo>
                      <a:pt x="2077" y="1"/>
                    </a:moveTo>
                    <a:lnTo>
                      <a:pt x="1997" y="21"/>
                    </a:lnTo>
                    <a:lnTo>
                      <a:pt x="101" y="1029"/>
                    </a:lnTo>
                    <a:lnTo>
                      <a:pt x="41" y="1069"/>
                    </a:lnTo>
                    <a:lnTo>
                      <a:pt x="21" y="1150"/>
                    </a:lnTo>
                    <a:lnTo>
                      <a:pt x="1" y="1230"/>
                    </a:lnTo>
                    <a:lnTo>
                      <a:pt x="21" y="1291"/>
                    </a:lnTo>
                    <a:lnTo>
                      <a:pt x="61" y="1351"/>
                    </a:lnTo>
                    <a:lnTo>
                      <a:pt x="101" y="1371"/>
                    </a:lnTo>
                    <a:lnTo>
                      <a:pt x="162" y="1392"/>
                    </a:lnTo>
                    <a:lnTo>
                      <a:pt x="202" y="1412"/>
                    </a:lnTo>
                    <a:lnTo>
                      <a:pt x="263" y="1412"/>
                    </a:lnTo>
                    <a:lnTo>
                      <a:pt x="303" y="1392"/>
                    </a:lnTo>
                    <a:lnTo>
                      <a:pt x="2178" y="384"/>
                    </a:lnTo>
                    <a:lnTo>
                      <a:pt x="2259" y="343"/>
                    </a:lnTo>
                    <a:lnTo>
                      <a:pt x="2279" y="263"/>
                    </a:lnTo>
                    <a:lnTo>
                      <a:pt x="2299" y="182"/>
                    </a:lnTo>
                    <a:lnTo>
                      <a:pt x="2279" y="122"/>
                    </a:lnTo>
                    <a:lnTo>
                      <a:pt x="2218" y="41"/>
                    </a:lnTo>
                    <a:lnTo>
                      <a:pt x="2158" y="21"/>
                    </a:lnTo>
                    <a:lnTo>
                      <a:pt x="2077"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3247775" y="2725950"/>
                <a:ext cx="70575" cy="39825"/>
              </a:xfrm>
              <a:custGeom>
                <a:avLst/>
                <a:gdLst/>
                <a:ahLst/>
                <a:cxnLst/>
                <a:rect l="l" t="t" r="r" b="b"/>
                <a:pathLst>
                  <a:path w="2823" h="1593" extrusionOk="0">
                    <a:moveTo>
                      <a:pt x="2601" y="0"/>
                    </a:moveTo>
                    <a:lnTo>
                      <a:pt x="2520" y="20"/>
                    </a:lnTo>
                    <a:lnTo>
                      <a:pt x="121" y="1210"/>
                    </a:lnTo>
                    <a:lnTo>
                      <a:pt x="60" y="1250"/>
                    </a:lnTo>
                    <a:lnTo>
                      <a:pt x="20" y="1311"/>
                    </a:lnTo>
                    <a:lnTo>
                      <a:pt x="0" y="1391"/>
                    </a:lnTo>
                    <a:lnTo>
                      <a:pt x="20" y="1472"/>
                    </a:lnTo>
                    <a:lnTo>
                      <a:pt x="60" y="1532"/>
                    </a:lnTo>
                    <a:lnTo>
                      <a:pt x="101" y="1552"/>
                    </a:lnTo>
                    <a:lnTo>
                      <a:pt x="161" y="1593"/>
                    </a:lnTo>
                    <a:lnTo>
                      <a:pt x="202" y="1593"/>
                    </a:lnTo>
                    <a:lnTo>
                      <a:pt x="302" y="1573"/>
                    </a:lnTo>
                    <a:lnTo>
                      <a:pt x="2702" y="403"/>
                    </a:lnTo>
                    <a:lnTo>
                      <a:pt x="2762" y="343"/>
                    </a:lnTo>
                    <a:lnTo>
                      <a:pt x="2802" y="282"/>
                    </a:lnTo>
                    <a:lnTo>
                      <a:pt x="2822" y="202"/>
                    </a:lnTo>
                    <a:lnTo>
                      <a:pt x="2802" y="121"/>
                    </a:lnTo>
                    <a:lnTo>
                      <a:pt x="2742" y="61"/>
                    </a:lnTo>
                    <a:lnTo>
                      <a:pt x="2681" y="20"/>
                    </a:lnTo>
                    <a:lnTo>
                      <a:pt x="2601"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4"/>
              <p:cNvSpPr/>
              <p:nvPr/>
            </p:nvSpPr>
            <p:spPr>
              <a:xfrm>
                <a:off x="3547650" y="2576750"/>
                <a:ext cx="133575" cy="287325"/>
              </a:xfrm>
              <a:custGeom>
                <a:avLst/>
                <a:gdLst/>
                <a:ahLst/>
                <a:cxnLst/>
                <a:rect l="l" t="t" r="r" b="b"/>
                <a:pathLst>
                  <a:path w="5343" h="11493" extrusionOk="0">
                    <a:moveTo>
                      <a:pt x="3347" y="1"/>
                    </a:moveTo>
                    <a:lnTo>
                      <a:pt x="0" y="41"/>
                    </a:lnTo>
                    <a:lnTo>
                      <a:pt x="2662" y="11492"/>
                    </a:lnTo>
                    <a:lnTo>
                      <a:pt x="5343" y="10887"/>
                    </a:lnTo>
                    <a:lnTo>
                      <a:pt x="3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4"/>
              <p:cNvSpPr/>
              <p:nvPr/>
            </p:nvSpPr>
            <p:spPr>
              <a:xfrm>
                <a:off x="3542600" y="2571700"/>
                <a:ext cx="143675" cy="297400"/>
              </a:xfrm>
              <a:custGeom>
                <a:avLst/>
                <a:gdLst/>
                <a:ahLst/>
                <a:cxnLst/>
                <a:rect l="l" t="t" r="r" b="b"/>
                <a:pathLst>
                  <a:path w="5747" h="11896" extrusionOk="0">
                    <a:moveTo>
                      <a:pt x="3388" y="404"/>
                    </a:moveTo>
                    <a:lnTo>
                      <a:pt x="5303" y="10928"/>
                    </a:lnTo>
                    <a:lnTo>
                      <a:pt x="3025" y="11452"/>
                    </a:lnTo>
                    <a:lnTo>
                      <a:pt x="444" y="444"/>
                    </a:lnTo>
                    <a:lnTo>
                      <a:pt x="3388" y="404"/>
                    </a:lnTo>
                    <a:close/>
                    <a:moveTo>
                      <a:pt x="3549" y="1"/>
                    </a:moveTo>
                    <a:lnTo>
                      <a:pt x="202" y="41"/>
                    </a:lnTo>
                    <a:lnTo>
                      <a:pt x="102" y="61"/>
                    </a:lnTo>
                    <a:lnTo>
                      <a:pt x="41" y="122"/>
                    </a:lnTo>
                    <a:lnTo>
                      <a:pt x="1" y="203"/>
                    </a:lnTo>
                    <a:lnTo>
                      <a:pt x="1" y="283"/>
                    </a:lnTo>
                    <a:lnTo>
                      <a:pt x="2682" y="11734"/>
                    </a:lnTo>
                    <a:lnTo>
                      <a:pt x="2702" y="11795"/>
                    </a:lnTo>
                    <a:lnTo>
                      <a:pt x="2743" y="11855"/>
                    </a:lnTo>
                    <a:lnTo>
                      <a:pt x="2803" y="11876"/>
                    </a:lnTo>
                    <a:lnTo>
                      <a:pt x="2864" y="11896"/>
                    </a:lnTo>
                    <a:lnTo>
                      <a:pt x="2924" y="11896"/>
                    </a:lnTo>
                    <a:lnTo>
                      <a:pt x="5605" y="11291"/>
                    </a:lnTo>
                    <a:lnTo>
                      <a:pt x="5666" y="11251"/>
                    </a:lnTo>
                    <a:lnTo>
                      <a:pt x="5726" y="11210"/>
                    </a:lnTo>
                    <a:lnTo>
                      <a:pt x="5747" y="11130"/>
                    </a:lnTo>
                    <a:lnTo>
                      <a:pt x="5747" y="11049"/>
                    </a:lnTo>
                    <a:lnTo>
                      <a:pt x="3751" y="162"/>
                    </a:lnTo>
                    <a:lnTo>
                      <a:pt x="3731" y="102"/>
                    </a:lnTo>
                    <a:lnTo>
                      <a:pt x="3690" y="41"/>
                    </a:lnTo>
                    <a:lnTo>
                      <a:pt x="3630"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3604100" y="1878175"/>
                <a:ext cx="1019125" cy="996475"/>
              </a:xfrm>
              <a:custGeom>
                <a:avLst/>
                <a:gdLst/>
                <a:ahLst/>
                <a:cxnLst/>
                <a:rect l="l" t="t" r="r" b="b"/>
                <a:pathLst>
                  <a:path w="40765" h="39859" extrusionOk="0">
                    <a:moveTo>
                      <a:pt x="35765" y="1"/>
                    </a:moveTo>
                    <a:lnTo>
                      <a:pt x="28568" y="9597"/>
                    </a:lnTo>
                    <a:lnTo>
                      <a:pt x="29999" y="24859"/>
                    </a:lnTo>
                    <a:lnTo>
                      <a:pt x="0" y="27661"/>
                    </a:lnTo>
                    <a:lnTo>
                      <a:pt x="2117" y="39858"/>
                    </a:lnTo>
                    <a:lnTo>
                      <a:pt x="3690" y="39818"/>
                    </a:lnTo>
                    <a:lnTo>
                      <a:pt x="7863" y="39677"/>
                    </a:lnTo>
                    <a:lnTo>
                      <a:pt x="13790" y="39475"/>
                    </a:lnTo>
                    <a:lnTo>
                      <a:pt x="17157" y="39334"/>
                    </a:lnTo>
                    <a:lnTo>
                      <a:pt x="20645" y="39173"/>
                    </a:lnTo>
                    <a:lnTo>
                      <a:pt x="24153" y="39012"/>
                    </a:lnTo>
                    <a:lnTo>
                      <a:pt x="27560" y="38810"/>
                    </a:lnTo>
                    <a:lnTo>
                      <a:pt x="30806" y="38609"/>
                    </a:lnTo>
                    <a:lnTo>
                      <a:pt x="33729" y="38387"/>
                    </a:lnTo>
                    <a:lnTo>
                      <a:pt x="35060" y="38266"/>
                    </a:lnTo>
                    <a:lnTo>
                      <a:pt x="36289" y="38145"/>
                    </a:lnTo>
                    <a:lnTo>
                      <a:pt x="37358" y="38004"/>
                    </a:lnTo>
                    <a:lnTo>
                      <a:pt x="38326" y="37883"/>
                    </a:lnTo>
                    <a:lnTo>
                      <a:pt x="39112" y="37742"/>
                    </a:lnTo>
                    <a:lnTo>
                      <a:pt x="39737" y="37600"/>
                    </a:lnTo>
                    <a:lnTo>
                      <a:pt x="39999" y="37540"/>
                    </a:lnTo>
                    <a:lnTo>
                      <a:pt x="40200" y="37459"/>
                    </a:lnTo>
                    <a:lnTo>
                      <a:pt x="40362" y="37379"/>
                    </a:lnTo>
                    <a:lnTo>
                      <a:pt x="40463" y="37318"/>
                    </a:lnTo>
                    <a:lnTo>
                      <a:pt x="40543" y="37217"/>
                    </a:lnTo>
                    <a:lnTo>
                      <a:pt x="40604" y="37076"/>
                    </a:lnTo>
                    <a:lnTo>
                      <a:pt x="40664" y="36875"/>
                    </a:lnTo>
                    <a:lnTo>
                      <a:pt x="40704" y="36633"/>
                    </a:lnTo>
                    <a:lnTo>
                      <a:pt x="40725" y="36351"/>
                    </a:lnTo>
                    <a:lnTo>
                      <a:pt x="40745" y="36028"/>
                    </a:lnTo>
                    <a:lnTo>
                      <a:pt x="40765" y="35262"/>
                    </a:lnTo>
                    <a:lnTo>
                      <a:pt x="40725" y="34334"/>
                    </a:lnTo>
                    <a:lnTo>
                      <a:pt x="40664" y="33286"/>
                    </a:lnTo>
                    <a:lnTo>
                      <a:pt x="40583" y="32097"/>
                    </a:lnTo>
                    <a:lnTo>
                      <a:pt x="40463" y="30806"/>
                    </a:lnTo>
                    <a:lnTo>
                      <a:pt x="40321" y="29435"/>
                    </a:lnTo>
                    <a:lnTo>
                      <a:pt x="40140" y="27964"/>
                    </a:lnTo>
                    <a:lnTo>
                      <a:pt x="39737" y="24819"/>
                    </a:lnTo>
                    <a:lnTo>
                      <a:pt x="39273" y="21472"/>
                    </a:lnTo>
                    <a:lnTo>
                      <a:pt x="38769" y="18065"/>
                    </a:lnTo>
                    <a:lnTo>
                      <a:pt x="38225" y="14658"/>
                    </a:lnTo>
                    <a:lnTo>
                      <a:pt x="37701" y="11392"/>
                    </a:lnTo>
                    <a:lnTo>
                      <a:pt x="36733" y="5605"/>
                    </a:lnTo>
                    <a:lnTo>
                      <a:pt x="36027" y="1533"/>
                    </a:lnTo>
                    <a:lnTo>
                      <a:pt x="357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4349025" y="2108525"/>
                <a:ext cx="16650" cy="396175"/>
              </a:xfrm>
              <a:custGeom>
                <a:avLst/>
                <a:gdLst/>
                <a:ahLst/>
                <a:cxnLst/>
                <a:rect l="l" t="t" r="r" b="b"/>
                <a:pathLst>
                  <a:path w="666" h="15847" extrusionOk="0">
                    <a:moveTo>
                      <a:pt x="464" y="0"/>
                    </a:moveTo>
                    <a:lnTo>
                      <a:pt x="384" y="20"/>
                    </a:lnTo>
                    <a:lnTo>
                      <a:pt x="323" y="61"/>
                    </a:lnTo>
                    <a:lnTo>
                      <a:pt x="283" y="121"/>
                    </a:lnTo>
                    <a:lnTo>
                      <a:pt x="263" y="202"/>
                    </a:lnTo>
                    <a:lnTo>
                      <a:pt x="1" y="15645"/>
                    </a:lnTo>
                    <a:lnTo>
                      <a:pt x="21" y="15726"/>
                    </a:lnTo>
                    <a:lnTo>
                      <a:pt x="61" y="15786"/>
                    </a:lnTo>
                    <a:lnTo>
                      <a:pt x="122" y="15826"/>
                    </a:lnTo>
                    <a:lnTo>
                      <a:pt x="202" y="15847"/>
                    </a:lnTo>
                    <a:lnTo>
                      <a:pt x="283" y="15826"/>
                    </a:lnTo>
                    <a:lnTo>
                      <a:pt x="343" y="15786"/>
                    </a:lnTo>
                    <a:lnTo>
                      <a:pt x="384" y="15726"/>
                    </a:lnTo>
                    <a:lnTo>
                      <a:pt x="404" y="15645"/>
                    </a:lnTo>
                    <a:lnTo>
                      <a:pt x="666" y="202"/>
                    </a:lnTo>
                    <a:lnTo>
                      <a:pt x="646" y="121"/>
                    </a:lnTo>
                    <a:lnTo>
                      <a:pt x="605" y="61"/>
                    </a:lnTo>
                    <a:lnTo>
                      <a:pt x="545" y="20"/>
                    </a:lnTo>
                    <a:lnTo>
                      <a:pt x="46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3647950" y="2840850"/>
                <a:ext cx="710175" cy="37825"/>
              </a:xfrm>
              <a:custGeom>
                <a:avLst/>
                <a:gdLst/>
                <a:ahLst/>
                <a:cxnLst/>
                <a:rect l="l" t="t" r="r" b="b"/>
                <a:pathLst>
                  <a:path w="28407" h="1513" extrusionOk="0">
                    <a:moveTo>
                      <a:pt x="28225" y="1"/>
                    </a:moveTo>
                    <a:lnTo>
                      <a:pt x="26169" y="122"/>
                    </a:lnTo>
                    <a:lnTo>
                      <a:pt x="24032" y="243"/>
                    </a:lnTo>
                    <a:lnTo>
                      <a:pt x="19617" y="464"/>
                    </a:lnTo>
                    <a:lnTo>
                      <a:pt x="15181" y="666"/>
                    </a:lnTo>
                    <a:lnTo>
                      <a:pt x="10968" y="847"/>
                    </a:lnTo>
                    <a:lnTo>
                      <a:pt x="7178" y="968"/>
                    </a:lnTo>
                    <a:lnTo>
                      <a:pt x="4012" y="1069"/>
                    </a:lnTo>
                    <a:lnTo>
                      <a:pt x="504" y="1190"/>
                    </a:lnTo>
                    <a:lnTo>
                      <a:pt x="323" y="182"/>
                    </a:lnTo>
                    <a:lnTo>
                      <a:pt x="303" y="122"/>
                    </a:lnTo>
                    <a:lnTo>
                      <a:pt x="263" y="81"/>
                    </a:lnTo>
                    <a:lnTo>
                      <a:pt x="202" y="61"/>
                    </a:lnTo>
                    <a:lnTo>
                      <a:pt x="142" y="61"/>
                    </a:lnTo>
                    <a:lnTo>
                      <a:pt x="81" y="81"/>
                    </a:lnTo>
                    <a:lnTo>
                      <a:pt x="21" y="122"/>
                    </a:lnTo>
                    <a:lnTo>
                      <a:pt x="0" y="182"/>
                    </a:lnTo>
                    <a:lnTo>
                      <a:pt x="0" y="243"/>
                    </a:lnTo>
                    <a:lnTo>
                      <a:pt x="202" y="1372"/>
                    </a:lnTo>
                    <a:lnTo>
                      <a:pt x="222" y="1432"/>
                    </a:lnTo>
                    <a:lnTo>
                      <a:pt x="242" y="1472"/>
                    </a:lnTo>
                    <a:lnTo>
                      <a:pt x="303" y="1513"/>
                    </a:lnTo>
                    <a:lnTo>
                      <a:pt x="363" y="1513"/>
                    </a:lnTo>
                    <a:lnTo>
                      <a:pt x="3206" y="1432"/>
                    </a:lnTo>
                    <a:lnTo>
                      <a:pt x="6290" y="1331"/>
                    </a:lnTo>
                    <a:lnTo>
                      <a:pt x="10141" y="1190"/>
                    </a:lnTo>
                    <a:lnTo>
                      <a:pt x="14516" y="1029"/>
                    </a:lnTo>
                    <a:lnTo>
                      <a:pt x="19173" y="827"/>
                    </a:lnTo>
                    <a:lnTo>
                      <a:pt x="23830" y="585"/>
                    </a:lnTo>
                    <a:lnTo>
                      <a:pt x="26088" y="464"/>
                    </a:lnTo>
                    <a:lnTo>
                      <a:pt x="28245" y="323"/>
                    </a:lnTo>
                    <a:lnTo>
                      <a:pt x="28306" y="303"/>
                    </a:lnTo>
                    <a:lnTo>
                      <a:pt x="28366" y="263"/>
                    </a:lnTo>
                    <a:lnTo>
                      <a:pt x="28386" y="202"/>
                    </a:lnTo>
                    <a:lnTo>
                      <a:pt x="28407" y="142"/>
                    </a:lnTo>
                    <a:lnTo>
                      <a:pt x="28386" y="81"/>
                    </a:lnTo>
                    <a:lnTo>
                      <a:pt x="28346" y="41"/>
                    </a:lnTo>
                    <a:lnTo>
                      <a:pt x="2828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3928675" y="2490050"/>
                <a:ext cx="475325" cy="53975"/>
              </a:xfrm>
              <a:custGeom>
                <a:avLst/>
                <a:gdLst/>
                <a:ahLst/>
                <a:cxnLst/>
                <a:rect l="l" t="t" r="r" b="b"/>
                <a:pathLst>
                  <a:path w="19013" h="2159" extrusionOk="0">
                    <a:moveTo>
                      <a:pt x="18790" y="1"/>
                    </a:moveTo>
                    <a:lnTo>
                      <a:pt x="182" y="1755"/>
                    </a:lnTo>
                    <a:lnTo>
                      <a:pt x="122" y="1775"/>
                    </a:lnTo>
                    <a:lnTo>
                      <a:pt x="61" y="1815"/>
                    </a:lnTo>
                    <a:lnTo>
                      <a:pt x="21" y="1896"/>
                    </a:lnTo>
                    <a:lnTo>
                      <a:pt x="1" y="1977"/>
                    </a:lnTo>
                    <a:lnTo>
                      <a:pt x="21" y="2037"/>
                    </a:lnTo>
                    <a:lnTo>
                      <a:pt x="81" y="2098"/>
                    </a:lnTo>
                    <a:lnTo>
                      <a:pt x="142" y="2138"/>
                    </a:lnTo>
                    <a:lnTo>
                      <a:pt x="202" y="2158"/>
                    </a:lnTo>
                    <a:lnTo>
                      <a:pt x="223" y="2158"/>
                    </a:lnTo>
                    <a:lnTo>
                      <a:pt x="18831" y="424"/>
                    </a:lnTo>
                    <a:lnTo>
                      <a:pt x="18911" y="384"/>
                    </a:lnTo>
                    <a:lnTo>
                      <a:pt x="18972" y="344"/>
                    </a:lnTo>
                    <a:lnTo>
                      <a:pt x="19012" y="283"/>
                    </a:lnTo>
                    <a:lnTo>
                      <a:pt x="19012" y="182"/>
                    </a:lnTo>
                    <a:lnTo>
                      <a:pt x="18992" y="122"/>
                    </a:lnTo>
                    <a:lnTo>
                      <a:pt x="18931" y="61"/>
                    </a:lnTo>
                    <a:lnTo>
                      <a:pt x="18871" y="21"/>
                    </a:lnTo>
                    <a:lnTo>
                      <a:pt x="18790"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4372225" y="2038975"/>
                <a:ext cx="30250" cy="50425"/>
              </a:xfrm>
              <a:custGeom>
                <a:avLst/>
                <a:gdLst/>
                <a:ahLst/>
                <a:cxnLst/>
                <a:rect l="l" t="t" r="r" b="b"/>
                <a:pathLst>
                  <a:path w="1210" h="2017" extrusionOk="0">
                    <a:moveTo>
                      <a:pt x="948" y="0"/>
                    </a:moveTo>
                    <a:lnTo>
                      <a:pt x="867" y="40"/>
                    </a:lnTo>
                    <a:lnTo>
                      <a:pt x="827" y="101"/>
                    </a:lnTo>
                    <a:lnTo>
                      <a:pt x="20" y="1714"/>
                    </a:lnTo>
                    <a:lnTo>
                      <a:pt x="0" y="1794"/>
                    </a:lnTo>
                    <a:lnTo>
                      <a:pt x="0" y="1875"/>
                    </a:lnTo>
                    <a:lnTo>
                      <a:pt x="40" y="1936"/>
                    </a:lnTo>
                    <a:lnTo>
                      <a:pt x="121" y="1996"/>
                    </a:lnTo>
                    <a:lnTo>
                      <a:pt x="202" y="2016"/>
                    </a:lnTo>
                    <a:lnTo>
                      <a:pt x="262" y="1996"/>
                    </a:lnTo>
                    <a:lnTo>
                      <a:pt x="302" y="1976"/>
                    </a:lnTo>
                    <a:lnTo>
                      <a:pt x="363" y="1936"/>
                    </a:lnTo>
                    <a:lnTo>
                      <a:pt x="383" y="1895"/>
                    </a:lnTo>
                    <a:lnTo>
                      <a:pt x="1189" y="302"/>
                    </a:lnTo>
                    <a:lnTo>
                      <a:pt x="1210" y="222"/>
                    </a:lnTo>
                    <a:lnTo>
                      <a:pt x="1210" y="141"/>
                    </a:lnTo>
                    <a:lnTo>
                      <a:pt x="1169" y="61"/>
                    </a:lnTo>
                    <a:lnTo>
                      <a:pt x="1109" y="20"/>
                    </a:lnTo>
                    <a:lnTo>
                      <a:pt x="102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4410525" y="1862550"/>
                <a:ext cx="81175" cy="150725"/>
              </a:xfrm>
              <a:custGeom>
                <a:avLst/>
                <a:gdLst/>
                <a:ahLst/>
                <a:cxnLst/>
                <a:rect l="l" t="t" r="r" b="b"/>
                <a:pathLst>
                  <a:path w="3247" h="6029" extrusionOk="0">
                    <a:moveTo>
                      <a:pt x="2964" y="1"/>
                    </a:moveTo>
                    <a:lnTo>
                      <a:pt x="2903" y="41"/>
                    </a:lnTo>
                    <a:lnTo>
                      <a:pt x="2843" y="102"/>
                    </a:lnTo>
                    <a:lnTo>
                      <a:pt x="20" y="5747"/>
                    </a:lnTo>
                    <a:lnTo>
                      <a:pt x="0" y="5827"/>
                    </a:lnTo>
                    <a:lnTo>
                      <a:pt x="0" y="5888"/>
                    </a:lnTo>
                    <a:lnTo>
                      <a:pt x="41" y="5968"/>
                    </a:lnTo>
                    <a:lnTo>
                      <a:pt x="101" y="6009"/>
                    </a:lnTo>
                    <a:lnTo>
                      <a:pt x="202" y="6029"/>
                    </a:lnTo>
                    <a:lnTo>
                      <a:pt x="262" y="6029"/>
                    </a:lnTo>
                    <a:lnTo>
                      <a:pt x="303" y="6009"/>
                    </a:lnTo>
                    <a:lnTo>
                      <a:pt x="343" y="5968"/>
                    </a:lnTo>
                    <a:lnTo>
                      <a:pt x="383" y="5928"/>
                    </a:lnTo>
                    <a:lnTo>
                      <a:pt x="3206" y="283"/>
                    </a:lnTo>
                    <a:lnTo>
                      <a:pt x="3246" y="223"/>
                    </a:lnTo>
                    <a:lnTo>
                      <a:pt x="3226" y="142"/>
                    </a:lnTo>
                    <a:lnTo>
                      <a:pt x="3186" y="61"/>
                    </a:lnTo>
                    <a:lnTo>
                      <a:pt x="3125" y="21"/>
                    </a:lnTo>
                    <a:lnTo>
                      <a:pt x="304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3886350" y="1456325"/>
                <a:ext cx="434475" cy="517650"/>
              </a:xfrm>
              <a:custGeom>
                <a:avLst/>
                <a:gdLst/>
                <a:ahLst/>
                <a:cxnLst/>
                <a:rect l="l" t="t" r="r" b="b"/>
                <a:pathLst>
                  <a:path w="17379" h="20706" extrusionOk="0">
                    <a:moveTo>
                      <a:pt x="9879" y="0"/>
                    </a:moveTo>
                    <a:lnTo>
                      <a:pt x="9738" y="41"/>
                    </a:lnTo>
                    <a:lnTo>
                      <a:pt x="9516" y="121"/>
                    </a:lnTo>
                    <a:lnTo>
                      <a:pt x="8871" y="404"/>
                    </a:lnTo>
                    <a:lnTo>
                      <a:pt x="8024" y="827"/>
                    </a:lnTo>
                    <a:lnTo>
                      <a:pt x="7097" y="1311"/>
                    </a:lnTo>
                    <a:lnTo>
                      <a:pt x="6169" y="1815"/>
                    </a:lnTo>
                    <a:lnTo>
                      <a:pt x="5363" y="2278"/>
                    </a:lnTo>
                    <a:lnTo>
                      <a:pt x="4738" y="2662"/>
                    </a:lnTo>
                    <a:lnTo>
                      <a:pt x="4536" y="2803"/>
                    </a:lnTo>
                    <a:lnTo>
                      <a:pt x="4415" y="2883"/>
                    </a:lnTo>
                    <a:lnTo>
                      <a:pt x="4355" y="2964"/>
                    </a:lnTo>
                    <a:lnTo>
                      <a:pt x="4294" y="3085"/>
                    </a:lnTo>
                    <a:lnTo>
                      <a:pt x="4113" y="3488"/>
                    </a:lnTo>
                    <a:lnTo>
                      <a:pt x="3569" y="4839"/>
                    </a:lnTo>
                    <a:lnTo>
                      <a:pt x="2843" y="6653"/>
                    </a:lnTo>
                    <a:lnTo>
                      <a:pt x="2057" y="8730"/>
                    </a:lnTo>
                    <a:lnTo>
                      <a:pt x="625" y="12560"/>
                    </a:lnTo>
                    <a:lnTo>
                      <a:pt x="0" y="14274"/>
                    </a:lnTo>
                    <a:lnTo>
                      <a:pt x="7500" y="20705"/>
                    </a:lnTo>
                    <a:lnTo>
                      <a:pt x="14153" y="13931"/>
                    </a:lnTo>
                    <a:lnTo>
                      <a:pt x="14234" y="13952"/>
                    </a:lnTo>
                    <a:lnTo>
                      <a:pt x="14334" y="13931"/>
                    </a:lnTo>
                    <a:lnTo>
                      <a:pt x="14455" y="13891"/>
                    </a:lnTo>
                    <a:lnTo>
                      <a:pt x="14556" y="13851"/>
                    </a:lnTo>
                    <a:lnTo>
                      <a:pt x="14677" y="13770"/>
                    </a:lnTo>
                    <a:lnTo>
                      <a:pt x="14798" y="13669"/>
                    </a:lnTo>
                    <a:lnTo>
                      <a:pt x="15060" y="13427"/>
                    </a:lnTo>
                    <a:lnTo>
                      <a:pt x="15322" y="13105"/>
                    </a:lnTo>
                    <a:lnTo>
                      <a:pt x="15605" y="12742"/>
                    </a:lnTo>
                    <a:lnTo>
                      <a:pt x="15887" y="12339"/>
                    </a:lnTo>
                    <a:lnTo>
                      <a:pt x="16149" y="11915"/>
                    </a:lnTo>
                    <a:lnTo>
                      <a:pt x="16391" y="11452"/>
                    </a:lnTo>
                    <a:lnTo>
                      <a:pt x="16633" y="11008"/>
                    </a:lnTo>
                    <a:lnTo>
                      <a:pt x="16854" y="10544"/>
                    </a:lnTo>
                    <a:lnTo>
                      <a:pt x="17036" y="10101"/>
                    </a:lnTo>
                    <a:lnTo>
                      <a:pt x="17197" y="9677"/>
                    </a:lnTo>
                    <a:lnTo>
                      <a:pt x="17298" y="9294"/>
                    </a:lnTo>
                    <a:lnTo>
                      <a:pt x="17379" y="8952"/>
                    </a:lnTo>
                    <a:lnTo>
                      <a:pt x="17379" y="8790"/>
                    </a:lnTo>
                    <a:lnTo>
                      <a:pt x="17379" y="8669"/>
                    </a:lnTo>
                    <a:lnTo>
                      <a:pt x="17358" y="8407"/>
                    </a:lnTo>
                    <a:lnTo>
                      <a:pt x="17318" y="8186"/>
                    </a:lnTo>
                    <a:lnTo>
                      <a:pt x="17258" y="7964"/>
                    </a:lnTo>
                    <a:lnTo>
                      <a:pt x="17197" y="7742"/>
                    </a:lnTo>
                    <a:lnTo>
                      <a:pt x="17117" y="7561"/>
                    </a:lnTo>
                    <a:lnTo>
                      <a:pt x="17016" y="7379"/>
                    </a:lnTo>
                    <a:lnTo>
                      <a:pt x="16834" y="7057"/>
                    </a:lnTo>
                    <a:lnTo>
                      <a:pt x="16633" y="6815"/>
                    </a:lnTo>
                    <a:lnTo>
                      <a:pt x="16471" y="6613"/>
                    </a:lnTo>
                    <a:lnTo>
                      <a:pt x="16310" y="6472"/>
                    </a:lnTo>
                    <a:lnTo>
                      <a:pt x="16250" y="6170"/>
                    </a:lnTo>
                    <a:lnTo>
                      <a:pt x="16149" y="5887"/>
                    </a:lnTo>
                    <a:lnTo>
                      <a:pt x="16008" y="5645"/>
                    </a:lnTo>
                    <a:lnTo>
                      <a:pt x="15867" y="5444"/>
                    </a:lnTo>
                    <a:lnTo>
                      <a:pt x="15705" y="5242"/>
                    </a:lnTo>
                    <a:lnTo>
                      <a:pt x="15504" y="5081"/>
                    </a:lnTo>
                    <a:lnTo>
                      <a:pt x="15322" y="4960"/>
                    </a:lnTo>
                    <a:lnTo>
                      <a:pt x="15141" y="4839"/>
                    </a:lnTo>
                    <a:lnTo>
                      <a:pt x="14939" y="4738"/>
                    </a:lnTo>
                    <a:lnTo>
                      <a:pt x="14758" y="4657"/>
                    </a:lnTo>
                    <a:lnTo>
                      <a:pt x="14435" y="4557"/>
                    </a:lnTo>
                    <a:lnTo>
                      <a:pt x="14213" y="4516"/>
                    </a:lnTo>
                    <a:lnTo>
                      <a:pt x="14133" y="4496"/>
                    </a:lnTo>
                    <a:lnTo>
                      <a:pt x="14052" y="4254"/>
                    </a:lnTo>
                    <a:lnTo>
                      <a:pt x="13951" y="4053"/>
                    </a:lnTo>
                    <a:lnTo>
                      <a:pt x="13830" y="3851"/>
                    </a:lnTo>
                    <a:lnTo>
                      <a:pt x="13689" y="3690"/>
                    </a:lnTo>
                    <a:lnTo>
                      <a:pt x="13528" y="3549"/>
                    </a:lnTo>
                    <a:lnTo>
                      <a:pt x="13367" y="3428"/>
                    </a:lnTo>
                    <a:lnTo>
                      <a:pt x="13205" y="3307"/>
                    </a:lnTo>
                    <a:lnTo>
                      <a:pt x="13044" y="3226"/>
                    </a:lnTo>
                    <a:lnTo>
                      <a:pt x="12742" y="3085"/>
                    </a:lnTo>
                    <a:lnTo>
                      <a:pt x="12480" y="3004"/>
                    </a:lnTo>
                    <a:lnTo>
                      <a:pt x="12238" y="2944"/>
                    </a:lnTo>
                    <a:lnTo>
                      <a:pt x="11935" y="2500"/>
                    </a:lnTo>
                    <a:lnTo>
                      <a:pt x="11633" y="2016"/>
                    </a:lnTo>
                    <a:lnTo>
                      <a:pt x="11250" y="1472"/>
                    </a:lnTo>
                    <a:lnTo>
                      <a:pt x="10847" y="948"/>
                    </a:lnTo>
                    <a:lnTo>
                      <a:pt x="10464" y="464"/>
                    </a:lnTo>
                    <a:lnTo>
                      <a:pt x="10282" y="283"/>
                    </a:lnTo>
                    <a:lnTo>
                      <a:pt x="10121" y="141"/>
                    </a:lnTo>
                    <a:lnTo>
                      <a:pt x="10000" y="41"/>
                    </a:lnTo>
                    <a:lnTo>
                      <a:pt x="9939" y="21"/>
                    </a:lnTo>
                    <a:lnTo>
                      <a:pt x="98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4"/>
              <p:cNvSpPr/>
              <p:nvPr/>
            </p:nvSpPr>
            <p:spPr>
              <a:xfrm>
                <a:off x="3881300" y="1451275"/>
                <a:ext cx="445075" cy="527725"/>
              </a:xfrm>
              <a:custGeom>
                <a:avLst/>
                <a:gdLst/>
                <a:ahLst/>
                <a:cxnLst/>
                <a:rect l="l" t="t" r="r" b="b"/>
                <a:pathLst>
                  <a:path w="17803" h="21109" extrusionOk="0">
                    <a:moveTo>
                      <a:pt x="10081" y="424"/>
                    </a:moveTo>
                    <a:lnTo>
                      <a:pt x="10141" y="444"/>
                    </a:lnTo>
                    <a:lnTo>
                      <a:pt x="10222" y="505"/>
                    </a:lnTo>
                    <a:lnTo>
                      <a:pt x="10424" y="706"/>
                    </a:lnTo>
                    <a:lnTo>
                      <a:pt x="10666" y="1009"/>
                    </a:lnTo>
                    <a:lnTo>
                      <a:pt x="10968" y="1372"/>
                    </a:lnTo>
                    <a:lnTo>
                      <a:pt x="11291" y="1795"/>
                    </a:lnTo>
                    <a:lnTo>
                      <a:pt x="11613" y="2279"/>
                    </a:lnTo>
                    <a:lnTo>
                      <a:pt x="12258" y="3267"/>
                    </a:lnTo>
                    <a:lnTo>
                      <a:pt x="12319" y="3327"/>
                    </a:lnTo>
                    <a:lnTo>
                      <a:pt x="12420" y="3347"/>
                    </a:lnTo>
                    <a:lnTo>
                      <a:pt x="12661" y="3408"/>
                    </a:lnTo>
                    <a:lnTo>
                      <a:pt x="12903" y="3489"/>
                    </a:lnTo>
                    <a:lnTo>
                      <a:pt x="13166" y="3609"/>
                    </a:lnTo>
                    <a:lnTo>
                      <a:pt x="13327" y="3690"/>
                    </a:lnTo>
                    <a:lnTo>
                      <a:pt x="13468" y="3791"/>
                    </a:lnTo>
                    <a:lnTo>
                      <a:pt x="13609" y="3912"/>
                    </a:lnTo>
                    <a:lnTo>
                      <a:pt x="13750" y="4033"/>
                    </a:lnTo>
                    <a:lnTo>
                      <a:pt x="13871" y="4174"/>
                    </a:lnTo>
                    <a:lnTo>
                      <a:pt x="13972" y="4355"/>
                    </a:lnTo>
                    <a:lnTo>
                      <a:pt x="14073" y="4537"/>
                    </a:lnTo>
                    <a:lnTo>
                      <a:pt x="14133" y="4759"/>
                    </a:lnTo>
                    <a:lnTo>
                      <a:pt x="14174" y="4799"/>
                    </a:lnTo>
                    <a:lnTo>
                      <a:pt x="14214" y="4859"/>
                    </a:lnTo>
                    <a:lnTo>
                      <a:pt x="14254" y="4880"/>
                    </a:lnTo>
                    <a:lnTo>
                      <a:pt x="14315" y="4900"/>
                    </a:lnTo>
                    <a:lnTo>
                      <a:pt x="14415" y="4920"/>
                    </a:lnTo>
                    <a:lnTo>
                      <a:pt x="14617" y="4960"/>
                    </a:lnTo>
                    <a:lnTo>
                      <a:pt x="14919" y="5061"/>
                    </a:lnTo>
                    <a:lnTo>
                      <a:pt x="15081" y="5142"/>
                    </a:lnTo>
                    <a:lnTo>
                      <a:pt x="15262" y="5222"/>
                    </a:lnTo>
                    <a:lnTo>
                      <a:pt x="15423" y="5323"/>
                    </a:lnTo>
                    <a:lnTo>
                      <a:pt x="15605" y="5464"/>
                    </a:lnTo>
                    <a:lnTo>
                      <a:pt x="15766" y="5605"/>
                    </a:lnTo>
                    <a:lnTo>
                      <a:pt x="15907" y="5767"/>
                    </a:lnTo>
                    <a:lnTo>
                      <a:pt x="16048" y="5968"/>
                    </a:lnTo>
                    <a:lnTo>
                      <a:pt x="16149" y="6190"/>
                    </a:lnTo>
                    <a:lnTo>
                      <a:pt x="16250" y="6432"/>
                    </a:lnTo>
                    <a:lnTo>
                      <a:pt x="16311" y="6694"/>
                    </a:lnTo>
                    <a:lnTo>
                      <a:pt x="16331" y="6775"/>
                    </a:lnTo>
                    <a:lnTo>
                      <a:pt x="16371" y="6835"/>
                    </a:lnTo>
                    <a:lnTo>
                      <a:pt x="16532" y="6976"/>
                    </a:lnTo>
                    <a:lnTo>
                      <a:pt x="16694" y="7158"/>
                    </a:lnTo>
                    <a:lnTo>
                      <a:pt x="16855" y="7380"/>
                    </a:lnTo>
                    <a:lnTo>
                      <a:pt x="17036" y="7682"/>
                    </a:lnTo>
                    <a:lnTo>
                      <a:pt x="17137" y="7843"/>
                    </a:lnTo>
                    <a:lnTo>
                      <a:pt x="17198" y="8025"/>
                    </a:lnTo>
                    <a:lnTo>
                      <a:pt x="17278" y="8226"/>
                    </a:lnTo>
                    <a:lnTo>
                      <a:pt x="17319" y="8428"/>
                    </a:lnTo>
                    <a:lnTo>
                      <a:pt x="17359" y="8650"/>
                    </a:lnTo>
                    <a:lnTo>
                      <a:pt x="17379" y="8871"/>
                    </a:lnTo>
                    <a:lnTo>
                      <a:pt x="17379" y="9093"/>
                    </a:lnTo>
                    <a:lnTo>
                      <a:pt x="17319" y="9355"/>
                    </a:lnTo>
                    <a:lnTo>
                      <a:pt x="17258" y="9658"/>
                    </a:lnTo>
                    <a:lnTo>
                      <a:pt x="17137" y="9980"/>
                    </a:lnTo>
                    <a:lnTo>
                      <a:pt x="17016" y="10323"/>
                    </a:lnTo>
                    <a:lnTo>
                      <a:pt x="16855" y="10686"/>
                    </a:lnTo>
                    <a:lnTo>
                      <a:pt x="16694" y="11049"/>
                    </a:lnTo>
                    <a:lnTo>
                      <a:pt x="16492" y="11432"/>
                    </a:lnTo>
                    <a:lnTo>
                      <a:pt x="16290" y="11795"/>
                    </a:lnTo>
                    <a:lnTo>
                      <a:pt x="16089" y="12158"/>
                    </a:lnTo>
                    <a:lnTo>
                      <a:pt x="15867" y="12500"/>
                    </a:lnTo>
                    <a:lnTo>
                      <a:pt x="15645" y="12823"/>
                    </a:lnTo>
                    <a:lnTo>
                      <a:pt x="15423" y="13105"/>
                    </a:lnTo>
                    <a:lnTo>
                      <a:pt x="15202" y="13367"/>
                    </a:lnTo>
                    <a:lnTo>
                      <a:pt x="15000" y="13589"/>
                    </a:lnTo>
                    <a:lnTo>
                      <a:pt x="14798" y="13770"/>
                    </a:lnTo>
                    <a:lnTo>
                      <a:pt x="14678" y="13851"/>
                    </a:lnTo>
                    <a:lnTo>
                      <a:pt x="14577" y="13912"/>
                    </a:lnTo>
                    <a:lnTo>
                      <a:pt x="14476" y="13932"/>
                    </a:lnTo>
                    <a:lnTo>
                      <a:pt x="14294" y="13932"/>
                    </a:lnTo>
                    <a:lnTo>
                      <a:pt x="14254" y="13952"/>
                    </a:lnTo>
                    <a:lnTo>
                      <a:pt x="14214" y="13992"/>
                    </a:lnTo>
                    <a:lnTo>
                      <a:pt x="7682" y="20625"/>
                    </a:lnTo>
                    <a:lnTo>
                      <a:pt x="444" y="14416"/>
                    </a:lnTo>
                    <a:lnTo>
                      <a:pt x="1735" y="10887"/>
                    </a:lnTo>
                    <a:lnTo>
                      <a:pt x="3085" y="7339"/>
                    </a:lnTo>
                    <a:lnTo>
                      <a:pt x="3670" y="5807"/>
                    </a:lnTo>
                    <a:lnTo>
                      <a:pt x="4174" y="4537"/>
                    </a:lnTo>
                    <a:lnTo>
                      <a:pt x="4557" y="3650"/>
                    </a:lnTo>
                    <a:lnTo>
                      <a:pt x="4678" y="3388"/>
                    </a:lnTo>
                    <a:lnTo>
                      <a:pt x="4759" y="3247"/>
                    </a:lnTo>
                    <a:lnTo>
                      <a:pt x="4880" y="3146"/>
                    </a:lnTo>
                    <a:lnTo>
                      <a:pt x="5061" y="3025"/>
                    </a:lnTo>
                    <a:lnTo>
                      <a:pt x="5666" y="2662"/>
                    </a:lnTo>
                    <a:lnTo>
                      <a:pt x="6472" y="2198"/>
                    </a:lnTo>
                    <a:lnTo>
                      <a:pt x="7379" y="1714"/>
                    </a:lnTo>
                    <a:lnTo>
                      <a:pt x="8287" y="1231"/>
                    </a:lnTo>
                    <a:lnTo>
                      <a:pt x="9093" y="827"/>
                    </a:lnTo>
                    <a:lnTo>
                      <a:pt x="9718" y="525"/>
                    </a:lnTo>
                    <a:lnTo>
                      <a:pt x="9940" y="444"/>
                    </a:lnTo>
                    <a:lnTo>
                      <a:pt x="10081" y="424"/>
                    </a:lnTo>
                    <a:close/>
                    <a:moveTo>
                      <a:pt x="10081" y="1"/>
                    </a:moveTo>
                    <a:lnTo>
                      <a:pt x="9920" y="41"/>
                    </a:lnTo>
                    <a:lnTo>
                      <a:pt x="9678" y="122"/>
                    </a:lnTo>
                    <a:lnTo>
                      <a:pt x="9375" y="243"/>
                    </a:lnTo>
                    <a:lnTo>
                      <a:pt x="8992" y="424"/>
                    </a:lnTo>
                    <a:lnTo>
                      <a:pt x="8125" y="847"/>
                    </a:lnTo>
                    <a:lnTo>
                      <a:pt x="7178" y="1351"/>
                    </a:lnTo>
                    <a:lnTo>
                      <a:pt x="6230" y="1876"/>
                    </a:lnTo>
                    <a:lnTo>
                      <a:pt x="5404" y="2339"/>
                    </a:lnTo>
                    <a:lnTo>
                      <a:pt x="4779" y="2722"/>
                    </a:lnTo>
                    <a:lnTo>
                      <a:pt x="4577" y="2864"/>
                    </a:lnTo>
                    <a:lnTo>
                      <a:pt x="4476" y="2944"/>
                    </a:lnTo>
                    <a:lnTo>
                      <a:pt x="4355" y="3105"/>
                    </a:lnTo>
                    <a:lnTo>
                      <a:pt x="4194" y="3448"/>
                    </a:lnTo>
                    <a:lnTo>
                      <a:pt x="3751" y="4537"/>
                    </a:lnTo>
                    <a:lnTo>
                      <a:pt x="3146" y="6049"/>
                    </a:lnTo>
                    <a:lnTo>
                      <a:pt x="2440" y="7843"/>
                    </a:lnTo>
                    <a:lnTo>
                      <a:pt x="1049" y="11573"/>
                    </a:lnTo>
                    <a:lnTo>
                      <a:pt x="1" y="14416"/>
                    </a:lnTo>
                    <a:lnTo>
                      <a:pt x="1" y="14476"/>
                    </a:lnTo>
                    <a:lnTo>
                      <a:pt x="1" y="14537"/>
                    </a:lnTo>
                    <a:lnTo>
                      <a:pt x="21" y="14597"/>
                    </a:lnTo>
                    <a:lnTo>
                      <a:pt x="61" y="14637"/>
                    </a:lnTo>
                    <a:lnTo>
                      <a:pt x="7561" y="21048"/>
                    </a:lnTo>
                    <a:lnTo>
                      <a:pt x="7621" y="21089"/>
                    </a:lnTo>
                    <a:lnTo>
                      <a:pt x="7702" y="21109"/>
                    </a:lnTo>
                    <a:lnTo>
                      <a:pt x="7783" y="21089"/>
                    </a:lnTo>
                    <a:lnTo>
                      <a:pt x="7843" y="21048"/>
                    </a:lnTo>
                    <a:lnTo>
                      <a:pt x="14415" y="14355"/>
                    </a:lnTo>
                    <a:lnTo>
                      <a:pt x="14577" y="14335"/>
                    </a:lnTo>
                    <a:lnTo>
                      <a:pt x="14718" y="14295"/>
                    </a:lnTo>
                    <a:lnTo>
                      <a:pt x="14879" y="14214"/>
                    </a:lnTo>
                    <a:lnTo>
                      <a:pt x="15061" y="14093"/>
                    </a:lnTo>
                    <a:lnTo>
                      <a:pt x="15262" y="13912"/>
                    </a:lnTo>
                    <a:lnTo>
                      <a:pt x="15504" y="13670"/>
                    </a:lnTo>
                    <a:lnTo>
                      <a:pt x="15726" y="13387"/>
                    </a:lnTo>
                    <a:lnTo>
                      <a:pt x="15968" y="13085"/>
                    </a:lnTo>
                    <a:lnTo>
                      <a:pt x="16190" y="12742"/>
                    </a:lnTo>
                    <a:lnTo>
                      <a:pt x="16431" y="12379"/>
                    </a:lnTo>
                    <a:lnTo>
                      <a:pt x="16653" y="11996"/>
                    </a:lnTo>
                    <a:lnTo>
                      <a:pt x="16875" y="11593"/>
                    </a:lnTo>
                    <a:lnTo>
                      <a:pt x="17056" y="11190"/>
                    </a:lnTo>
                    <a:lnTo>
                      <a:pt x="17238" y="10807"/>
                    </a:lnTo>
                    <a:lnTo>
                      <a:pt x="17399" y="10424"/>
                    </a:lnTo>
                    <a:lnTo>
                      <a:pt x="17540" y="10061"/>
                    </a:lnTo>
                    <a:lnTo>
                      <a:pt x="17661" y="9698"/>
                    </a:lnTo>
                    <a:lnTo>
                      <a:pt x="17742" y="9375"/>
                    </a:lnTo>
                    <a:lnTo>
                      <a:pt x="17782" y="9093"/>
                    </a:lnTo>
                    <a:lnTo>
                      <a:pt x="17802" y="8851"/>
                    </a:lnTo>
                    <a:lnTo>
                      <a:pt x="17782" y="8630"/>
                    </a:lnTo>
                    <a:lnTo>
                      <a:pt x="17742" y="8408"/>
                    </a:lnTo>
                    <a:lnTo>
                      <a:pt x="17702" y="8206"/>
                    </a:lnTo>
                    <a:lnTo>
                      <a:pt x="17641" y="8005"/>
                    </a:lnTo>
                    <a:lnTo>
                      <a:pt x="17560" y="7803"/>
                    </a:lnTo>
                    <a:lnTo>
                      <a:pt x="17480" y="7642"/>
                    </a:lnTo>
                    <a:lnTo>
                      <a:pt x="17319" y="7319"/>
                    </a:lnTo>
                    <a:lnTo>
                      <a:pt x="17137" y="7057"/>
                    </a:lnTo>
                    <a:lnTo>
                      <a:pt x="16956" y="6835"/>
                    </a:lnTo>
                    <a:lnTo>
                      <a:pt x="16815" y="6674"/>
                    </a:lnTo>
                    <a:lnTo>
                      <a:pt x="16694" y="6573"/>
                    </a:lnTo>
                    <a:lnTo>
                      <a:pt x="16633" y="6291"/>
                    </a:lnTo>
                    <a:lnTo>
                      <a:pt x="16552" y="6049"/>
                    </a:lnTo>
                    <a:lnTo>
                      <a:pt x="16431" y="5827"/>
                    </a:lnTo>
                    <a:lnTo>
                      <a:pt x="16311" y="5626"/>
                    </a:lnTo>
                    <a:lnTo>
                      <a:pt x="16169" y="5444"/>
                    </a:lnTo>
                    <a:lnTo>
                      <a:pt x="16008" y="5283"/>
                    </a:lnTo>
                    <a:lnTo>
                      <a:pt x="15847" y="5142"/>
                    </a:lnTo>
                    <a:lnTo>
                      <a:pt x="15665" y="5001"/>
                    </a:lnTo>
                    <a:lnTo>
                      <a:pt x="15504" y="4900"/>
                    </a:lnTo>
                    <a:lnTo>
                      <a:pt x="15323" y="4799"/>
                    </a:lnTo>
                    <a:lnTo>
                      <a:pt x="15000" y="4658"/>
                    </a:lnTo>
                    <a:lnTo>
                      <a:pt x="14718" y="4577"/>
                    </a:lnTo>
                    <a:lnTo>
                      <a:pt x="14496" y="4517"/>
                    </a:lnTo>
                    <a:lnTo>
                      <a:pt x="14415" y="4315"/>
                    </a:lnTo>
                    <a:lnTo>
                      <a:pt x="14315" y="4114"/>
                    </a:lnTo>
                    <a:lnTo>
                      <a:pt x="14214" y="3952"/>
                    </a:lnTo>
                    <a:lnTo>
                      <a:pt x="14073" y="3791"/>
                    </a:lnTo>
                    <a:lnTo>
                      <a:pt x="13952" y="3650"/>
                    </a:lnTo>
                    <a:lnTo>
                      <a:pt x="13811" y="3529"/>
                    </a:lnTo>
                    <a:lnTo>
                      <a:pt x="13670" y="3428"/>
                    </a:lnTo>
                    <a:lnTo>
                      <a:pt x="13508" y="3327"/>
                    </a:lnTo>
                    <a:lnTo>
                      <a:pt x="13226" y="3186"/>
                    </a:lnTo>
                    <a:lnTo>
                      <a:pt x="12964" y="3065"/>
                    </a:lnTo>
                    <a:lnTo>
                      <a:pt x="12742" y="3005"/>
                    </a:lnTo>
                    <a:lnTo>
                      <a:pt x="12561" y="2964"/>
                    </a:lnTo>
                    <a:lnTo>
                      <a:pt x="11936" y="2017"/>
                    </a:lnTo>
                    <a:lnTo>
                      <a:pt x="11593" y="1533"/>
                    </a:lnTo>
                    <a:lnTo>
                      <a:pt x="11250" y="1049"/>
                    </a:lnTo>
                    <a:lnTo>
                      <a:pt x="10908" y="646"/>
                    </a:lnTo>
                    <a:lnTo>
                      <a:pt x="10585" y="303"/>
                    </a:lnTo>
                    <a:lnTo>
                      <a:pt x="10444" y="182"/>
                    </a:lnTo>
                    <a:lnTo>
                      <a:pt x="10303" y="81"/>
                    </a:lnTo>
                    <a:lnTo>
                      <a:pt x="10182" y="21"/>
                    </a:lnTo>
                    <a:lnTo>
                      <a:pt x="1008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4"/>
              <p:cNvSpPr/>
              <p:nvPr/>
            </p:nvSpPr>
            <p:spPr>
              <a:xfrm>
                <a:off x="4086450" y="1524875"/>
                <a:ext cx="110900" cy="33275"/>
              </a:xfrm>
              <a:custGeom>
                <a:avLst/>
                <a:gdLst/>
                <a:ahLst/>
                <a:cxnLst/>
                <a:rect l="l" t="t" r="r" b="b"/>
                <a:pathLst>
                  <a:path w="4436" h="1331" extrusionOk="0">
                    <a:moveTo>
                      <a:pt x="4193" y="0"/>
                    </a:moveTo>
                    <a:lnTo>
                      <a:pt x="161" y="928"/>
                    </a:lnTo>
                    <a:lnTo>
                      <a:pt x="81" y="948"/>
                    </a:lnTo>
                    <a:lnTo>
                      <a:pt x="20" y="1008"/>
                    </a:lnTo>
                    <a:lnTo>
                      <a:pt x="0" y="1089"/>
                    </a:lnTo>
                    <a:lnTo>
                      <a:pt x="0" y="1170"/>
                    </a:lnTo>
                    <a:lnTo>
                      <a:pt x="20" y="1230"/>
                    </a:lnTo>
                    <a:lnTo>
                      <a:pt x="81" y="1290"/>
                    </a:lnTo>
                    <a:lnTo>
                      <a:pt x="121" y="1311"/>
                    </a:lnTo>
                    <a:lnTo>
                      <a:pt x="202" y="1331"/>
                    </a:lnTo>
                    <a:lnTo>
                      <a:pt x="242" y="1331"/>
                    </a:lnTo>
                    <a:lnTo>
                      <a:pt x="4274" y="403"/>
                    </a:lnTo>
                    <a:lnTo>
                      <a:pt x="4355" y="383"/>
                    </a:lnTo>
                    <a:lnTo>
                      <a:pt x="4415" y="323"/>
                    </a:lnTo>
                    <a:lnTo>
                      <a:pt x="4435" y="242"/>
                    </a:lnTo>
                    <a:lnTo>
                      <a:pt x="4435" y="161"/>
                    </a:lnTo>
                    <a:lnTo>
                      <a:pt x="4395" y="81"/>
                    </a:lnTo>
                    <a:lnTo>
                      <a:pt x="4335" y="41"/>
                    </a:lnTo>
                    <a:lnTo>
                      <a:pt x="427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117675" y="1514275"/>
                <a:ext cx="15150" cy="32800"/>
              </a:xfrm>
              <a:custGeom>
                <a:avLst/>
                <a:gdLst/>
                <a:ahLst/>
                <a:cxnLst/>
                <a:rect l="l" t="t" r="r" b="b"/>
                <a:pathLst>
                  <a:path w="606" h="1312" extrusionOk="0">
                    <a:moveTo>
                      <a:pt x="324" y="1"/>
                    </a:moveTo>
                    <a:lnTo>
                      <a:pt x="263" y="41"/>
                    </a:lnTo>
                    <a:lnTo>
                      <a:pt x="203" y="102"/>
                    </a:lnTo>
                    <a:lnTo>
                      <a:pt x="203" y="182"/>
                    </a:lnTo>
                    <a:lnTo>
                      <a:pt x="182" y="384"/>
                    </a:lnTo>
                    <a:lnTo>
                      <a:pt x="142" y="626"/>
                    </a:lnTo>
                    <a:lnTo>
                      <a:pt x="82" y="848"/>
                    </a:lnTo>
                    <a:lnTo>
                      <a:pt x="21" y="1009"/>
                    </a:lnTo>
                    <a:lnTo>
                      <a:pt x="1" y="1089"/>
                    </a:lnTo>
                    <a:lnTo>
                      <a:pt x="21" y="1170"/>
                    </a:lnTo>
                    <a:lnTo>
                      <a:pt x="61" y="1231"/>
                    </a:lnTo>
                    <a:lnTo>
                      <a:pt x="122" y="1291"/>
                    </a:lnTo>
                    <a:lnTo>
                      <a:pt x="162" y="1311"/>
                    </a:lnTo>
                    <a:lnTo>
                      <a:pt x="263" y="1311"/>
                    </a:lnTo>
                    <a:lnTo>
                      <a:pt x="324" y="1271"/>
                    </a:lnTo>
                    <a:lnTo>
                      <a:pt x="364" y="1251"/>
                    </a:lnTo>
                    <a:lnTo>
                      <a:pt x="404" y="1190"/>
                    </a:lnTo>
                    <a:lnTo>
                      <a:pt x="445" y="1069"/>
                    </a:lnTo>
                    <a:lnTo>
                      <a:pt x="485" y="928"/>
                    </a:lnTo>
                    <a:lnTo>
                      <a:pt x="565" y="626"/>
                    </a:lnTo>
                    <a:lnTo>
                      <a:pt x="586" y="344"/>
                    </a:lnTo>
                    <a:lnTo>
                      <a:pt x="606" y="223"/>
                    </a:lnTo>
                    <a:lnTo>
                      <a:pt x="586" y="122"/>
                    </a:lnTo>
                    <a:lnTo>
                      <a:pt x="545" y="61"/>
                    </a:lnTo>
                    <a:lnTo>
                      <a:pt x="485" y="21"/>
                    </a:lnTo>
                    <a:lnTo>
                      <a:pt x="40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214950" y="1613075"/>
                <a:ext cx="84200" cy="30250"/>
              </a:xfrm>
              <a:custGeom>
                <a:avLst/>
                <a:gdLst/>
                <a:ahLst/>
                <a:cxnLst/>
                <a:rect l="l" t="t" r="r" b="b"/>
                <a:pathLst>
                  <a:path w="3368" h="1210" extrusionOk="0">
                    <a:moveTo>
                      <a:pt x="3106" y="0"/>
                    </a:moveTo>
                    <a:lnTo>
                      <a:pt x="162" y="807"/>
                    </a:lnTo>
                    <a:lnTo>
                      <a:pt x="82" y="847"/>
                    </a:lnTo>
                    <a:lnTo>
                      <a:pt x="41" y="908"/>
                    </a:lnTo>
                    <a:lnTo>
                      <a:pt x="1" y="988"/>
                    </a:lnTo>
                    <a:lnTo>
                      <a:pt x="21" y="1069"/>
                    </a:lnTo>
                    <a:lnTo>
                      <a:pt x="41" y="1129"/>
                    </a:lnTo>
                    <a:lnTo>
                      <a:pt x="82" y="1170"/>
                    </a:lnTo>
                    <a:lnTo>
                      <a:pt x="142" y="1210"/>
                    </a:lnTo>
                    <a:lnTo>
                      <a:pt x="263" y="1210"/>
                    </a:lnTo>
                    <a:lnTo>
                      <a:pt x="3206" y="404"/>
                    </a:lnTo>
                    <a:lnTo>
                      <a:pt x="3287" y="363"/>
                    </a:lnTo>
                    <a:lnTo>
                      <a:pt x="3348" y="303"/>
                    </a:lnTo>
                    <a:lnTo>
                      <a:pt x="3368" y="222"/>
                    </a:lnTo>
                    <a:lnTo>
                      <a:pt x="3368" y="141"/>
                    </a:lnTo>
                    <a:lnTo>
                      <a:pt x="3327" y="81"/>
                    </a:lnTo>
                    <a:lnTo>
                      <a:pt x="3267" y="20"/>
                    </a:lnTo>
                    <a:lnTo>
                      <a:pt x="3186"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153475" y="1563675"/>
                <a:ext cx="91750" cy="37825"/>
              </a:xfrm>
              <a:custGeom>
                <a:avLst/>
                <a:gdLst/>
                <a:ahLst/>
                <a:cxnLst/>
                <a:rect l="l" t="t" r="r" b="b"/>
                <a:pathLst>
                  <a:path w="3670" h="1513" extrusionOk="0">
                    <a:moveTo>
                      <a:pt x="3387" y="1"/>
                    </a:moveTo>
                    <a:lnTo>
                      <a:pt x="141" y="1109"/>
                    </a:lnTo>
                    <a:lnTo>
                      <a:pt x="61" y="1150"/>
                    </a:lnTo>
                    <a:lnTo>
                      <a:pt x="21" y="1210"/>
                    </a:lnTo>
                    <a:lnTo>
                      <a:pt x="0" y="1291"/>
                    </a:lnTo>
                    <a:lnTo>
                      <a:pt x="0" y="1371"/>
                    </a:lnTo>
                    <a:lnTo>
                      <a:pt x="41" y="1432"/>
                    </a:lnTo>
                    <a:lnTo>
                      <a:pt x="81" y="1472"/>
                    </a:lnTo>
                    <a:lnTo>
                      <a:pt x="141" y="1492"/>
                    </a:lnTo>
                    <a:lnTo>
                      <a:pt x="202" y="1513"/>
                    </a:lnTo>
                    <a:lnTo>
                      <a:pt x="262" y="1492"/>
                    </a:lnTo>
                    <a:lnTo>
                      <a:pt x="3528" y="384"/>
                    </a:lnTo>
                    <a:lnTo>
                      <a:pt x="3589" y="343"/>
                    </a:lnTo>
                    <a:lnTo>
                      <a:pt x="3649" y="283"/>
                    </a:lnTo>
                    <a:lnTo>
                      <a:pt x="3670" y="202"/>
                    </a:lnTo>
                    <a:lnTo>
                      <a:pt x="3649" y="122"/>
                    </a:lnTo>
                    <a:lnTo>
                      <a:pt x="3609" y="61"/>
                    </a:lnTo>
                    <a:lnTo>
                      <a:pt x="3549" y="21"/>
                    </a:lnTo>
                    <a:lnTo>
                      <a:pt x="346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4"/>
              <p:cNvSpPr/>
              <p:nvPr/>
            </p:nvSpPr>
            <p:spPr>
              <a:xfrm>
                <a:off x="4235125" y="1702275"/>
                <a:ext cx="45875" cy="107375"/>
              </a:xfrm>
              <a:custGeom>
                <a:avLst/>
                <a:gdLst/>
                <a:ahLst/>
                <a:cxnLst/>
                <a:rect l="l" t="t" r="r" b="b"/>
                <a:pathLst>
                  <a:path w="1835" h="4295" extrusionOk="0">
                    <a:moveTo>
                      <a:pt x="1613" y="1"/>
                    </a:moveTo>
                    <a:lnTo>
                      <a:pt x="1533" y="21"/>
                    </a:lnTo>
                    <a:lnTo>
                      <a:pt x="1472" y="81"/>
                    </a:lnTo>
                    <a:lnTo>
                      <a:pt x="1432" y="162"/>
                    </a:lnTo>
                    <a:lnTo>
                      <a:pt x="1371" y="424"/>
                    </a:lnTo>
                    <a:lnTo>
                      <a:pt x="1129" y="1170"/>
                    </a:lnTo>
                    <a:lnTo>
                      <a:pt x="928" y="1735"/>
                    </a:lnTo>
                    <a:lnTo>
                      <a:pt x="686" y="2380"/>
                    </a:lnTo>
                    <a:lnTo>
                      <a:pt x="383" y="3146"/>
                    </a:lnTo>
                    <a:lnTo>
                      <a:pt x="21" y="4013"/>
                    </a:lnTo>
                    <a:lnTo>
                      <a:pt x="0" y="4093"/>
                    </a:lnTo>
                    <a:lnTo>
                      <a:pt x="0" y="4154"/>
                    </a:lnTo>
                    <a:lnTo>
                      <a:pt x="41" y="4234"/>
                    </a:lnTo>
                    <a:lnTo>
                      <a:pt x="121" y="4275"/>
                    </a:lnTo>
                    <a:lnTo>
                      <a:pt x="202" y="4295"/>
                    </a:lnTo>
                    <a:lnTo>
                      <a:pt x="262" y="4295"/>
                    </a:lnTo>
                    <a:lnTo>
                      <a:pt x="303" y="4255"/>
                    </a:lnTo>
                    <a:lnTo>
                      <a:pt x="363" y="4214"/>
                    </a:lnTo>
                    <a:lnTo>
                      <a:pt x="383" y="4174"/>
                    </a:lnTo>
                    <a:lnTo>
                      <a:pt x="766" y="3307"/>
                    </a:lnTo>
                    <a:lnTo>
                      <a:pt x="1069" y="2521"/>
                    </a:lnTo>
                    <a:lnTo>
                      <a:pt x="1311" y="1876"/>
                    </a:lnTo>
                    <a:lnTo>
                      <a:pt x="1512" y="1311"/>
                    </a:lnTo>
                    <a:lnTo>
                      <a:pt x="1754" y="545"/>
                    </a:lnTo>
                    <a:lnTo>
                      <a:pt x="1835" y="263"/>
                    </a:lnTo>
                    <a:lnTo>
                      <a:pt x="1835" y="182"/>
                    </a:lnTo>
                    <a:lnTo>
                      <a:pt x="1815" y="102"/>
                    </a:lnTo>
                    <a:lnTo>
                      <a:pt x="1774" y="41"/>
                    </a:lnTo>
                    <a:lnTo>
                      <a:pt x="169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4"/>
              <p:cNvSpPr/>
              <p:nvPr/>
            </p:nvSpPr>
            <p:spPr>
              <a:xfrm>
                <a:off x="3851575" y="1790475"/>
                <a:ext cx="252525" cy="274725"/>
              </a:xfrm>
              <a:custGeom>
                <a:avLst/>
                <a:gdLst/>
                <a:ahLst/>
                <a:cxnLst/>
                <a:rect l="l" t="t" r="r" b="b"/>
                <a:pathLst>
                  <a:path w="10101" h="10989" extrusionOk="0">
                    <a:moveTo>
                      <a:pt x="1129" y="1"/>
                    </a:moveTo>
                    <a:lnTo>
                      <a:pt x="0" y="4396"/>
                    </a:lnTo>
                    <a:lnTo>
                      <a:pt x="8306" y="10988"/>
                    </a:lnTo>
                    <a:lnTo>
                      <a:pt x="10101" y="6997"/>
                    </a:lnTo>
                    <a:lnTo>
                      <a:pt x="1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3846525" y="1785450"/>
                <a:ext cx="262625" cy="284800"/>
              </a:xfrm>
              <a:custGeom>
                <a:avLst/>
                <a:gdLst/>
                <a:ahLst/>
                <a:cxnLst/>
                <a:rect l="l" t="t" r="r" b="b"/>
                <a:pathLst>
                  <a:path w="10505" h="11392" extrusionOk="0">
                    <a:moveTo>
                      <a:pt x="1452" y="565"/>
                    </a:moveTo>
                    <a:lnTo>
                      <a:pt x="10061" y="7278"/>
                    </a:lnTo>
                    <a:lnTo>
                      <a:pt x="8428" y="10847"/>
                    </a:lnTo>
                    <a:lnTo>
                      <a:pt x="444" y="4516"/>
                    </a:lnTo>
                    <a:lnTo>
                      <a:pt x="1452" y="565"/>
                    </a:lnTo>
                    <a:close/>
                    <a:moveTo>
                      <a:pt x="1311" y="0"/>
                    </a:moveTo>
                    <a:lnTo>
                      <a:pt x="1251" y="20"/>
                    </a:lnTo>
                    <a:lnTo>
                      <a:pt x="1210" y="41"/>
                    </a:lnTo>
                    <a:lnTo>
                      <a:pt x="1170" y="81"/>
                    </a:lnTo>
                    <a:lnTo>
                      <a:pt x="1150" y="121"/>
                    </a:lnTo>
                    <a:lnTo>
                      <a:pt x="1130" y="162"/>
                    </a:lnTo>
                    <a:lnTo>
                      <a:pt x="1" y="4536"/>
                    </a:lnTo>
                    <a:lnTo>
                      <a:pt x="1" y="4597"/>
                    </a:lnTo>
                    <a:lnTo>
                      <a:pt x="1" y="4657"/>
                    </a:lnTo>
                    <a:lnTo>
                      <a:pt x="41" y="4698"/>
                    </a:lnTo>
                    <a:lnTo>
                      <a:pt x="81" y="4758"/>
                    </a:lnTo>
                    <a:lnTo>
                      <a:pt x="8367" y="11331"/>
                    </a:lnTo>
                    <a:lnTo>
                      <a:pt x="8428" y="11371"/>
                    </a:lnTo>
                    <a:lnTo>
                      <a:pt x="8508" y="11391"/>
                    </a:lnTo>
                    <a:lnTo>
                      <a:pt x="8549" y="11371"/>
                    </a:lnTo>
                    <a:lnTo>
                      <a:pt x="8629" y="11331"/>
                    </a:lnTo>
                    <a:lnTo>
                      <a:pt x="8690" y="11270"/>
                    </a:lnTo>
                    <a:lnTo>
                      <a:pt x="10504" y="7298"/>
                    </a:lnTo>
                    <a:lnTo>
                      <a:pt x="10504" y="7218"/>
                    </a:lnTo>
                    <a:lnTo>
                      <a:pt x="10504" y="7157"/>
                    </a:lnTo>
                    <a:lnTo>
                      <a:pt x="10484" y="7097"/>
                    </a:lnTo>
                    <a:lnTo>
                      <a:pt x="10444" y="7036"/>
                    </a:lnTo>
                    <a:lnTo>
                      <a:pt x="1452" y="41"/>
                    </a:lnTo>
                    <a:lnTo>
                      <a:pt x="1412" y="20"/>
                    </a:lnTo>
                    <a:lnTo>
                      <a:pt x="1351"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3228600" y="1815175"/>
                <a:ext cx="859375" cy="996475"/>
              </a:xfrm>
              <a:custGeom>
                <a:avLst/>
                <a:gdLst/>
                <a:ahLst/>
                <a:cxnLst/>
                <a:rect l="l" t="t" r="r" b="b"/>
                <a:pathLst>
                  <a:path w="34375" h="39859" extrusionOk="0">
                    <a:moveTo>
                      <a:pt x="25262" y="1"/>
                    </a:moveTo>
                    <a:lnTo>
                      <a:pt x="15887" y="21593"/>
                    </a:lnTo>
                    <a:lnTo>
                      <a:pt x="13166" y="12218"/>
                    </a:lnTo>
                    <a:lnTo>
                      <a:pt x="10202" y="11674"/>
                    </a:lnTo>
                    <a:lnTo>
                      <a:pt x="122" y="2521"/>
                    </a:lnTo>
                    <a:lnTo>
                      <a:pt x="82" y="2763"/>
                    </a:lnTo>
                    <a:lnTo>
                      <a:pt x="41" y="3065"/>
                    </a:lnTo>
                    <a:lnTo>
                      <a:pt x="21" y="3388"/>
                    </a:lnTo>
                    <a:lnTo>
                      <a:pt x="1" y="3751"/>
                    </a:lnTo>
                    <a:lnTo>
                      <a:pt x="21" y="4557"/>
                    </a:lnTo>
                    <a:lnTo>
                      <a:pt x="61" y="5505"/>
                    </a:lnTo>
                    <a:lnTo>
                      <a:pt x="162" y="6553"/>
                    </a:lnTo>
                    <a:lnTo>
                      <a:pt x="283" y="7722"/>
                    </a:lnTo>
                    <a:lnTo>
                      <a:pt x="465" y="8972"/>
                    </a:lnTo>
                    <a:lnTo>
                      <a:pt x="666" y="10303"/>
                    </a:lnTo>
                    <a:lnTo>
                      <a:pt x="928" y="11714"/>
                    </a:lnTo>
                    <a:lnTo>
                      <a:pt x="1231" y="13186"/>
                    </a:lnTo>
                    <a:lnTo>
                      <a:pt x="1553" y="14698"/>
                    </a:lnTo>
                    <a:lnTo>
                      <a:pt x="1936" y="16270"/>
                    </a:lnTo>
                    <a:lnTo>
                      <a:pt x="2340" y="17843"/>
                    </a:lnTo>
                    <a:lnTo>
                      <a:pt x="2783" y="19456"/>
                    </a:lnTo>
                    <a:lnTo>
                      <a:pt x="3267" y="21089"/>
                    </a:lnTo>
                    <a:lnTo>
                      <a:pt x="3791" y="22702"/>
                    </a:lnTo>
                    <a:lnTo>
                      <a:pt x="4356" y="24294"/>
                    </a:lnTo>
                    <a:lnTo>
                      <a:pt x="4940" y="25887"/>
                    </a:lnTo>
                    <a:lnTo>
                      <a:pt x="5565" y="27439"/>
                    </a:lnTo>
                    <a:lnTo>
                      <a:pt x="5908" y="28185"/>
                    </a:lnTo>
                    <a:lnTo>
                      <a:pt x="6230" y="28931"/>
                    </a:lnTo>
                    <a:lnTo>
                      <a:pt x="6593" y="29677"/>
                    </a:lnTo>
                    <a:lnTo>
                      <a:pt x="6936" y="30383"/>
                    </a:lnTo>
                    <a:lnTo>
                      <a:pt x="7299" y="31088"/>
                    </a:lnTo>
                    <a:lnTo>
                      <a:pt x="7682" y="31774"/>
                    </a:lnTo>
                    <a:lnTo>
                      <a:pt x="8065" y="32439"/>
                    </a:lnTo>
                    <a:lnTo>
                      <a:pt x="8448" y="33105"/>
                    </a:lnTo>
                    <a:lnTo>
                      <a:pt x="8851" y="33730"/>
                    </a:lnTo>
                    <a:lnTo>
                      <a:pt x="9255" y="34314"/>
                    </a:lnTo>
                    <a:lnTo>
                      <a:pt x="9658" y="34899"/>
                    </a:lnTo>
                    <a:lnTo>
                      <a:pt x="10081" y="35463"/>
                    </a:lnTo>
                    <a:lnTo>
                      <a:pt x="10525" y="35988"/>
                    </a:lnTo>
                    <a:lnTo>
                      <a:pt x="10948" y="36492"/>
                    </a:lnTo>
                    <a:lnTo>
                      <a:pt x="11392" y="36955"/>
                    </a:lnTo>
                    <a:lnTo>
                      <a:pt x="11855" y="37399"/>
                    </a:lnTo>
                    <a:lnTo>
                      <a:pt x="12319" y="37802"/>
                    </a:lnTo>
                    <a:lnTo>
                      <a:pt x="12783" y="38185"/>
                    </a:lnTo>
                    <a:lnTo>
                      <a:pt x="13266" y="38528"/>
                    </a:lnTo>
                    <a:lnTo>
                      <a:pt x="13750" y="38830"/>
                    </a:lnTo>
                    <a:lnTo>
                      <a:pt x="14254" y="39092"/>
                    </a:lnTo>
                    <a:lnTo>
                      <a:pt x="14758" y="39314"/>
                    </a:lnTo>
                    <a:lnTo>
                      <a:pt x="15262" y="39516"/>
                    </a:lnTo>
                    <a:lnTo>
                      <a:pt x="15766" y="39657"/>
                    </a:lnTo>
                    <a:lnTo>
                      <a:pt x="16291" y="39758"/>
                    </a:lnTo>
                    <a:lnTo>
                      <a:pt x="16835" y="39838"/>
                    </a:lnTo>
                    <a:lnTo>
                      <a:pt x="17198" y="39858"/>
                    </a:lnTo>
                    <a:lnTo>
                      <a:pt x="17561" y="39838"/>
                    </a:lnTo>
                    <a:lnTo>
                      <a:pt x="17924" y="39778"/>
                    </a:lnTo>
                    <a:lnTo>
                      <a:pt x="18286" y="39657"/>
                    </a:lnTo>
                    <a:lnTo>
                      <a:pt x="18670" y="39516"/>
                    </a:lnTo>
                    <a:lnTo>
                      <a:pt x="19032" y="39314"/>
                    </a:lnTo>
                    <a:lnTo>
                      <a:pt x="19415" y="39072"/>
                    </a:lnTo>
                    <a:lnTo>
                      <a:pt x="19778" y="38810"/>
                    </a:lnTo>
                    <a:lnTo>
                      <a:pt x="20161" y="38508"/>
                    </a:lnTo>
                    <a:lnTo>
                      <a:pt x="20544" y="38165"/>
                    </a:lnTo>
                    <a:lnTo>
                      <a:pt x="20907" y="37782"/>
                    </a:lnTo>
                    <a:lnTo>
                      <a:pt x="21290" y="37379"/>
                    </a:lnTo>
                    <a:lnTo>
                      <a:pt x="21673" y="36935"/>
                    </a:lnTo>
                    <a:lnTo>
                      <a:pt x="22056" y="36471"/>
                    </a:lnTo>
                    <a:lnTo>
                      <a:pt x="22419" y="35967"/>
                    </a:lnTo>
                    <a:lnTo>
                      <a:pt x="22802" y="35443"/>
                    </a:lnTo>
                    <a:lnTo>
                      <a:pt x="23185" y="34899"/>
                    </a:lnTo>
                    <a:lnTo>
                      <a:pt x="23548" y="34334"/>
                    </a:lnTo>
                    <a:lnTo>
                      <a:pt x="23911" y="33750"/>
                    </a:lnTo>
                    <a:lnTo>
                      <a:pt x="24294" y="33145"/>
                    </a:lnTo>
                    <a:lnTo>
                      <a:pt x="25020" y="31855"/>
                    </a:lnTo>
                    <a:lnTo>
                      <a:pt x="25746" y="30524"/>
                    </a:lnTo>
                    <a:lnTo>
                      <a:pt x="26451" y="29133"/>
                    </a:lnTo>
                    <a:lnTo>
                      <a:pt x="27137" y="27701"/>
                    </a:lnTo>
                    <a:lnTo>
                      <a:pt x="27822" y="26250"/>
                    </a:lnTo>
                    <a:lnTo>
                      <a:pt x="28467" y="24798"/>
                    </a:lnTo>
                    <a:lnTo>
                      <a:pt x="29092" y="23306"/>
                    </a:lnTo>
                    <a:lnTo>
                      <a:pt x="29717" y="21855"/>
                    </a:lnTo>
                    <a:lnTo>
                      <a:pt x="30282" y="20403"/>
                    </a:lnTo>
                    <a:lnTo>
                      <a:pt x="30846" y="18992"/>
                    </a:lnTo>
                    <a:lnTo>
                      <a:pt x="31350" y="17641"/>
                    </a:lnTo>
                    <a:lnTo>
                      <a:pt x="31854" y="16331"/>
                    </a:lnTo>
                    <a:lnTo>
                      <a:pt x="32701" y="13932"/>
                    </a:lnTo>
                    <a:lnTo>
                      <a:pt x="33407" y="11896"/>
                    </a:lnTo>
                    <a:lnTo>
                      <a:pt x="33931" y="10323"/>
                    </a:lnTo>
                    <a:lnTo>
                      <a:pt x="34375" y="8952"/>
                    </a:lnTo>
                    <a:lnTo>
                      <a:pt x="25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3228600" y="1815175"/>
                <a:ext cx="859375" cy="996475"/>
              </a:xfrm>
              <a:custGeom>
                <a:avLst/>
                <a:gdLst/>
                <a:ahLst/>
                <a:cxnLst/>
                <a:rect l="l" t="t" r="r" b="b"/>
                <a:pathLst>
                  <a:path w="34375" h="39859" fill="none" extrusionOk="0">
                    <a:moveTo>
                      <a:pt x="122" y="2521"/>
                    </a:moveTo>
                    <a:lnTo>
                      <a:pt x="122" y="2521"/>
                    </a:lnTo>
                    <a:lnTo>
                      <a:pt x="82" y="2763"/>
                    </a:lnTo>
                    <a:lnTo>
                      <a:pt x="41" y="3065"/>
                    </a:lnTo>
                    <a:lnTo>
                      <a:pt x="21" y="3388"/>
                    </a:lnTo>
                    <a:lnTo>
                      <a:pt x="1" y="3751"/>
                    </a:lnTo>
                    <a:lnTo>
                      <a:pt x="21" y="4557"/>
                    </a:lnTo>
                    <a:lnTo>
                      <a:pt x="61" y="5505"/>
                    </a:lnTo>
                    <a:lnTo>
                      <a:pt x="162" y="6553"/>
                    </a:lnTo>
                    <a:lnTo>
                      <a:pt x="283" y="7722"/>
                    </a:lnTo>
                    <a:lnTo>
                      <a:pt x="465" y="8972"/>
                    </a:lnTo>
                    <a:lnTo>
                      <a:pt x="666" y="10303"/>
                    </a:lnTo>
                    <a:lnTo>
                      <a:pt x="928" y="11714"/>
                    </a:lnTo>
                    <a:lnTo>
                      <a:pt x="1231" y="13186"/>
                    </a:lnTo>
                    <a:lnTo>
                      <a:pt x="1553" y="14698"/>
                    </a:lnTo>
                    <a:lnTo>
                      <a:pt x="1936" y="16270"/>
                    </a:lnTo>
                    <a:lnTo>
                      <a:pt x="2340" y="17843"/>
                    </a:lnTo>
                    <a:lnTo>
                      <a:pt x="2783" y="19456"/>
                    </a:lnTo>
                    <a:lnTo>
                      <a:pt x="3267" y="21089"/>
                    </a:lnTo>
                    <a:lnTo>
                      <a:pt x="3791" y="22702"/>
                    </a:lnTo>
                    <a:lnTo>
                      <a:pt x="4356" y="24294"/>
                    </a:lnTo>
                    <a:lnTo>
                      <a:pt x="4940" y="25887"/>
                    </a:lnTo>
                    <a:lnTo>
                      <a:pt x="5565" y="27439"/>
                    </a:lnTo>
                    <a:lnTo>
                      <a:pt x="5908" y="28185"/>
                    </a:lnTo>
                    <a:lnTo>
                      <a:pt x="6230" y="28931"/>
                    </a:lnTo>
                    <a:lnTo>
                      <a:pt x="6593" y="29677"/>
                    </a:lnTo>
                    <a:lnTo>
                      <a:pt x="6936" y="30383"/>
                    </a:lnTo>
                    <a:lnTo>
                      <a:pt x="7299" y="31088"/>
                    </a:lnTo>
                    <a:lnTo>
                      <a:pt x="7682" y="31774"/>
                    </a:lnTo>
                    <a:lnTo>
                      <a:pt x="8065" y="32439"/>
                    </a:lnTo>
                    <a:lnTo>
                      <a:pt x="8448" y="33105"/>
                    </a:lnTo>
                    <a:lnTo>
                      <a:pt x="8851" y="33730"/>
                    </a:lnTo>
                    <a:lnTo>
                      <a:pt x="9255" y="34314"/>
                    </a:lnTo>
                    <a:lnTo>
                      <a:pt x="9658" y="34899"/>
                    </a:lnTo>
                    <a:lnTo>
                      <a:pt x="10081" y="35463"/>
                    </a:lnTo>
                    <a:lnTo>
                      <a:pt x="10525" y="35988"/>
                    </a:lnTo>
                    <a:lnTo>
                      <a:pt x="10948" y="36492"/>
                    </a:lnTo>
                    <a:lnTo>
                      <a:pt x="11392" y="36955"/>
                    </a:lnTo>
                    <a:lnTo>
                      <a:pt x="11855" y="37399"/>
                    </a:lnTo>
                    <a:lnTo>
                      <a:pt x="12319" y="37802"/>
                    </a:lnTo>
                    <a:lnTo>
                      <a:pt x="12783" y="38185"/>
                    </a:lnTo>
                    <a:lnTo>
                      <a:pt x="13266" y="38528"/>
                    </a:lnTo>
                    <a:lnTo>
                      <a:pt x="13750" y="38830"/>
                    </a:lnTo>
                    <a:lnTo>
                      <a:pt x="14254" y="39092"/>
                    </a:lnTo>
                    <a:lnTo>
                      <a:pt x="14758" y="39314"/>
                    </a:lnTo>
                    <a:lnTo>
                      <a:pt x="15262" y="39516"/>
                    </a:lnTo>
                    <a:lnTo>
                      <a:pt x="15766" y="39657"/>
                    </a:lnTo>
                    <a:lnTo>
                      <a:pt x="16291" y="39758"/>
                    </a:lnTo>
                    <a:lnTo>
                      <a:pt x="16835" y="39838"/>
                    </a:lnTo>
                    <a:lnTo>
                      <a:pt x="16835" y="39838"/>
                    </a:lnTo>
                    <a:lnTo>
                      <a:pt x="17198" y="39858"/>
                    </a:lnTo>
                    <a:lnTo>
                      <a:pt x="17561" y="39838"/>
                    </a:lnTo>
                    <a:lnTo>
                      <a:pt x="17924" y="39778"/>
                    </a:lnTo>
                    <a:lnTo>
                      <a:pt x="18286" y="39657"/>
                    </a:lnTo>
                    <a:lnTo>
                      <a:pt x="18670" y="39516"/>
                    </a:lnTo>
                    <a:lnTo>
                      <a:pt x="19032" y="39314"/>
                    </a:lnTo>
                    <a:lnTo>
                      <a:pt x="19415" y="39072"/>
                    </a:lnTo>
                    <a:lnTo>
                      <a:pt x="19778" y="38810"/>
                    </a:lnTo>
                    <a:lnTo>
                      <a:pt x="20161" y="38508"/>
                    </a:lnTo>
                    <a:lnTo>
                      <a:pt x="20544" y="38165"/>
                    </a:lnTo>
                    <a:lnTo>
                      <a:pt x="20907" y="37782"/>
                    </a:lnTo>
                    <a:lnTo>
                      <a:pt x="21290" y="37379"/>
                    </a:lnTo>
                    <a:lnTo>
                      <a:pt x="21673" y="36935"/>
                    </a:lnTo>
                    <a:lnTo>
                      <a:pt x="22056" y="36471"/>
                    </a:lnTo>
                    <a:lnTo>
                      <a:pt x="22419" y="35967"/>
                    </a:lnTo>
                    <a:lnTo>
                      <a:pt x="22802" y="35443"/>
                    </a:lnTo>
                    <a:lnTo>
                      <a:pt x="23185" y="34899"/>
                    </a:lnTo>
                    <a:lnTo>
                      <a:pt x="23548" y="34334"/>
                    </a:lnTo>
                    <a:lnTo>
                      <a:pt x="23911" y="33750"/>
                    </a:lnTo>
                    <a:lnTo>
                      <a:pt x="24294" y="33145"/>
                    </a:lnTo>
                    <a:lnTo>
                      <a:pt x="25020" y="31855"/>
                    </a:lnTo>
                    <a:lnTo>
                      <a:pt x="25746" y="30524"/>
                    </a:lnTo>
                    <a:lnTo>
                      <a:pt x="26451" y="29133"/>
                    </a:lnTo>
                    <a:lnTo>
                      <a:pt x="27137" y="27701"/>
                    </a:lnTo>
                    <a:lnTo>
                      <a:pt x="27822" y="26250"/>
                    </a:lnTo>
                    <a:lnTo>
                      <a:pt x="28467" y="24798"/>
                    </a:lnTo>
                    <a:lnTo>
                      <a:pt x="29092" y="23306"/>
                    </a:lnTo>
                    <a:lnTo>
                      <a:pt x="29717" y="21855"/>
                    </a:lnTo>
                    <a:lnTo>
                      <a:pt x="30282" y="20403"/>
                    </a:lnTo>
                    <a:lnTo>
                      <a:pt x="30846" y="18992"/>
                    </a:lnTo>
                    <a:lnTo>
                      <a:pt x="31350" y="17641"/>
                    </a:lnTo>
                    <a:lnTo>
                      <a:pt x="31854" y="16331"/>
                    </a:lnTo>
                    <a:lnTo>
                      <a:pt x="32701" y="13932"/>
                    </a:lnTo>
                    <a:lnTo>
                      <a:pt x="33407" y="11896"/>
                    </a:lnTo>
                    <a:lnTo>
                      <a:pt x="33931" y="10323"/>
                    </a:lnTo>
                    <a:lnTo>
                      <a:pt x="34375" y="8952"/>
                    </a:lnTo>
                    <a:lnTo>
                      <a:pt x="25262" y="1"/>
                    </a:lnTo>
                    <a:lnTo>
                      <a:pt x="15887" y="21593"/>
                    </a:lnTo>
                    <a:lnTo>
                      <a:pt x="13166" y="12218"/>
                    </a:lnTo>
                    <a:lnTo>
                      <a:pt x="10202" y="11674"/>
                    </a:lnTo>
                    <a:lnTo>
                      <a:pt x="122" y="252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4"/>
              <p:cNvSpPr/>
              <p:nvPr/>
            </p:nvSpPr>
            <p:spPr>
              <a:xfrm>
                <a:off x="3526475" y="1989075"/>
                <a:ext cx="113425" cy="488400"/>
              </a:xfrm>
              <a:custGeom>
                <a:avLst/>
                <a:gdLst/>
                <a:ahLst/>
                <a:cxnLst/>
                <a:rect l="l" t="t" r="r" b="b"/>
                <a:pathLst>
                  <a:path w="4537" h="19536" extrusionOk="0">
                    <a:moveTo>
                      <a:pt x="223" y="0"/>
                    </a:moveTo>
                    <a:lnTo>
                      <a:pt x="142" y="20"/>
                    </a:lnTo>
                    <a:lnTo>
                      <a:pt x="81" y="61"/>
                    </a:lnTo>
                    <a:lnTo>
                      <a:pt x="21" y="121"/>
                    </a:lnTo>
                    <a:lnTo>
                      <a:pt x="1" y="182"/>
                    </a:lnTo>
                    <a:lnTo>
                      <a:pt x="1" y="262"/>
                    </a:lnTo>
                    <a:lnTo>
                      <a:pt x="4113" y="13830"/>
                    </a:lnTo>
                    <a:lnTo>
                      <a:pt x="1694" y="19233"/>
                    </a:lnTo>
                    <a:lnTo>
                      <a:pt x="1674" y="19314"/>
                    </a:lnTo>
                    <a:lnTo>
                      <a:pt x="1674" y="19395"/>
                    </a:lnTo>
                    <a:lnTo>
                      <a:pt x="1714" y="19455"/>
                    </a:lnTo>
                    <a:lnTo>
                      <a:pt x="1795" y="19516"/>
                    </a:lnTo>
                    <a:lnTo>
                      <a:pt x="1876" y="19536"/>
                    </a:lnTo>
                    <a:lnTo>
                      <a:pt x="1936" y="19516"/>
                    </a:lnTo>
                    <a:lnTo>
                      <a:pt x="1976" y="19496"/>
                    </a:lnTo>
                    <a:lnTo>
                      <a:pt x="2037" y="19455"/>
                    </a:lnTo>
                    <a:lnTo>
                      <a:pt x="2057" y="19415"/>
                    </a:lnTo>
                    <a:lnTo>
                      <a:pt x="4517" y="13931"/>
                    </a:lnTo>
                    <a:lnTo>
                      <a:pt x="4537" y="13871"/>
                    </a:lnTo>
                    <a:lnTo>
                      <a:pt x="4517" y="13790"/>
                    </a:lnTo>
                    <a:lnTo>
                      <a:pt x="404" y="141"/>
                    </a:lnTo>
                    <a:lnTo>
                      <a:pt x="364" y="81"/>
                    </a:lnTo>
                    <a:lnTo>
                      <a:pt x="303" y="20"/>
                    </a:lnTo>
                    <a:lnTo>
                      <a:pt x="22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4"/>
              <p:cNvSpPr/>
              <p:nvPr/>
            </p:nvSpPr>
            <p:spPr>
              <a:xfrm>
                <a:off x="3620725" y="2131200"/>
                <a:ext cx="105375" cy="228850"/>
              </a:xfrm>
              <a:custGeom>
                <a:avLst/>
                <a:gdLst/>
                <a:ahLst/>
                <a:cxnLst/>
                <a:rect l="l" t="t" r="r" b="b"/>
                <a:pathLst>
                  <a:path w="4215" h="9154" extrusionOk="0">
                    <a:moveTo>
                      <a:pt x="4013" y="0"/>
                    </a:moveTo>
                    <a:lnTo>
                      <a:pt x="3932" y="21"/>
                    </a:lnTo>
                    <a:lnTo>
                      <a:pt x="3851" y="61"/>
                    </a:lnTo>
                    <a:lnTo>
                      <a:pt x="3811" y="121"/>
                    </a:lnTo>
                    <a:lnTo>
                      <a:pt x="21" y="8871"/>
                    </a:lnTo>
                    <a:lnTo>
                      <a:pt x="1" y="8952"/>
                    </a:lnTo>
                    <a:lnTo>
                      <a:pt x="21" y="9012"/>
                    </a:lnTo>
                    <a:lnTo>
                      <a:pt x="61" y="9093"/>
                    </a:lnTo>
                    <a:lnTo>
                      <a:pt x="122" y="9133"/>
                    </a:lnTo>
                    <a:lnTo>
                      <a:pt x="202" y="9153"/>
                    </a:lnTo>
                    <a:lnTo>
                      <a:pt x="263" y="9133"/>
                    </a:lnTo>
                    <a:lnTo>
                      <a:pt x="323" y="9113"/>
                    </a:lnTo>
                    <a:lnTo>
                      <a:pt x="364" y="9073"/>
                    </a:lnTo>
                    <a:lnTo>
                      <a:pt x="404" y="9032"/>
                    </a:lnTo>
                    <a:lnTo>
                      <a:pt x="4194" y="283"/>
                    </a:lnTo>
                    <a:lnTo>
                      <a:pt x="4214" y="202"/>
                    </a:lnTo>
                    <a:lnTo>
                      <a:pt x="4194" y="121"/>
                    </a:lnTo>
                    <a:lnTo>
                      <a:pt x="4154" y="61"/>
                    </a:lnTo>
                    <a:lnTo>
                      <a:pt x="4073" y="21"/>
                    </a:lnTo>
                    <a:lnTo>
                      <a:pt x="401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4"/>
              <p:cNvSpPr/>
              <p:nvPr/>
            </p:nvSpPr>
            <p:spPr>
              <a:xfrm>
                <a:off x="3282550" y="2259225"/>
                <a:ext cx="603325" cy="557450"/>
              </a:xfrm>
              <a:custGeom>
                <a:avLst/>
                <a:gdLst/>
                <a:ahLst/>
                <a:cxnLst/>
                <a:rect l="l" t="t" r="r" b="b"/>
                <a:pathLst>
                  <a:path w="24133" h="22298" extrusionOk="0">
                    <a:moveTo>
                      <a:pt x="242" y="0"/>
                    </a:moveTo>
                    <a:lnTo>
                      <a:pt x="161" y="20"/>
                    </a:lnTo>
                    <a:lnTo>
                      <a:pt x="81" y="41"/>
                    </a:lnTo>
                    <a:lnTo>
                      <a:pt x="40" y="101"/>
                    </a:lnTo>
                    <a:lnTo>
                      <a:pt x="0" y="182"/>
                    </a:lnTo>
                    <a:lnTo>
                      <a:pt x="20" y="262"/>
                    </a:lnTo>
                    <a:lnTo>
                      <a:pt x="363" y="1553"/>
                    </a:lnTo>
                    <a:lnTo>
                      <a:pt x="806" y="3024"/>
                    </a:lnTo>
                    <a:lnTo>
                      <a:pt x="1311" y="4617"/>
                    </a:lnTo>
                    <a:lnTo>
                      <a:pt x="1895" y="6331"/>
                    </a:lnTo>
                    <a:lnTo>
                      <a:pt x="2218" y="7198"/>
                    </a:lnTo>
                    <a:lnTo>
                      <a:pt x="2560" y="8085"/>
                    </a:lnTo>
                    <a:lnTo>
                      <a:pt x="2903" y="8992"/>
                    </a:lnTo>
                    <a:lnTo>
                      <a:pt x="3286" y="9879"/>
                    </a:lnTo>
                    <a:lnTo>
                      <a:pt x="3669" y="10786"/>
                    </a:lnTo>
                    <a:lnTo>
                      <a:pt x="4093" y="11673"/>
                    </a:lnTo>
                    <a:lnTo>
                      <a:pt x="4516" y="12560"/>
                    </a:lnTo>
                    <a:lnTo>
                      <a:pt x="4960" y="13447"/>
                    </a:lnTo>
                    <a:lnTo>
                      <a:pt x="5423" y="14294"/>
                    </a:lnTo>
                    <a:lnTo>
                      <a:pt x="5927" y="15141"/>
                    </a:lnTo>
                    <a:lnTo>
                      <a:pt x="6431" y="15947"/>
                    </a:lnTo>
                    <a:lnTo>
                      <a:pt x="6935" y="16734"/>
                    </a:lnTo>
                    <a:lnTo>
                      <a:pt x="7480" y="17480"/>
                    </a:lnTo>
                    <a:lnTo>
                      <a:pt x="8044" y="18185"/>
                    </a:lnTo>
                    <a:lnTo>
                      <a:pt x="8629" y="18851"/>
                    </a:lnTo>
                    <a:lnTo>
                      <a:pt x="9213" y="19475"/>
                    </a:lnTo>
                    <a:lnTo>
                      <a:pt x="9516" y="19758"/>
                    </a:lnTo>
                    <a:lnTo>
                      <a:pt x="9838" y="20040"/>
                    </a:lnTo>
                    <a:lnTo>
                      <a:pt x="10141" y="20302"/>
                    </a:lnTo>
                    <a:lnTo>
                      <a:pt x="10463" y="20564"/>
                    </a:lnTo>
                    <a:lnTo>
                      <a:pt x="10786" y="20806"/>
                    </a:lnTo>
                    <a:lnTo>
                      <a:pt x="11108" y="21028"/>
                    </a:lnTo>
                    <a:lnTo>
                      <a:pt x="11451" y="21229"/>
                    </a:lnTo>
                    <a:lnTo>
                      <a:pt x="11794" y="21411"/>
                    </a:lnTo>
                    <a:lnTo>
                      <a:pt x="12117" y="21592"/>
                    </a:lnTo>
                    <a:lnTo>
                      <a:pt x="12479" y="21733"/>
                    </a:lnTo>
                    <a:lnTo>
                      <a:pt x="12822" y="21875"/>
                    </a:lnTo>
                    <a:lnTo>
                      <a:pt x="13185" y="21996"/>
                    </a:lnTo>
                    <a:lnTo>
                      <a:pt x="13548" y="22096"/>
                    </a:lnTo>
                    <a:lnTo>
                      <a:pt x="13911" y="22177"/>
                    </a:lnTo>
                    <a:lnTo>
                      <a:pt x="14274" y="22238"/>
                    </a:lnTo>
                    <a:lnTo>
                      <a:pt x="14637" y="22278"/>
                    </a:lnTo>
                    <a:lnTo>
                      <a:pt x="14838" y="22298"/>
                    </a:lnTo>
                    <a:lnTo>
                      <a:pt x="15282" y="22298"/>
                    </a:lnTo>
                    <a:lnTo>
                      <a:pt x="15524" y="22258"/>
                    </a:lnTo>
                    <a:lnTo>
                      <a:pt x="15786" y="22197"/>
                    </a:lnTo>
                    <a:lnTo>
                      <a:pt x="16028" y="22137"/>
                    </a:lnTo>
                    <a:lnTo>
                      <a:pt x="16290" y="22036"/>
                    </a:lnTo>
                    <a:lnTo>
                      <a:pt x="16532" y="21935"/>
                    </a:lnTo>
                    <a:lnTo>
                      <a:pt x="16794" y="21794"/>
                    </a:lnTo>
                    <a:lnTo>
                      <a:pt x="17056" y="21633"/>
                    </a:lnTo>
                    <a:lnTo>
                      <a:pt x="17338" y="21471"/>
                    </a:lnTo>
                    <a:lnTo>
                      <a:pt x="17600" y="21270"/>
                    </a:lnTo>
                    <a:lnTo>
                      <a:pt x="17862" y="21048"/>
                    </a:lnTo>
                    <a:lnTo>
                      <a:pt x="18144" y="20806"/>
                    </a:lnTo>
                    <a:lnTo>
                      <a:pt x="18427" y="20564"/>
                    </a:lnTo>
                    <a:lnTo>
                      <a:pt x="18689" y="20282"/>
                    </a:lnTo>
                    <a:lnTo>
                      <a:pt x="19253" y="19657"/>
                    </a:lnTo>
                    <a:lnTo>
                      <a:pt x="19838" y="18971"/>
                    </a:lnTo>
                    <a:lnTo>
                      <a:pt x="20423" y="18185"/>
                    </a:lnTo>
                    <a:lnTo>
                      <a:pt x="21007" y="17318"/>
                    </a:lnTo>
                    <a:lnTo>
                      <a:pt x="21612" y="16391"/>
                    </a:lnTo>
                    <a:lnTo>
                      <a:pt x="22217" y="15363"/>
                    </a:lnTo>
                    <a:lnTo>
                      <a:pt x="22842" y="14254"/>
                    </a:lnTo>
                    <a:lnTo>
                      <a:pt x="23467" y="13064"/>
                    </a:lnTo>
                    <a:lnTo>
                      <a:pt x="24112" y="11794"/>
                    </a:lnTo>
                    <a:lnTo>
                      <a:pt x="24132" y="11714"/>
                    </a:lnTo>
                    <a:lnTo>
                      <a:pt x="24112" y="11653"/>
                    </a:lnTo>
                    <a:lnTo>
                      <a:pt x="24072" y="11573"/>
                    </a:lnTo>
                    <a:lnTo>
                      <a:pt x="24011" y="11532"/>
                    </a:lnTo>
                    <a:lnTo>
                      <a:pt x="23931" y="11512"/>
                    </a:lnTo>
                    <a:lnTo>
                      <a:pt x="23850" y="11512"/>
                    </a:lnTo>
                    <a:lnTo>
                      <a:pt x="23789" y="11552"/>
                    </a:lnTo>
                    <a:lnTo>
                      <a:pt x="23729" y="11613"/>
                    </a:lnTo>
                    <a:lnTo>
                      <a:pt x="23084" y="12903"/>
                    </a:lnTo>
                    <a:lnTo>
                      <a:pt x="22459" y="14093"/>
                    </a:lnTo>
                    <a:lnTo>
                      <a:pt x="21834" y="15201"/>
                    </a:lnTo>
                    <a:lnTo>
                      <a:pt x="21209" y="16250"/>
                    </a:lnTo>
                    <a:lnTo>
                      <a:pt x="20604" y="17177"/>
                    </a:lnTo>
                    <a:lnTo>
                      <a:pt x="19999" y="18044"/>
                    </a:lnTo>
                    <a:lnTo>
                      <a:pt x="19415" y="18830"/>
                    </a:lnTo>
                    <a:lnTo>
                      <a:pt x="18830" y="19516"/>
                    </a:lnTo>
                    <a:lnTo>
                      <a:pt x="18548" y="19818"/>
                    </a:lnTo>
                    <a:lnTo>
                      <a:pt x="18265" y="20121"/>
                    </a:lnTo>
                    <a:lnTo>
                      <a:pt x="18003" y="20383"/>
                    </a:lnTo>
                    <a:lnTo>
                      <a:pt x="17721" y="20625"/>
                    </a:lnTo>
                    <a:lnTo>
                      <a:pt x="17459" y="20846"/>
                    </a:lnTo>
                    <a:lnTo>
                      <a:pt x="17177" y="21068"/>
                    </a:lnTo>
                    <a:lnTo>
                      <a:pt x="16915" y="21250"/>
                    </a:lnTo>
                    <a:lnTo>
                      <a:pt x="16653" y="21391"/>
                    </a:lnTo>
                    <a:lnTo>
                      <a:pt x="16391" y="21532"/>
                    </a:lnTo>
                    <a:lnTo>
                      <a:pt x="16149" y="21653"/>
                    </a:lnTo>
                    <a:lnTo>
                      <a:pt x="15887" y="21733"/>
                    </a:lnTo>
                    <a:lnTo>
                      <a:pt x="15645" y="21814"/>
                    </a:lnTo>
                    <a:lnTo>
                      <a:pt x="15403" y="21854"/>
                    </a:lnTo>
                    <a:lnTo>
                      <a:pt x="15161" y="21875"/>
                    </a:lnTo>
                    <a:lnTo>
                      <a:pt x="14919" y="21895"/>
                    </a:lnTo>
                    <a:lnTo>
                      <a:pt x="14697" y="21854"/>
                    </a:lnTo>
                    <a:lnTo>
                      <a:pt x="14435" y="21834"/>
                    </a:lnTo>
                    <a:lnTo>
                      <a:pt x="14153" y="21794"/>
                    </a:lnTo>
                    <a:lnTo>
                      <a:pt x="13870" y="21733"/>
                    </a:lnTo>
                    <a:lnTo>
                      <a:pt x="13548" y="21653"/>
                    </a:lnTo>
                    <a:lnTo>
                      <a:pt x="13205" y="21552"/>
                    </a:lnTo>
                    <a:lnTo>
                      <a:pt x="12842" y="21411"/>
                    </a:lnTo>
                    <a:lnTo>
                      <a:pt x="12479" y="21250"/>
                    </a:lnTo>
                    <a:lnTo>
                      <a:pt x="12076" y="21068"/>
                    </a:lnTo>
                    <a:lnTo>
                      <a:pt x="11673" y="20826"/>
                    </a:lnTo>
                    <a:lnTo>
                      <a:pt x="11270" y="20564"/>
                    </a:lnTo>
                    <a:lnTo>
                      <a:pt x="10826" y="20262"/>
                    </a:lnTo>
                    <a:lnTo>
                      <a:pt x="10383" y="19919"/>
                    </a:lnTo>
                    <a:lnTo>
                      <a:pt x="9919" y="19516"/>
                    </a:lnTo>
                    <a:lnTo>
                      <a:pt x="9455" y="19092"/>
                    </a:lnTo>
                    <a:lnTo>
                      <a:pt x="8971" y="18588"/>
                    </a:lnTo>
                    <a:lnTo>
                      <a:pt x="8488" y="18064"/>
                    </a:lnTo>
                    <a:lnTo>
                      <a:pt x="8004" y="17459"/>
                    </a:lnTo>
                    <a:lnTo>
                      <a:pt x="7500" y="16814"/>
                    </a:lnTo>
                    <a:lnTo>
                      <a:pt x="6996" y="16089"/>
                    </a:lnTo>
                    <a:lnTo>
                      <a:pt x="6492" y="15322"/>
                    </a:lnTo>
                    <a:lnTo>
                      <a:pt x="5988" y="14476"/>
                    </a:lnTo>
                    <a:lnTo>
                      <a:pt x="5464" y="13568"/>
                    </a:lnTo>
                    <a:lnTo>
                      <a:pt x="4960" y="12581"/>
                    </a:lnTo>
                    <a:lnTo>
                      <a:pt x="4435" y="11532"/>
                    </a:lnTo>
                    <a:lnTo>
                      <a:pt x="3911" y="10403"/>
                    </a:lnTo>
                    <a:lnTo>
                      <a:pt x="3407" y="9194"/>
                    </a:lnTo>
                    <a:lnTo>
                      <a:pt x="2883" y="7903"/>
                    </a:lnTo>
                    <a:lnTo>
                      <a:pt x="2379" y="6532"/>
                    </a:lnTo>
                    <a:lnTo>
                      <a:pt x="1875" y="5081"/>
                    </a:lnTo>
                    <a:lnTo>
                      <a:pt x="1391" y="3528"/>
                    </a:lnTo>
                    <a:lnTo>
                      <a:pt x="887" y="1895"/>
                    </a:lnTo>
                    <a:lnTo>
                      <a:pt x="403" y="162"/>
                    </a:lnTo>
                    <a:lnTo>
                      <a:pt x="363" y="81"/>
                    </a:lnTo>
                    <a:lnTo>
                      <a:pt x="323" y="41"/>
                    </a:lnTo>
                    <a:lnTo>
                      <a:pt x="24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4"/>
              <p:cNvSpPr/>
              <p:nvPr/>
            </p:nvSpPr>
            <p:spPr>
              <a:xfrm>
                <a:off x="3272450" y="1827275"/>
                <a:ext cx="213225" cy="103850"/>
              </a:xfrm>
              <a:custGeom>
                <a:avLst/>
                <a:gdLst/>
                <a:ahLst/>
                <a:cxnLst/>
                <a:rect l="l" t="t" r="r" b="b"/>
                <a:pathLst>
                  <a:path w="8529" h="4154" extrusionOk="0">
                    <a:moveTo>
                      <a:pt x="202" y="1"/>
                    </a:moveTo>
                    <a:lnTo>
                      <a:pt x="122" y="21"/>
                    </a:lnTo>
                    <a:lnTo>
                      <a:pt x="61" y="61"/>
                    </a:lnTo>
                    <a:lnTo>
                      <a:pt x="21" y="142"/>
                    </a:lnTo>
                    <a:lnTo>
                      <a:pt x="1" y="222"/>
                    </a:lnTo>
                    <a:lnTo>
                      <a:pt x="21" y="303"/>
                    </a:lnTo>
                    <a:lnTo>
                      <a:pt x="61" y="363"/>
                    </a:lnTo>
                    <a:lnTo>
                      <a:pt x="122" y="404"/>
                    </a:lnTo>
                    <a:lnTo>
                      <a:pt x="223" y="424"/>
                    </a:lnTo>
                    <a:lnTo>
                      <a:pt x="868" y="424"/>
                    </a:lnTo>
                    <a:lnTo>
                      <a:pt x="1493" y="484"/>
                    </a:lnTo>
                    <a:lnTo>
                      <a:pt x="2118" y="585"/>
                    </a:lnTo>
                    <a:lnTo>
                      <a:pt x="2702" y="726"/>
                    </a:lnTo>
                    <a:lnTo>
                      <a:pt x="3267" y="888"/>
                    </a:lnTo>
                    <a:lnTo>
                      <a:pt x="3831" y="1089"/>
                    </a:lnTo>
                    <a:lnTo>
                      <a:pt x="4356" y="1331"/>
                    </a:lnTo>
                    <a:lnTo>
                      <a:pt x="4880" y="1573"/>
                    </a:lnTo>
                    <a:lnTo>
                      <a:pt x="5364" y="1855"/>
                    </a:lnTo>
                    <a:lnTo>
                      <a:pt x="5827" y="2158"/>
                    </a:lnTo>
                    <a:lnTo>
                      <a:pt x="6291" y="2460"/>
                    </a:lnTo>
                    <a:lnTo>
                      <a:pt x="6714" y="2783"/>
                    </a:lnTo>
                    <a:lnTo>
                      <a:pt x="7118" y="3105"/>
                    </a:lnTo>
                    <a:lnTo>
                      <a:pt x="7480" y="3428"/>
                    </a:lnTo>
                    <a:lnTo>
                      <a:pt x="7843" y="3750"/>
                    </a:lnTo>
                    <a:lnTo>
                      <a:pt x="8166" y="4093"/>
                    </a:lnTo>
                    <a:lnTo>
                      <a:pt x="8246" y="4134"/>
                    </a:lnTo>
                    <a:lnTo>
                      <a:pt x="8307" y="4154"/>
                    </a:lnTo>
                    <a:lnTo>
                      <a:pt x="8388" y="4134"/>
                    </a:lnTo>
                    <a:lnTo>
                      <a:pt x="8468" y="4093"/>
                    </a:lnTo>
                    <a:lnTo>
                      <a:pt x="8509" y="4013"/>
                    </a:lnTo>
                    <a:lnTo>
                      <a:pt x="8529" y="3932"/>
                    </a:lnTo>
                    <a:lnTo>
                      <a:pt x="8509" y="3871"/>
                    </a:lnTo>
                    <a:lnTo>
                      <a:pt x="8468" y="3791"/>
                    </a:lnTo>
                    <a:lnTo>
                      <a:pt x="8126" y="3468"/>
                    </a:lnTo>
                    <a:lnTo>
                      <a:pt x="7763" y="3125"/>
                    </a:lnTo>
                    <a:lnTo>
                      <a:pt x="7359" y="2783"/>
                    </a:lnTo>
                    <a:lnTo>
                      <a:pt x="6956" y="2440"/>
                    </a:lnTo>
                    <a:lnTo>
                      <a:pt x="6513" y="2117"/>
                    </a:lnTo>
                    <a:lnTo>
                      <a:pt x="6049" y="1795"/>
                    </a:lnTo>
                    <a:lnTo>
                      <a:pt x="5565" y="1492"/>
                    </a:lnTo>
                    <a:lnTo>
                      <a:pt x="5041" y="1210"/>
                    </a:lnTo>
                    <a:lnTo>
                      <a:pt x="4517" y="948"/>
                    </a:lnTo>
                    <a:lnTo>
                      <a:pt x="3972" y="706"/>
                    </a:lnTo>
                    <a:lnTo>
                      <a:pt x="3388" y="505"/>
                    </a:lnTo>
                    <a:lnTo>
                      <a:pt x="2783" y="323"/>
                    </a:lnTo>
                    <a:lnTo>
                      <a:pt x="2178" y="182"/>
                    </a:lnTo>
                    <a:lnTo>
                      <a:pt x="1533" y="81"/>
                    </a:lnTo>
                    <a:lnTo>
                      <a:pt x="888" y="21"/>
                    </a:lnTo>
                    <a:lnTo>
                      <a:pt x="545"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4"/>
              <p:cNvSpPr/>
              <p:nvPr/>
            </p:nvSpPr>
            <p:spPr>
              <a:xfrm>
                <a:off x="3491200" y="1937650"/>
                <a:ext cx="28750" cy="33800"/>
              </a:xfrm>
              <a:custGeom>
                <a:avLst/>
                <a:gdLst/>
                <a:ahLst/>
                <a:cxnLst/>
                <a:rect l="l" t="t" r="r" b="b"/>
                <a:pathLst>
                  <a:path w="1150" h="1352" extrusionOk="0">
                    <a:moveTo>
                      <a:pt x="222" y="1"/>
                    </a:moveTo>
                    <a:lnTo>
                      <a:pt x="142" y="21"/>
                    </a:lnTo>
                    <a:lnTo>
                      <a:pt x="61" y="61"/>
                    </a:lnTo>
                    <a:lnTo>
                      <a:pt x="21" y="122"/>
                    </a:lnTo>
                    <a:lnTo>
                      <a:pt x="1" y="202"/>
                    </a:lnTo>
                    <a:lnTo>
                      <a:pt x="1" y="283"/>
                    </a:lnTo>
                    <a:lnTo>
                      <a:pt x="41" y="344"/>
                    </a:lnTo>
                    <a:lnTo>
                      <a:pt x="363" y="727"/>
                    </a:lnTo>
                    <a:lnTo>
                      <a:pt x="605" y="1009"/>
                    </a:lnTo>
                    <a:lnTo>
                      <a:pt x="787" y="1271"/>
                    </a:lnTo>
                    <a:lnTo>
                      <a:pt x="827" y="1311"/>
                    </a:lnTo>
                    <a:lnTo>
                      <a:pt x="867" y="1331"/>
                    </a:lnTo>
                    <a:lnTo>
                      <a:pt x="948" y="1352"/>
                    </a:lnTo>
                    <a:lnTo>
                      <a:pt x="1009" y="1352"/>
                    </a:lnTo>
                    <a:lnTo>
                      <a:pt x="1069" y="1311"/>
                    </a:lnTo>
                    <a:lnTo>
                      <a:pt x="1129" y="1251"/>
                    </a:lnTo>
                    <a:lnTo>
                      <a:pt x="1150" y="1190"/>
                    </a:lnTo>
                    <a:lnTo>
                      <a:pt x="1150" y="1110"/>
                    </a:lnTo>
                    <a:lnTo>
                      <a:pt x="1129" y="1029"/>
                    </a:lnTo>
                    <a:lnTo>
                      <a:pt x="928" y="767"/>
                    </a:lnTo>
                    <a:lnTo>
                      <a:pt x="686" y="464"/>
                    </a:lnTo>
                    <a:lnTo>
                      <a:pt x="363" y="81"/>
                    </a:lnTo>
                    <a:lnTo>
                      <a:pt x="303" y="21"/>
                    </a:lnTo>
                    <a:lnTo>
                      <a:pt x="22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4"/>
              <p:cNvSpPr/>
              <p:nvPr/>
            </p:nvSpPr>
            <p:spPr>
              <a:xfrm>
                <a:off x="3523450" y="238125"/>
                <a:ext cx="94275" cy="192050"/>
              </a:xfrm>
              <a:custGeom>
                <a:avLst/>
                <a:gdLst/>
                <a:ahLst/>
                <a:cxnLst/>
                <a:rect l="l" t="t" r="r" b="b"/>
                <a:pathLst>
                  <a:path w="3771" h="7682" extrusionOk="0">
                    <a:moveTo>
                      <a:pt x="444" y="0"/>
                    </a:moveTo>
                    <a:lnTo>
                      <a:pt x="344" y="40"/>
                    </a:lnTo>
                    <a:lnTo>
                      <a:pt x="243" y="101"/>
                    </a:lnTo>
                    <a:lnTo>
                      <a:pt x="162" y="161"/>
                    </a:lnTo>
                    <a:lnTo>
                      <a:pt x="81" y="242"/>
                    </a:lnTo>
                    <a:lnTo>
                      <a:pt x="41" y="343"/>
                    </a:lnTo>
                    <a:lnTo>
                      <a:pt x="1" y="444"/>
                    </a:lnTo>
                    <a:lnTo>
                      <a:pt x="1" y="544"/>
                    </a:lnTo>
                    <a:lnTo>
                      <a:pt x="1" y="645"/>
                    </a:lnTo>
                    <a:lnTo>
                      <a:pt x="41" y="766"/>
                    </a:lnTo>
                    <a:lnTo>
                      <a:pt x="2722" y="7338"/>
                    </a:lnTo>
                    <a:lnTo>
                      <a:pt x="2763" y="7419"/>
                    </a:lnTo>
                    <a:lnTo>
                      <a:pt x="2803" y="7480"/>
                    </a:lnTo>
                    <a:lnTo>
                      <a:pt x="2924" y="7601"/>
                    </a:lnTo>
                    <a:lnTo>
                      <a:pt x="3065" y="7661"/>
                    </a:lnTo>
                    <a:lnTo>
                      <a:pt x="3226" y="7681"/>
                    </a:lnTo>
                    <a:lnTo>
                      <a:pt x="3327" y="7681"/>
                    </a:lnTo>
                    <a:lnTo>
                      <a:pt x="3428" y="7641"/>
                    </a:lnTo>
                    <a:lnTo>
                      <a:pt x="3529" y="7601"/>
                    </a:lnTo>
                    <a:lnTo>
                      <a:pt x="3610" y="7520"/>
                    </a:lnTo>
                    <a:lnTo>
                      <a:pt x="3690" y="7439"/>
                    </a:lnTo>
                    <a:lnTo>
                      <a:pt x="3730" y="7359"/>
                    </a:lnTo>
                    <a:lnTo>
                      <a:pt x="3771" y="7258"/>
                    </a:lnTo>
                    <a:lnTo>
                      <a:pt x="3771" y="7137"/>
                    </a:lnTo>
                    <a:lnTo>
                      <a:pt x="3771" y="7036"/>
                    </a:lnTo>
                    <a:lnTo>
                      <a:pt x="3730" y="6935"/>
                    </a:lnTo>
                    <a:lnTo>
                      <a:pt x="1049" y="343"/>
                    </a:lnTo>
                    <a:lnTo>
                      <a:pt x="1009" y="242"/>
                    </a:lnTo>
                    <a:lnTo>
                      <a:pt x="928" y="161"/>
                    </a:lnTo>
                    <a:lnTo>
                      <a:pt x="848" y="101"/>
                    </a:lnTo>
                    <a:lnTo>
                      <a:pt x="767" y="40"/>
                    </a:lnTo>
                    <a:lnTo>
                      <a:pt x="666" y="20"/>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4"/>
              <p:cNvSpPr/>
              <p:nvPr/>
            </p:nvSpPr>
            <p:spPr>
              <a:xfrm>
                <a:off x="3312775" y="363100"/>
                <a:ext cx="159300" cy="147200"/>
              </a:xfrm>
              <a:custGeom>
                <a:avLst/>
                <a:gdLst/>
                <a:ahLst/>
                <a:cxnLst/>
                <a:rect l="l" t="t" r="r" b="b"/>
                <a:pathLst>
                  <a:path w="6372" h="5888" extrusionOk="0">
                    <a:moveTo>
                      <a:pt x="525" y="1"/>
                    </a:moveTo>
                    <a:lnTo>
                      <a:pt x="424" y="21"/>
                    </a:lnTo>
                    <a:lnTo>
                      <a:pt x="323" y="41"/>
                    </a:lnTo>
                    <a:lnTo>
                      <a:pt x="222" y="102"/>
                    </a:lnTo>
                    <a:lnTo>
                      <a:pt x="142" y="182"/>
                    </a:lnTo>
                    <a:lnTo>
                      <a:pt x="81" y="263"/>
                    </a:lnTo>
                    <a:lnTo>
                      <a:pt x="41" y="364"/>
                    </a:lnTo>
                    <a:lnTo>
                      <a:pt x="1" y="465"/>
                    </a:lnTo>
                    <a:lnTo>
                      <a:pt x="1" y="565"/>
                    </a:lnTo>
                    <a:lnTo>
                      <a:pt x="21" y="686"/>
                    </a:lnTo>
                    <a:lnTo>
                      <a:pt x="61" y="787"/>
                    </a:lnTo>
                    <a:lnTo>
                      <a:pt x="102" y="868"/>
                    </a:lnTo>
                    <a:lnTo>
                      <a:pt x="182" y="948"/>
                    </a:lnTo>
                    <a:lnTo>
                      <a:pt x="5444" y="5747"/>
                    </a:lnTo>
                    <a:lnTo>
                      <a:pt x="5525" y="5807"/>
                    </a:lnTo>
                    <a:lnTo>
                      <a:pt x="5625" y="5847"/>
                    </a:lnTo>
                    <a:lnTo>
                      <a:pt x="5706" y="5868"/>
                    </a:lnTo>
                    <a:lnTo>
                      <a:pt x="5807" y="5888"/>
                    </a:lnTo>
                    <a:lnTo>
                      <a:pt x="5928" y="5868"/>
                    </a:lnTo>
                    <a:lnTo>
                      <a:pt x="6029" y="5827"/>
                    </a:lnTo>
                    <a:lnTo>
                      <a:pt x="6129" y="5787"/>
                    </a:lnTo>
                    <a:lnTo>
                      <a:pt x="6210" y="5706"/>
                    </a:lnTo>
                    <a:lnTo>
                      <a:pt x="6291" y="5606"/>
                    </a:lnTo>
                    <a:lnTo>
                      <a:pt x="6331" y="5505"/>
                    </a:lnTo>
                    <a:lnTo>
                      <a:pt x="6351" y="5404"/>
                    </a:lnTo>
                    <a:lnTo>
                      <a:pt x="6371" y="5303"/>
                    </a:lnTo>
                    <a:lnTo>
                      <a:pt x="6351" y="5202"/>
                    </a:lnTo>
                    <a:lnTo>
                      <a:pt x="6311" y="5101"/>
                    </a:lnTo>
                    <a:lnTo>
                      <a:pt x="6250" y="5001"/>
                    </a:lnTo>
                    <a:lnTo>
                      <a:pt x="6190" y="4920"/>
                    </a:lnTo>
                    <a:lnTo>
                      <a:pt x="928" y="142"/>
                    </a:lnTo>
                    <a:lnTo>
                      <a:pt x="827" y="81"/>
                    </a:lnTo>
                    <a:lnTo>
                      <a:pt x="726" y="21"/>
                    </a:lnTo>
                    <a:lnTo>
                      <a:pt x="6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4"/>
              <p:cNvSpPr/>
              <p:nvPr/>
            </p:nvSpPr>
            <p:spPr>
              <a:xfrm>
                <a:off x="3191325" y="586400"/>
                <a:ext cx="198600" cy="74600"/>
              </a:xfrm>
              <a:custGeom>
                <a:avLst/>
                <a:gdLst/>
                <a:ahLst/>
                <a:cxnLst/>
                <a:rect l="l" t="t" r="r" b="b"/>
                <a:pathLst>
                  <a:path w="7944" h="2984" extrusionOk="0">
                    <a:moveTo>
                      <a:pt x="464" y="0"/>
                    </a:moveTo>
                    <a:lnTo>
                      <a:pt x="363" y="20"/>
                    </a:lnTo>
                    <a:lnTo>
                      <a:pt x="262" y="61"/>
                    </a:lnTo>
                    <a:lnTo>
                      <a:pt x="181" y="121"/>
                    </a:lnTo>
                    <a:lnTo>
                      <a:pt x="121" y="202"/>
                    </a:lnTo>
                    <a:lnTo>
                      <a:pt x="61" y="302"/>
                    </a:lnTo>
                    <a:lnTo>
                      <a:pt x="20" y="403"/>
                    </a:lnTo>
                    <a:lnTo>
                      <a:pt x="0" y="504"/>
                    </a:lnTo>
                    <a:lnTo>
                      <a:pt x="0" y="625"/>
                    </a:lnTo>
                    <a:lnTo>
                      <a:pt x="20" y="726"/>
                    </a:lnTo>
                    <a:lnTo>
                      <a:pt x="61" y="806"/>
                    </a:lnTo>
                    <a:lnTo>
                      <a:pt x="121" y="907"/>
                    </a:lnTo>
                    <a:lnTo>
                      <a:pt x="202" y="968"/>
                    </a:lnTo>
                    <a:lnTo>
                      <a:pt x="302" y="1028"/>
                    </a:lnTo>
                    <a:lnTo>
                      <a:pt x="403" y="1069"/>
                    </a:lnTo>
                    <a:lnTo>
                      <a:pt x="7258" y="2964"/>
                    </a:lnTo>
                    <a:lnTo>
                      <a:pt x="7399" y="2984"/>
                    </a:lnTo>
                    <a:lnTo>
                      <a:pt x="7480" y="2984"/>
                    </a:lnTo>
                    <a:lnTo>
                      <a:pt x="7580" y="2943"/>
                    </a:lnTo>
                    <a:lnTo>
                      <a:pt x="7661" y="2923"/>
                    </a:lnTo>
                    <a:lnTo>
                      <a:pt x="7721" y="2863"/>
                    </a:lnTo>
                    <a:lnTo>
                      <a:pt x="7802" y="2823"/>
                    </a:lnTo>
                    <a:lnTo>
                      <a:pt x="7842" y="2742"/>
                    </a:lnTo>
                    <a:lnTo>
                      <a:pt x="7903" y="2661"/>
                    </a:lnTo>
                    <a:lnTo>
                      <a:pt x="7923" y="2581"/>
                    </a:lnTo>
                    <a:lnTo>
                      <a:pt x="7943" y="2460"/>
                    </a:lnTo>
                    <a:lnTo>
                      <a:pt x="7943" y="2359"/>
                    </a:lnTo>
                    <a:lnTo>
                      <a:pt x="7923" y="2258"/>
                    </a:lnTo>
                    <a:lnTo>
                      <a:pt x="7883" y="2157"/>
                    </a:lnTo>
                    <a:lnTo>
                      <a:pt x="7822" y="2077"/>
                    </a:lnTo>
                    <a:lnTo>
                      <a:pt x="7742" y="1996"/>
                    </a:lnTo>
                    <a:lnTo>
                      <a:pt x="7641" y="1935"/>
                    </a:lnTo>
                    <a:lnTo>
                      <a:pt x="7540" y="1895"/>
                    </a:lnTo>
                    <a:lnTo>
                      <a:pt x="685" y="20"/>
                    </a:lnTo>
                    <a:lnTo>
                      <a:pt x="5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5" name="Google Shape;1935;p34"/>
          <p:cNvGrpSpPr/>
          <p:nvPr/>
        </p:nvGrpSpPr>
        <p:grpSpPr>
          <a:xfrm>
            <a:off x="4057997" y="3566860"/>
            <a:ext cx="1028006" cy="918609"/>
            <a:chOff x="2851325" y="4297250"/>
            <a:chExt cx="1141975" cy="1020450"/>
          </a:xfrm>
        </p:grpSpPr>
        <p:sp>
          <p:nvSpPr>
            <p:cNvPr id="1936" name="Google Shape;1936;p34"/>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34"/>
          <p:cNvSpPr/>
          <p:nvPr/>
        </p:nvSpPr>
        <p:spPr>
          <a:xfrm flipH="1">
            <a:off x="7669188" y="377825"/>
            <a:ext cx="994850" cy="1167075"/>
          </a:xfrm>
          <a:custGeom>
            <a:avLst/>
            <a:gdLst/>
            <a:ahLst/>
            <a:cxnLst/>
            <a:rect l="l" t="t" r="r" b="b"/>
            <a:pathLst>
              <a:path w="39794" h="46683" extrusionOk="0">
                <a:moveTo>
                  <a:pt x="19546" y="0"/>
                </a:moveTo>
                <a:lnTo>
                  <a:pt x="19043" y="20"/>
                </a:lnTo>
                <a:lnTo>
                  <a:pt x="18521" y="60"/>
                </a:lnTo>
                <a:lnTo>
                  <a:pt x="18019" y="101"/>
                </a:lnTo>
                <a:lnTo>
                  <a:pt x="17517" y="141"/>
                </a:lnTo>
                <a:lnTo>
                  <a:pt x="17015" y="221"/>
                </a:lnTo>
                <a:lnTo>
                  <a:pt x="16513" y="301"/>
                </a:lnTo>
                <a:lnTo>
                  <a:pt x="16030" y="382"/>
                </a:lnTo>
                <a:lnTo>
                  <a:pt x="15548" y="482"/>
                </a:lnTo>
                <a:lnTo>
                  <a:pt x="15066" y="603"/>
                </a:lnTo>
                <a:lnTo>
                  <a:pt x="14584" y="723"/>
                </a:lnTo>
                <a:lnTo>
                  <a:pt x="14122" y="864"/>
                </a:lnTo>
                <a:lnTo>
                  <a:pt x="13640" y="1004"/>
                </a:lnTo>
                <a:lnTo>
                  <a:pt x="13178" y="1165"/>
                </a:lnTo>
                <a:lnTo>
                  <a:pt x="12736" y="1346"/>
                </a:lnTo>
                <a:lnTo>
                  <a:pt x="11832" y="1707"/>
                </a:lnTo>
                <a:lnTo>
                  <a:pt x="10948" y="2129"/>
                </a:lnTo>
                <a:lnTo>
                  <a:pt x="10105" y="2571"/>
                </a:lnTo>
                <a:lnTo>
                  <a:pt x="9281" y="3073"/>
                </a:lnTo>
                <a:lnTo>
                  <a:pt x="8478" y="3596"/>
                </a:lnTo>
                <a:lnTo>
                  <a:pt x="7714" y="4178"/>
                </a:lnTo>
                <a:lnTo>
                  <a:pt x="6971" y="4781"/>
                </a:lnTo>
                <a:lnTo>
                  <a:pt x="6248" y="5404"/>
                </a:lnTo>
                <a:lnTo>
                  <a:pt x="5585" y="6087"/>
                </a:lnTo>
                <a:lnTo>
                  <a:pt x="4922" y="6790"/>
                </a:lnTo>
                <a:lnTo>
                  <a:pt x="4320" y="7513"/>
                </a:lnTo>
                <a:lnTo>
                  <a:pt x="3737" y="8276"/>
                </a:lnTo>
                <a:lnTo>
                  <a:pt x="3195" y="9080"/>
                </a:lnTo>
                <a:lnTo>
                  <a:pt x="2693" y="9883"/>
                </a:lnTo>
                <a:lnTo>
                  <a:pt x="2231" y="10727"/>
                </a:lnTo>
                <a:lnTo>
                  <a:pt x="1809" y="11590"/>
                </a:lnTo>
                <a:lnTo>
                  <a:pt x="1427" y="12494"/>
                </a:lnTo>
                <a:lnTo>
                  <a:pt x="1086" y="13398"/>
                </a:lnTo>
                <a:lnTo>
                  <a:pt x="925" y="13860"/>
                </a:lnTo>
                <a:lnTo>
                  <a:pt x="784" y="14322"/>
                </a:lnTo>
                <a:lnTo>
                  <a:pt x="664" y="14804"/>
                </a:lnTo>
                <a:lnTo>
                  <a:pt x="543" y="15266"/>
                </a:lnTo>
                <a:lnTo>
                  <a:pt x="423" y="15748"/>
                </a:lnTo>
                <a:lnTo>
                  <a:pt x="322" y="16251"/>
                </a:lnTo>
                <a:lnTo>
                  <a:pt x="242" y="16733"/>
                </a:lnTo>
                <a:lnTo>
                  <a:pt x="162" y="17215"/>
                </a:lnTo>
                <a:lnTo>
                  <a:pt x="101" y="17717"/>
                </a:lnTo>
                <a:lnTo>
                  <a:pt x="61" y="18219"/>
                </a:lnTo>
                <a:lnTo>
                  <a:pt x="21" y="18721"/>
                </a:lnTo>
                <a:lnTo>
                  <a:pt x="1" y="19244"/>
                </a:lnTo>
                <a:lnTo>
                  <a:pt x="1" y="19746"/>
                </a:lnTo>
                <a:lnTo>
                  <a:pt x="1" y="20268"/>
                </a:lnTo>
                <a:lnTo>
                  <a:pt x="1" y="20770"/>
                </a:lnTo>
                <a:lnTo>
                  <a:pt x="41" y="21272"/>
                </a:lnTo>
                <a:lnTo>
                  <a:pt x="81" y="21795"/>
                </a:lnTo>
                <a:lnTo>
                  <a:pt x="141" y="22297"/>
                </a:lnTo>
                <a:lnTo>
                  <a:pt x="202" y="22799"/>
                </a:lnTo>
                <a:lnTo>
                  <a:pt x="282" y="23281"/>
                </a:lnTo>
                <a:lnTo>
                  <a:pt x="362" y="23783"/>
                </a:lnTo>
                <a:lnTo>
                  <a:pt x="463" y="24265"/>
                </a:lnTo>
                <a:lnTo>
                  <a:pt x="583" y="24748"/>
                </a:lnTo>
                <a:lnTo>
                  <a:pt x="704" y="25230"/>
                </a:lnTo>
                <a:lnTo>
                  <a:pt x="845" y="25692"/>
                </a:lnTo>
                <a:lnTo>
                  <a:pt x="985" y="26154"/>
                </a:lnTo>
                <a:lnTo>
                  <a:pt x="1146" y="26616"/>
                </a:lnTo>
                <a:lnTo>
                  <a:pt x="1327" y="27078"/>
                </a:lnTo>
                <a:lnTo>
                  <a:pt x="1688" y="27982"/>
                </a:lnTo>
                <a:lnTo>
                  <a:pt x="2110" y="28845"/>
                </a:lnTo>
                <a:lnTo>
                  <a:pt x="2552" y="29709"/>
                </a:lnTo>
                <a:lnTo>
                  <a:pt x="3054" y="30533"/>
                </a:lnTo>
                <a:lnTo>
                  <a:pt x="3596" y="31336"/>
                </a:lnTo>
                <a:lnTo>
                  <a:pt x="4159" y="32099"/>
                </a:lnTo>
                <a:lnTo>
                  <a:pt x="4762" y="32843"/>
                </a:lnTo>
                <a:lnTo>
                  <a:pt x="5404" y="33546"/>
                </a:lnTo>
                <a:lnTo>
                  <a:pt x="6067" y="34229"/>
                </a:lnTo>
                <a:lnTo>
                  <a:pt x="6770" y="34872"/>
                </a:lnTo>
                <a:lnTo>
                  <a:pt x="7513" y="35494"/>
                </a:lnTo>
                <a:lnTo>
                  <a:pt x="8257" y="36077"/>
                </a:lnTo>
                <a:lnTo>
                  <a:pt x="9060" y="36599"/>
                </a:lnTo>
                <a:lnTo>
                  <a:pt x="9864" y="37121"/>
                </a:lnTo>
                <a:lnTo>
                  <a:pt x="10707" y="37583"/>
                </a:lnTo>
                <a:lnTo>
                  <a:pt x="11571" y="38005"/>
                </a:lnTo>
                <a:lnTo>
                  <a:pt x="12475" y="38387"/>
                </a:lnTo>
                <a:lnTo>
                  <a:pt x="13379" y="38728"/>
                </a:lnTo>
                <a:lnTo>
                  <a:pt x="13841" y="38889"/>
                </a:lnTo>
                <a:lnTo>
                  <a:pt x="14303" y="39030"/>
                </a:lnTo>
                <a:lnTo>
                  <a:pt x="14785" y="39150"/>
                </a:lnTo>
                <a:lnTo>
                  <a:pt x="15267" y="39271"/>
                </a:lnTo>
                <a:lnTo>
                  <a:pt x="15729" y="39391"/>
                </a:lnTo>
                <a:lnTo>
                  <a:pt x="16231" y="39471"/>
                </a:lnTo>
                <a:lnTo>
                  <a:pt x="16713" y="39572"/>
                </a:lnTo>
                <a:lnTo>
                  <a:pt x="17216" y="39632"/>
                </a:lnTo>
                <a:lnTo>
                  <a:pt x="17698" y="39692"/>
                </a:lnTo>
                <a:lnTo>
                  <a:pt x="18200" y="39753"/>
                </a:lnTo>
                <a:lnTo>
                  <a:pt x="18702" y="39773"/>
                </a:lnTo>
                <a:lnTo>
                  <a:pt x="19224" y="39813"/>
                </a:lnTo>
                <a:lnTo>
                  <a:pt x="20249" y="39813"/>
                </a:lnTo>
                <a:lnTo>
                  <a:pt x="20771" y="39793"/>
                </a:lnTo>
                <a:lnTo>
                  <a:pt x="21273" y="39773"/>
                </a:lnTo>
                <a:lnTo>
                  <a:pt x="30393" y="46683"/>
                </a:lnTo>
                <a:lnTo>
                  <a:pt x="26636" y="38628"/>
                </a:lnTo>
                <a:lnTo>
                  <a:pt x="27360" y="38367"/>
                </a:lnTo>
                <a:lnTo>
                  <a:pt x="28083" y="38065"/>
                </a:lnTo>
                <a:lnTo>
                  <a:pt x="28766" y="37724"/>
                </a:lnTo>
                <a:lnTo>
                  <a:pt x="29449" y="37362"/>
                </a:lnTo>
                <a:lnTo>
                  <a:pt x="30112" y="36981"/>
                </a:lnTo>
                <a:lnTo>
                  <a:pt x="30754" y="36579"/>
                </a:lnTo>
                <a:lnTo>
                  <a:pt x="31397" y="36157"/>
                </a:lnTo>
                <a:lnTo>
                  <a:pt x="32000" y="35695"/>
                </a:lnTo>
                <a:lnTo>
                  <a:pt x="32602" y="35233"/>
                </a:lnTo>
                <a:lnTo>
                  <a:pt x="33185" y="34731"/>
                </a:lnTo>
                <a:lnTo>
                  <a:pt x="33727" y="34209"/>
                </a:lnTo>
                <a:lnTo>
                  <a:pt x="34270" y="33666"/>
                </a:lnTo>
                <a:lnTo>
                  <a:pt x="34792" y="33124"/>
                </a:lnTo>
                <a:lnTo>
                  <a:pt x="35274" y="32541"/>
                </a:lnTo>
                <a:lnTo>
                  <a:pt x="35756" y="31939"/>
                </a:lnTo>
                <a:lnTo>
                  <a:pt x="36198" y="31336"/>
                </a:lnTo>
                <a:lnTo>
                  <a:pt x="36620" y="30693"/>
                </a:lnTo>
                <a:lnTo>
                  <a:pt x="37022" y="30051"/>
                </a:lnTo>
                <a:lnTo>
                  <a:pt x="37403" y="29388"/>
                </a:lnTo>
                <a:lnTo>
                  <a:pt x="37765" y="28705"/>
                </a:lnTo>
                <a:lnTo>
                  <a:pt x="38086" y="28002"/>
                </a:lnTo>
                <a:lnTo>
                  <a:pt x="38387" y="27299"/>
                </a:lnTo>
                <a:lnTo>
                  <a:pt x="38649" y="26575"/>
                </a:lnTo>
                <a:lnTo>
                  <a:pt x="38910" y="25832"/>
                </a:lnTo>
                <a:lnTo>
                  <a:pt x="39111" y="25089"/>
                </a:lnTo>
                <a:lnTo>
                  <a:pt x="39311" y="24326"/>
                </a:lnTo>
                <a:lnTo>
                  <a:pt x="39472" y="23562"/>
                </a:lnTo>
                <a:lnTo>
                  <a:pt x="39593" y="22779"/>
                </a:lnTo>
                <a:lnTo>
                  <a:pt x="39693" y="21996"/>
                </a:lnTo>
                <a:lnTo>
                  <a:pt x="39753" y="21192"/>
                </a:lnTo>
                <a:lnTo>
                  <a:pt x="39794" y="20389"/>
                </a:lnTo>
                <a:lnTo>
                  <a:pt x="39794" y="19565"/>
                </a:lnTo>
                <a:lnTo>
                  <a:pt x="39773" y="19043"/>
                </a:lnTo>
                <a:lnTo>
                  <a:pt x="39753" y="18541"/>
                </a:lnTo>
                <a:lnTo>
                  <a:pt x="39713" y="18038"/>
                </a:lnTo>
                <a:lnTo>
                  <a:pt x="39653" y="17536"/>
                </a:lnTo>
                <a:lnTo>
                  <a:pt x="39593" y="17034"/>
                </a:lnTo>
                <a:lnTo>
                  <a:pt x="39512" y="16532"/>
                </a:lnTo>
                <a:lnTo>
                  <a:pt x="39432" y="16050"/>
                </a:lnTo>
                <a:lnTo>
                  <a:pt x="39332" y="15568"/>
                </a:lnTo>
                <a:lnTo>
                  <a:pt x="39211" y="15086"/>
                </a:lnTo>
                <a:lnTo>
                  <a:pt x="39091" y="14603"/>
                </a:lnTo>
                <a:lnTo>
                  <a:pt x="38950" y="14121"/>
                </a:lnTo>
                <a:lnTo>
                  <a:pt x="38809" y="13659"/>
                </a:lnTo>
                <a:lnTo>
                  <a:pt x="38649" y="13197"/>
                </a:lnTo>
                <a:lnTo>
                  <a:pt x="38468" y="12735"/>
                </a:lnTo>
                <a:lnTo>
                  <a:pt x="38106" y="11852"/>
                </a:lnTo>
                <a:lnTo>
                  <a:pt x="37684" y="10968"/>
                </a:lnTo>
                <a:lnTo>
                  <a:pt x="37222" y="10124"/>
                </a:lnTo>
                <a:lnTo>
                  <a:pt x="36740" y="9300"/>
                </a:lnTo>
                <a:lnTo>
                  <a:pt x="36198" y="8497"/>
                </a:lnTo>
                <a:lnTo>
                  <a:pt x="35636" y="7734"/>
                </a:lnTo>
                <a:lnTo>
                  <a:pt x="35033" y="6990"/>
                </a:lnTo>
                <a:lnTo>
                  <a:pt x="34390" y="6267"/>
                </a:lnTo>
                <a:lnTo>
                  <a:pt x="33727" y="5584"/>
                </a:lnTo>
                <a:lnTo>
                  <a:pt x="33024" y="4942"/>
                </a:lnTo>
                <a:lnTo>
                  <a:pt x="32281" y="4339"/>
                </a:lnTo>
                <a:lnTo>
                  <a:pt x="31518" y="3756"/>
                </a:lnTo>
                <a:lnTo>
                  <a:pt x="30734" y="3214"/>
                </a:lnTo>
                <a:lnTo>
                  <a:pt x="29911" y="2712"/>
                </a:lnTo>
                <a:lnTo>
                  <a:pt x="29067" y="2250"/>
                </a:lnTo>
                <a:lnTo>
                  <a:pt x="28203" y="1828"/>
                </a:lnTo>
                <a:lnTo>
                  <a:pt x="27319" y="1446"/>
                </a:lnTo>
                <a:lnTo>
                  <a:pt x="26415" y="1105"/>
                </a:lnTo>
                <a:lnTo>
                  <a:pt x="25953" y="944"/>
                </a:lnTo>
                <a:lnTo>
                  <a:pt x="25491" y="804"/>
                </a:lnTo>
                <a:lnTo>
                  <a:pt x="25009" y="663"/>
                </a:lnTo>
                <a:lnTo>
                  <a:pt x="24527" y="542"/>
                </a:lnTo>
                <a:lnTo>
                  <a:pt x="24045" y="442"/>
                </a:lnTo>
                <a:lnTo>
                  <a:pt x="23563" y="342"/>
                </a:lnTo>
                <a:lnTo>
                  <a:pt x="23081" y="261"/>
                </a:lnTo>
                <a:lnTo>
                  <a:pt x="22579" y="181"/>
                </a:lnTo>
                <a:lnTo>
                  <a:pt x="22077" y="121"/>
                </a:lnTo>
                <a:lnTo>
                  <a:pt x="21595" y="80"/>
                </a:lnTo>
                <a:lnTo>
                  <a:pt x="21072" y="40"/>
                </a:lnTo>
                <a:lnTo>
                  <a:pt x="20570" y="20"/>
                </a:lnTo>
                <a:lnTo>
                  <a:pt x="20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3" name="Google Shape;1943;p34"/>
          <p:cNvGrpSpPr/>
          <p:nvPr/>
        </p:nvGrpSpPr>
        <p:grpSpPr>
          <a:xfrm>
            <a:off x="7873359" y="3460086"/>
            <a:ext cx="1034082" cy="1553342"/>
            <a:chOff x="4112038" y="3686550"/>
            <a:chExt cx="919920" cy="1381854"/>
          </a:xfrm>
        </p:grpSpPr>
        <p:sp>
          <p:nvSpPr>
            <p:cNvPr id="1944" name="Google Shape;1944;p34"/>
            <p:cNvSpPr/>
            <p:nvPr/>
          </p:nvSpPr>
          <p:spPr>
            <a:xfrm>
              <a:off x="4163768" y="4971504"/>
              <a:ext cx="831900" cy="969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4112038" y="3686550"/>
              <a:ext cx="919920" cy="1166487"/>
            </a:xfrm>
            <a:custGeom>
              <a:avLst/>
              <a:gdLst/>
              <a:ahLst/>
              <a:cxnLst/>
              <a:rect l="l" t="t" r="r" b="b"/>
              <a:pathLst>
                <a:path w="32000" h="40577" extrusionOk="0">
                  <a:moveTo>
                    <a:pt x="16010" y="0"/>
                  </a:moveTo>
                  <a:lnTo>
                    <a:pt x="15186" y="20"/>
                  </a:lnTo>
                  <a:lnTo>
                    <a:pt x="14363" y="81"/>
                  </a:lnTo>
                  <a:lnTo>
                    <a:pt x="13559" y="181"/>
                  </a:lnTo>
                  <a:lnTo>
                    <a:pt x="12776" y="322"/>
                  </a:lnTo>
                  <a:lnTo>
                    <a:pt x="11992" y="502"/>
                  </a:lnTo>
                  <a:lnTo>
                    <a:pt x="11249" y="703"/>
                  </a:lnTo>
                  <a:lnTo>
                    <a:pt x="10506" y="944"/>
                  </a:lnTo>
                  <a:lnTo>
                    <a:pt x="9763" y="1226"/>
                  </a:lnTo>
                  <a:lnTo>
                    <a:pt x="9060" y="1527"/>
                  </a:lnTo>
                  <a:lnTo>
                    <a:pt x="8377" y="1888"/>
                  </a:lnTo>
                  <a:lnTo>
                    <a:pt x="7694" y="2250"/>
                  </a:lnTo>
                  <a:lnTo>
                    <a:pt x="7051" y="2652"/>
                  </a:lnTo>
                  <a:lnTo>
                    <a:pt x="6428" y="3094"/>
                  </a:lnTo>
                  <a:lnTo>
                    <a:pt x="5826" y="3556"/>
                  </a:lnTo>
                  <a:lnTo>
                    <a:pt x="5243" y="4038"/>
                  </a:lnTo>
                  <a:lnTo>
                    <a:pt x="4681" y="4560"/>
                  </a:lnTo>
                  <a:lnTo>
                    <a:pt x="4158" y="5102"/>
                  </a:lnTo>
                  <a:lnTo>
                    <a:pt x="3656" y="5665"/>
                  </a:lnTo>
                  <a:lnTo>
                    <a:pt x="3174" y="6247"/>
                  </a:lnTo>
                  <a:lnTo>
                    <a:pt x="2732" y="6850"/>
                  </a:lnTo>
                  <a:lnTo>
                    <a:pt x="2310" y="7493"/>
                  </a:lnTo>
                  <a:lnTo>
                    <a:pt x="1929" y="8136"/>
                  </a:lnTo>
                  <a:lnTo>
                    <a:pt x="1567" y="8798"/>
                  </a:lnTo>
                  <a:lnTo>
                    <a:pt x="1246" y="9501"/>
                  </a:lnTo>
                  <a:lnTo>
                    <a:pt x="964" y="10205"/>
                  </a:lnTo>
                  <a:lnTo>
                    <a:pt x="723" y="10928"/>
                  </a:lnTo>
                  <a:lnTo>
                    <a:pt x="502" y="11651"/>
                  </a:lnTo>
                  <a:lnTo>
                    <a:pt x="322" y="12414"/>
                  </a:lnTo>
                  <a:lnTo>
                    <a:pt x="181" y="13177"/>
                  </a:lnTo>
                  <a:lnTo>
                    <a:pt x="81" y="13961"/>
                  </a:lnTo>
                  <a:lnTo>
                    <a:pt x="20" y="14744"/>
                  </a:lnTo>
                  <a:lnTo>
                    <a:pt x="0" y="15548"/>
                  </a:lnTo>
                  <a:lnTo>
                    <a:pt x="0" y="16030"/>
                  </a:lnTo>
                  <a:lnTo>
                    <a:pt x="20" y="16512"/>
                  </a:lnTo>
                  <a:lnTo>
                    <a:pt x="61" y="16974"/>
                  </a:lnTo>
                  <a:lnTo>
                    <a:pt x="121" y="17456"/>
                  </a:lnTo>
                  <a:lnTo>
                    <a:pt x="181" y="17918"/>
                  </a:lnTo>
                  <a:lnTo>
                    <a:pt x="261" y="18380"/>
                  </a:lnTo>
                  <a:lnTo>
                    <a:pt x="362" y="18842"/>
                  </a:lnTo>
                  <a:lnTo>
                    <a:pt x="462" y="19284"/>
                  </a:lnTo>
                  <a:lnTo>
                    <a:pt x="502" y="19404"/>
                  </a:lnTo>
                  <a:lnTo>
                    <a:pt x="502" y="19445"/>
                  </a:lnTo>
                  <a:lnTo>
                    <a:pt x="643" y="19947"/>
                  </a:lnTo>
                  <a:lnTo>
                    <a:pt x="784" y="20429"/>
                  </a:lnTo>
                  <a:lnTo>
                    <a:pt x="924" y="20911"/>
                  </a:lnTo>
                  <a:lnTo>
                    <a:pt x="1085" y="21373"/>
                  </a:lnTo>
                  <a:lnTo>
                    <a:pt x="1447" y="22317"/>
                  </a:lnTo>
                  <a:lnTo>
                    <a:pt x="1828" y="23221"/>
                  </a:lnTo>
                  <a:lnTo>
                    <a:pt x="2250" y="24105"/>
                  </a:lnTo>
                  <a:lnTo>
                    <a:pt x="2692" y="24989"/>
                  </a:lnTo>
                  <a:lnTo>
                    <a:pt x="3154" y="25832"/>
                  </a:lnTo>
                  <a:lnTo>
                    <a:pt x="3596" y="26636"/>
                  </a:lnTo>
                  <a:lnTo>
                    <a:pt x="4500" y="28203"/>
                  </a:lnTo>
                  <a:lnTo>
                    <a:pt x="5343" y="29669"/>
                  </a:lnTo>
                  <a:lnTo>
                    <a:pt x="5725" y="30352"/>
                  </a:lnTo>
                  <a:lnTo>
                    <a:pt x="6067" y="31015"/>
                  </a:lnTo>
                  <a:lnTo>
                    <a:pt x="6368" y="31638"/>
                  </a:lnTo>
                  <a:lnTo>
                    <a:pt x="6609" y="32240"/>
                  </a:lnTo>
                  <a:lnTo>
                    <a:pt x="6730" y="32702"/>
                  </a:lnTo>
                  <a:lnTo>
                    <a:pt x="6850" y="33245"/>
                  </a:lnTo>
                  <a:lnTo>
                    <a:pt x="6930" y="33847"/>
                  </a:lnTo>
                  <a:lnTo>
                    <a:pt x="7011" y="34490"/>
                  </a:lnTo>
                  <a:lnTo>
                    <a:pt x="7071" y="35173"/>
                  </a:lnTo>
                  <a:lnTo>
                    <a:pt x="7111" y="35856"/>
                  </a:lnTo>
                  <a:lnTo>
                    <a:pt x="7171" y="37242"/>
                  </a:lnTo>
                  <a:lnTo>
                    <a:pt x="7212" y="38528"/>
                  </a:lnTo>
                  <a:lnTo>
                    <a:pt x="7212" y="39572"/>
                  </a:lnTo>
                  <a:lnTo>
                    <a:pt x="7192" y="40576"/>
                  </a:lnTo>
                  <a:lnTo>
                    <a:pt x="24808" y="40576"/>
                  </a:lnTo>
                  <a:lnTo>
                    <a:pt x="24808" y="39572"/>
                  </a:lnTo>
                  <a:lnTo>
                    <a:pt x="24808" y="38528"/>
                  </a:lnTo>
                  <a:lnTo>
                    <a:pt x="24828" y="37242"/>
                  </a:lnTo>
                  <a:lnTo>
                    <a:pt x="24888" y="35856"/>
                  </a:lnTo>
                  <a:lnTo>
                    <a:pt x="24928" y="35173"/>
                  </a:lnTo>
                  <a:lnTo>
                    <a:pt x="24989" y="34490"/>
                  </a:lnTo>
                  <a:lnTo>
                    <a:pt x="25069" y="33847"/>
                  </a:lnTo>
                  <a:lnTo>
                    <a:pt x="25170" y="33245"/>
                  </a:lnTo>
                  <a:lnTo>
                    <a:pt x="25270" y="32702"/>
                  </a:lnTo>
                  <a:lnTo>
                    <a:pt x="25411" y="32240"/>
                  </a:lnTo>
                  <a:lnTo>
                    <a:pt x="25652" y="31638"/>
                  </a:lnTo>
                  <a:lnTo>
                    <a:pt x="25953" y="31015"/>
                  </a:lnTo>
                  <a:lnTo>
                    <a:pt x="26274" y="30352"/>
                  </a:lnTo>
                  <a:lnTo>
                    <a:pt x="26656" y="29669"/>
                  </a:lnTo>
                  <a:lnTo>
                    <a:pt x="27500" y="28203"/>
                  </a:lnTo>
                  <a:lnTo>
                    <a:pt x="28404" y="26636"/>
                  </a:lnTo>
                  <a:lnTo>
                    <a:pt x="28866" y="25832"/>
                  </a:lnTo>
                  <a:lnTo>
                    <a:pt x="29307" y="24989"/>
                  </a:lnTo>
                  <a:lnTo>
                    <a:pt x="29749" y="24105"/>
                  </a:lnTo>
                  <a:lnTo>
                    <a:pt x="30171" y="23221"/>
                  </a:lnTo>
                  <a:lnTo>
                    <a:pt x="30553" y="22317"/>
                  </a:lnTo>
                  <a:lnTo>
                    <a:pt x="30914" y="21373"/>
                  </a:lnTo>
                  <a:lnTo>
                    <a:pt x="31075" y="20911"/>
                  </a:lnTo>
                  <a:lnTo>
                    <a:pt x="31236" y="20429"/>
                  </a:lnTo>
                  <a:lnTo>
                    <a:pt x="31376" y="19947"/>
                  </a:lnTo>
                  <a:lnTo>
                    <a:pt x="31497" y="19445"/>
                  </a:lnTo>
                  <a:lnTo>
                    <a:pt x="31517" y="19404"/>
                  </a:lnTo>
                  <a:lnTo>
                    <a:pt x="31537" y="19284"/>
                  </a:lnTo>
                  <a:lnTo>
                    <a:pt x="31638" y="18842"/>
                  </a:lnTo>
                  <a:lnTo>
                    <a:pt x="31738" y="18380"/>
                  </a:lnTo>
                  <a:lnTo>
                    <a:pt x="31818" y="17918"/>
                  </a:lnTo>
                  <a:lnTo>
                    <a:pt x="31879" y="17456"/>
                  </a:lnTo>
                  <a:lnTo>
                    <a:pt x="31939" y="16974"/>
                  </a:lnTo>
                  <a:lnTo>
                    <a:pt x="31979" y="16512"/>
                  </a:lnTo>
                  <a:lnTo>
                    <a:pt x="31999" y="16030"/>
                  </a:lnTo>
                  <a:lnTo>
                    <a:pt x="31999" y="15548"/>
                  </a:lnTo>
                  <a:lnTo>
                    <a:pt x="31979" y="14744"/>
                  </a:lnTo>
                  <a:lnTo>
                    <a:pt x="31919" y="13961"/>
                  </a:lnTo>
                  <a:lnTo>
                    <a:pt x="31818" y="13177"/>
                  </a:lnTo>
                  <a:lnTo>
                    <a:pt x="31678" y="12414"/>
                  </a:lnTo>
                  <a:lnTo>
                    <a:pt x="31497" y="11651"/>
                  </a:lnTo>
                  <a:lnTo>
                    <a:pt x="31296" y="10928"/>
                  </a:lnTo>
                  <a:lnTo>
                    <a:pt x="31035" y="10205"/>
                  </a:lnTo>
                  <a:lnTo>
                    <a:pt x="30754" y="9501"/>
                  </a:lnTo>
                  <a:lnTo>
                    <a:pt x="30432" y="8798"/>
                  </a:lnTo>
                  <a:lnTo>
                    <a:pt x="30071" y="8136"/>
                  </a:lnTo>
                  <a:lnTo>
                    <a:pt x="29689" y="7493"/>
                  </a:lnTo>
                  <a:lnTo>
                    <a:pt x="29267" y="6850"/>
                  </a:lnTo>
                  <a:lnTo>
                    <a:pt x="28825" y="6247"/>
                  </a:lnTo>
                  <a:lnTo>
                    <a:pt x="28343" y="5665"/>
                  </a:lnTo>
                  <a:lnTo>
                    <a:pt x="27841" y="5102"/>
                  </a:lnTo>
                  <a:lnTo>
                    <a:pt x="27319" y="4560"/>
                  </a:lnTo>
                  <a:lnTo>
                    <a:pt x="26756" y="4038"/>
                  </a:lnTo>
                  <a:lnTo>
                    <a:pt x="26174" y="3556"/>
                  </a:lnTo>
                  <a:lnTo>
                    <a:pt x="25571" y="3094"/>
                  </a:lnTo>
                  <a:lnTo>
                    <a:pt x="24949" y="2652"/>
                  </a:lnTo>
                  <a:lnTo>
                    <a:pt x="24306" y="2250"/>
                  </a:lnTo>
                  <a:lnTo>
                    <a:pt x="23623" y="1888"/>
                  </a:lnTo>
                  <a:lnTo>
                    <a:pt x="22940" y="1527"/>
                  </a:lnTo>
                  <a:lnTo>
                    <a:pt x="22237" y="1226"/>
                  </a:lnTo>
                  <a:lnTo>
                    <a:pt x="21514" y="944"/>
                  </a:lnTo>
                  <a:lnTo>
                    <a:pt x="20770" y="703"/>
                  </a:lnTo>
                  <a:lnTo>
                    <a:pt x="20007" y="502"/>
                  </a:lnTo>
                  <a:lnTo>
                    <a:pt x="19224" y="322"/>
                  </a:lnTo>
                  <a:lnTo>
                    <a:pt x="18440" y="181"/>
                  </a:lnTo>
                  <a:lnTo>
                    <a:pt x="17637" y="81"/>
                  </a:lnTo>
                  <a:lnTo>
                    <a:pt x="16833" y="20"/>
                  </a:lnTo>
                  <a:lnTo>
                    <a:pt x="160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4385744" y="4110980"/>
              <a:ext cx="367307" cy="654293"/>
            </a:xfrm>
            <a:custGeom>
              <a:avLst/>
              <a:gdLst/>
              <a:ahLst/>
              <a:cxnLst/>
              <a:rect l="l" t="t" r="r" b="b"/>
              <a:pathLst>
                <a:path w="12777" h="22760" extrusionOk="0">
                  <a:moveTo>
                    <a:pt x="6469" y="0"/>
                  </a:moveTo>
                  <a:lnTo>
                    <a:pt x="6348" y="20"/>
                  </a:lnTo>
                  <a:lnTo>
                    <a:pt x="6248" y="101"/>
                  </a:lnTo>
                  <a:lnTo>
                    <a:pt x="6167" y="181"/>
                  </a:lnTo>
                  <a:lnTo>
                    <a:pt x="6147" y="302"/>
                  </a:lnTo>
                  <a:lnTo>
                    <a:pt x="6067" y="884"/>
                  </a:lnTo>
                  <a:lnTo>
                    <a:pt x="6007" y="1246"/>
                  </a:lnTo>
                  <a:lnTo>
                    <a:pt x="5906" y="1647"/>
                  </a:lnTo>
                  <a:lnTo>
                    <a:pt x="5766" y="2049"/>
                  </a:lnTo>
                  <a:lnTo>
                    <a:pt x="5685" y="2250"/>
                  </a:lnTo>
                  <a:lnTo>
                    <a:pt x="5605" y="2431"/>
                  </a:lnTo>
                  <a:lnTo>
                    <a:pt x="5484" y="2592"/>
                  </a:lnTo>
                  <a:lnTo>
                    <a:pt x="5384" y="2752"/>
                  </a:lnTo>
                  <a:lnTo>
                    <a:pt x="5243" y="2893"/>
                  </a:lnTo>
                  <a:lnTo>
                    <a:pt x="5103" y="3013"/>
                  </a:lnTo>
                  <a:lnTo>
                    <a:pt x="5002" y="3054"/>
                  </a:lnTo>
                  <a:lnTo>
                    <a:pt x="4882" y="3074"/>
                  </a:lnTo>
                  <a:lnTo>
                    <a:pt x="4761" y="3054"/>
                  </a:lnTo>
                  <a:lnTo>
                    <a:pt x="4601" y="3033"/>
                  </a:lnTo>
                  <a:lnTo>
                    <a:pt x="4440" y="2993"/>
                  </a:lnTo>
                  <a:lnTo>
                    <a:pt x="4279" y="2913"/>
                  </a:lnTo>
                  <a:lnTo>
                    <a:pt x="3918" y="2752"/>
                  </a:lnTo>
                  <a:lnTo>
                    <a:pt x="3516" y="2531"/>
                  </a:lnTo>
                  <a:lnTo>
                    <a:pt x="3134" y="2270"/>
                  </a:lnTo>
                  <a:lnTo>
                    <a:pt x="2773" y="2009"/>
                  </a:lnTo>
                  <a:lnTo>
                    <a:pt x="2451" y="1748"/>
                  </a:lnTo>
                  <a:lnTo>
                    <a:pt x="2371" y="1688"/>
                  </a:lnTo>
                  <a:lnTo>
                    <a:pt x="2270" y="1668"/>
                  </a:lnTo>
                  <a:lnTo>
                    <a:pt x="2170" y="1688"/>
                  </a:lnTo>
                  <a:lnTo>
                    <a:pt x="2070" y="1708"/>
                  </a:lnTo>
                  <a:lnTo>
                    <a:pt x="1989" y="1788"/>
                  </a:lnTo>
                  <a:lnTo>
                    <a:pt x="1929" y="1868"/>
                  </a:lnTo>
                  <a:lnTo>
                    <a:pt x="1909" y="1969"/>
                  </a:lnTo>
                  <a:lnTo>
                    <a:pt x="1909" y="2069"/>
                  </a:lnTo>
                  <a:lnTo>
                    <a:pt x="2029" y="2571"/>
                  </a:lnTo>
                  <a:lnTo>
                    <a:pt x="2130" y="3154"/>
                  </a:lnTo>
                  <a:lnTo>
                    <a:pt x="2210" y="3737"/>
                  </a:lnTo>
                  <a:lnTo>
                    <a:pt x="2270" y="4339"/>
                  </a:lnTo>
                  <a:lnTo>
                    <a:pt x="2311" y="4902"/>
                  </a:lnTo>
                  <a:lnTo>
                    <a:pt x="2311" y="5163"/>
                  </a:lnTo>
                  <a:lnTo>
                    <a:pt x="2291" y="5404"/>
                  </a:lnTo>
                  <a:lnTo>
                    <a:pt x="2270" y="5625"/>
                  </a:lnTo>
                  <a:lnTo>
                    <a:pt x="2230" y="5826"/>
                  </a:lnTo>
                  <a:lnTo>
                    <a:pt x="2170" y="5986"/>
                  </a:lnTo>
                  <a:lnTo>
                    <a:pt x="2110" y="6107"/>
                  </a:lnTo>
                  <a:lnTo>
                    <a:pt x="2050" y="6207"/>
                  </a:lnTo>
                  <a:lnTo>
                    <a:pt x="1969" y="6268"/>
                  </a:lnTo>
                  <a:lnTo>
                    <a:pt x="1869" y="6308"/>
                  </a:lnTo>
                  <a:lnTo>
                    <a:pt x="1788" y="6328"/>
                  </a:lnTo>
                  <a:lnTo>
                    <a:pt x="1608" y="6328"/>
                  </a:lnTo>
                  <a:lnTo>
                    <a:pt x="1427" y="6308"/>
                  </a:lnTo>
                  <a:lnTo>
                    <a:pt x="1266" y="6247"/>
                  </a:lnTo>
                  <a:lnTo>
                    <a:pt x="1085" y="6147"/>
                  </a:lnTo>
                  <a:lnTo>
                    <a:pt x="925" y="6067"/>
                  </a:lnTo>
                  <a:lnTo>
                    <a:pt x="764" y="5966"/>
                  </a:lnTo>
                  <a:lnTo>
                    <a:pt x="563" y="5806"/>
                  </a:lnTo>
                  <a:lnTo>
                    <a:pt x="463" y="5745"/>
                  </a:lnTo>
                  <a:lnTo>
                    <a:pt x="362" y="5725"/>
                  </a:lnTo>
                  <a:lnTo>
                    <a:pt x="262" y="5725"/>
                  </a:lnTo>
                  <a:lnTo>
                    <a:pt x="161" y="5765"/>
                  </a:lnTo>
                  <a:lnTo>
                    <a:pt x="81" y="5826"/>
                  </a:lnTo>
                  <a:lnTo>
                    <a:pt x="41" y="5926"/>
                  </a:lnTo>
                  <a:lnTo>
                    <a:pt x="1" y="6026"/>
                  </a:lnTo>
                  <a:lnTo>
                    <a:pt x="21" y="6127"/>
                  </a:lnTo>
                  <a:lnTo>
                    <a:pt x="3556" y="22498"/>
                  </a:lnTo>
                  <a:lnTo>
                    <a:pt x="3596" y="22598"/>
                  </a:lnTo>
                  <a:lnTo>
                    <a:pt x="3677" y="22679"/>
                  </a:lnTo>
                  <a:lnTo>
                    <a:pt x="3757" y="22739"/>
                  </a:lnTo>
                  <a:lnTo>
                    <a:pt x="3877" y="22759"/>
                  </a:lnTo>
                  <a:lnTo>
                    <a:pt x="3938" y="22739"/>
                  </a:lnTo>
                  <a:lnTo>
                    <a:pt x="4018" y="22719"/>
                  </a:lnTo>
                  <a:lnTo>
                    <a:pt x="4058" y="22699"/>
                  </a:lnTo>
                  <a:lnTo>
                    <a:pt x="4118" y="22659"/>
                  </a:lnTo>
                  <a:lnTo>
                    <a:pt x="4159" y="22598"/>
                  </a:lnTo>
                  <a:lnTo>
                    <a:pt x="4179" y="22538"/>
                  </a:lnTo>
                  <a:lnTo>
                    <a:pt x="4199" y="22478"/>
                  </a:lnTo>
                  <a:lnTo>
                    <a:pt x="4199" y="22418"/>
                  </a:lnTo>
                  <a:lnTo>
                    <a:pt x="4199" y="22357"/>
                  </a:lnTo>
                  <a:lnTo>
                    <a:pt x="824" y="6770"/>
                  </a:lnTo>
                  <a:lnTo>
                    <a:pt x="824" y="6770"/>
                  </a:lnTo>
                  <a:lnTo>
                    <a:pt x="1065" y="6870"/>
                  </a:lnTo>
                  <a:lnTo>
                    <a:pt x="1326" y="6950"/>
                  </a:lnTo>
                  <a:lnTo>
                    <a:pt x="1608" y="6991"/>
                  </a:lnTo>
                  <a:lnTo>
                    <a:pt x="1728" y="7011"/>
                  </a:lnTo>
                  <a:lnTo>
                    <a:pt x="1869" y="6991"/>
                  </a:lnTo>
                  <a:lnTo>
                    <a:pt x="1989" y="6971"/>
                  </a:lnTo>
                  <a:lnTo>
                    <a:pt x="2090" y="6930"/>
                  </a:lnTo>
                  <a:lnTo>
                    <a:pt x="2210" y="6890"/>
                  </a:lnTo>
                  <a:lnTo>
                    <a:pt x="2311" y="6830"/>
                  </a:lnTo>
                  <a:lnTo>
                    <a:pt x="2411" y="6770"/>
                  </a:lnTo>
                  <a:lnTo>
                    <a:pt x="2491" y="6689"/>
                  </a:lnTo>
                  <a:lnTo>
                    <a:pt x="2592" y="6589"/>
                  </a:lnTo>
                  <a:lnTo>
                    <a:pt x="2652" y="6488"/>
                  </a:lnTo>
                  <a:lnTo>
                    <a:pt x="2753" y="6328"/>
                  </a:lnTo>
                  <a:lnTo>
                    <a:pt x="2813" y="6167"/>
                  </a:lnTo>
                  <a:lnTo>
                    <a:pt x="2873" y="5966"/>
                  </a:lnTo>
                  <a:lnTo>
                    <a:pt x="2913" y="5745"/>
                  </a:lnTo>
                  <a:lnTo>
                    <a:pt x="2953" y="5524"/>
                  </a:lnTo>
                  <a:lnTo>
                    <a:pt x="2953" y="5283"/>
                  </a:lnTo>
                  <a:lnTo>
                    <a:pt x="2974" y="4781"/>
                  </a:lnTo>
                  <a:lnTo>
                    <a:pt x="2933" y="4259"/>
                  </a:lnTo>
                  <a:lnTo>
                    <a:pt x="2893" y="3757"/>
                  </a:lnTo>
                  <a:lnTo>
                    <a:pt x="2813" y="3254"/>
                  </a:lnTo>
                  <a:lnTo>
                    <a:pt x="2753" y="2813"/>
                  </a:lnTo>
                  <a:lnTo>
                    <a:pt x="3054" y="3013"/>
                  </a:lnTo>
                  <a:lnTo>
                    <a:pt x="3395" y="3234"/>
                  </a:lnTo>
                  <a:lnTo>
                    <a:pt x="3757" y="3415"/>
                  </a:lnTo>
                  <a:lnTo>
                    <a:pt x="4139" y="3576"/>
                  </a:lnTo>
                  <a:lnTo>
                    <a:pt x="4319" y="3636"/>
                  </a:lnTo>
                  <a:lnTo>
                    <a:pt x="4500" y="3676"/>
                  </a:lnTo>
                  <a:lnTo>
                    <a:pt x="4681" y="3716"/>
                  </a:lnTo>
                  <a:lnTo>
                    <a:pt x="5022" y="3716"/>
                  </a:lnTo>
                  <a:lnTo>
                    <a:pt x="5183" y="3696"/>
                  </a:lnTo>
                  <a:lnTo>
                    <a:pt x="5324" y="3636"/>
                  </a:lnTo>
                  <a:lnTo>
                    <a:pt x="5464" y="3556"/>
                  </a:lnTo>
                  <a:lnTo>
                    <a:pt x="5645" y="3415"/>
                  </a:lnTo>
                  <a:lnTo>
                    <a:pt x="5826" y="3254"/>
                  </a:lnTo>
                  <a:lnTo>
                    <a:pt x="5967" y="3074"/>
                  </a:lnTo>
                  <a:lnTo>
                    <a:pt x="6107" y="2873"/>
                  </a:lnTo>
                  <a:lnTo>
                    <a:pt x="6228" y="2652"/>
                  </a:lnTo>
                  <a:lnTo>
                    <a:pt x="6328" y="2431"/>
                  </a:lnTo>
                  <a:lnTo>
                    <a:pt x="6429" y="2210"/>
                  </a:lnTo>
                  <a:lnTo>
                    <a:pt x="6509" y="1969"/>
                  </a:lnTo>
                  <a:lnTo>
                    <a:pt x="6589" y="2210"/>
                  </a:lnTo>
                  <a:lnTo>
                    <a:pt x="6690" y="2431"/>
                  </a:lnTo>
                  <a:lnTo>
                    <a:pt x="6790" y="2652"/>
                  </a:lnTo>
                  <a:lnTo>
                    <a:pt x="6911" y="2853"/>
                  </a:lnTo>
                  <a:lnTo>
                    <a:pt x="7051" y="3054"/>
                  </a:lnTo>
                  <a:lnTo>
                    <a:pt x="7172" y="3214"/>
                  </a:lnTo>
                  <a:lnTo>
                    <a:pt x="7332" y="3335"/>
                  </a:lnTo>
                  <a:lnTo>
                    <a:pt x="7473" y="3435"/>
                  </a:lnTo>
                  <a:lnTo>
                    <a:pt x="7594" y="3475"/>
                  </a:lnTo>
                  <a:lnTo>
                    <a:pt x="7694" y="3495"/>
                  </a:lnTo>
                  <a:lnTo>
                    <a:pt x="7975" y="3495"/>
                  </a:lnTo>
                  <a:lnTo>
                    <a:pt x="8297" y="3435"/>
                  </a:lnTo>
                  <a:lnTo>
                    <a:pt x="8638" y="3335"/>
                  </a:lnTo>
                  <a:lnTo>
                    <a:pt x="9000" y="3194"/>
                  </a:lnTo>
                  <a:lnTo>
                    <a:pt x="9381" y="3013"/>
                  </a:lnTo>
                  <a:lnTo>
                    <a:pt x="9763" y="2833"/>
                  </a:lnTo>
                  <a:lnTo>
                    <a:pt x="10125" y="2632"/>
                  </a:lnTo>
                  <a:lnTo>
                    <a:pt x="10024" y="3114"/>
                  </a:lnTo>
                  <a:lnTo>
                    <a:pt x="9924" y="3656"/>
                  </a:lnTo>
                  <a:lnTo>
                    <a:pt x="9843" y="4219"/>
                  </a:lnTo>
                  <a:lnTo>
                    <a:pt x="9803" y="4781"/>
                  </a:lnTo>
                  <a:lnTo>
                    <a:pt x="9803" y="5062"/>
                  </a:lnTo>
                  <a:lnTo>
                    <a:pt x="9823" y="5323"/>
                  </a:lnTo>
                  <a:lnTo>
                    <a:pt x="9843" y="5564"/>
                  </a:lnTo>
                  <a:lnTo>
                    <a:pt x="9904" y="5806"/>
                  </a:lnTo>
                  <a:lnTo>
                    <a:pt x="9964" y="6026"/>
                  </a:lnTo>
                  <a:lnTo>
                    <a:pt x="10044" y="6207"/>
                  </a:lnTo>
                  <a:lnTo>
                    <a:pt x="10165" y="6388"/>
                  </a:lnTo>
                  <a:lnTo>
                    <a:pt x="10285" y="6529"/>
                  </a:lnTo>
                  <a:lnTo>
                    <a:pt x="10506" y="6669"/>
                  </a:lnTo>
                  <a:lnTo>
                    <a:pt x="10727" y="6770"/>
                  </a:lnTo>
                  <a:lnTo>
                    <a:pt x="10948" y="6850"/>
                  </a:lnTo>
                  <a:lnTo>
                    <a:pt x="11149" y="6870"/>
                  </a:lnTo>
                  <a:lnTo>
                    <a:pt x="11370" y="6870"/>
                  </a:lnTo>
                  <a:lnTo>
                    <a:pt x="11591" y="6830"/>
                  </a:lnTo>
                  <a:lnTo>
                    <a:pt x="11792" y="6770"/>
                  </a:lnTo>
                  <a:lnTo>
                    <a:pt x="11993" y="6709"/>
                  </a:lnTo>
                  <a:lnTo>
                    <a:pt x="11993" y="6709"/>
                  </a:lnTo>
                  <a:lnTo>
                    <a:pt x="9100" y="22337"/>
                  </a:lnTo>
                  <a:lnTo>
                    <a:pt x="9100" y="22398"/>
                  </a:lnTo>
                  <a:lnTo>
                    <a:pt x="9120" y="22458"/>
                  </a:lnTo>
                  <a:lnTo>
                    <a:pt x="9140" y="22518"/>
                  </a:lnTo>
                  <a:lnTo>
                    <a:pt x="9160" y="22578"/>
                  </a:lnTo>
                  <a:lnTo>
                    <a:pt x="9201" y="22619"/>
                  </a:lnTo>
                  <a:lnTo>
                    <a:pt x="9261" y="22659"/>
                  </a:lnTo>
                  <a:lnTo>
                    <a:pt x="9301" y="22699"/>
                  </a:lnTo>
                  <a:lnTo>
                    <a:pt x="9381" y="22719"/>
                  </a:lnTo>
                  <a:lnTo>
                    <a:pt x="9502" y="22719"/>
                  </a:lnTo>
                  <a:lnTo>
                    <a:pt x="9562" y="22699"/>
                  </a:lnTo>
                  <a:lnTo>
                    <a:pt x="9622" y="22659"/>
                  </a:lnTo>
                  <a:lnTo>
                    <a:pt x="9663" y="22619"/>
                  </a:lnTo>
                  <a:lnTo>
                    <a:pt x="9703" y="22578"/>
                  </a:lnTo>
                  <a:lnTo>
                    <a:pt x="9743" y="22518"/>
                  </a:lnTo>
                  <a:lnTo>
                    <a:pt x="9763" y="22458"/>
                  </a:lnTo>
                  <a:lnTo>
                    <a:pt x="12776" y="6067"/>
                  </a:lnTo>
                  <a:lnTo>
                    <a:pt x="12776" y="5966"/>
                  </a:lnTo>
                  <a:lnTo>
                    <a:pt x="12756" y="5866"/>
                  </a:lnTo>
                  <a:lnTo>
                    <a:pt x="12696" y="5785"/>
                  </a:lnTo>
                  <a:lnTo>
                    <a:pt x="12615" y="5725"/>
                  </a:lnTo>
                  <a:lnTo>
                    <a:pt x="12515" y="5685"/>
                  </a:lnTo>
                  <a:lnTo>
                    <a:pt x="12415" y="5685"/>
                  </a:lnTo>
                  <a:lnTo>
                    <a:pt x="12314" y="5705"/>
                  </a:lnTo>
                  <a:lnTo>
                    <a:pt x="12234" y="5765"/>
                  </a:lnTo>
                  <a:lnTo>
                    <a:pt x="12073" y="5906"/>
                  </a:lnTo>
                  <a:lnTo>
                    <a:pt x="11912" y="6006"/>
                  </a:lnTo>
                  <a:lnTo>
                    <a:pt x="11691" y="6107"/>
                  </a:lnTo>
                  <a:lnTo>
                    <a:pt x="11470" y="6187"/>
                  </a:lnTo>
                  <a:lnTo>
                    <a:pt x="11350" y="6207"/>
                  </a:lnTo>
                  <a:lnTo>
                    <a:pt x="11229" y="6207"/>
                  </a:lnTo>
                  <a:lnTo>
                    <a:pt x="11089" y="6187"/>
                  </a:lnTo>
                  <a:lnTo>
                    <a:pt x="10968" y="6167"/>
                  </a:lnTo>
                  <a:lnTo>
                    <a:pt x="10848" y="6107"/>
                  </a:lnTo>
                  <a:lnTo>
                    <a:pt x="10707" y="6006"/>
                  </a:lnTo>
                  <a:lnTo>
                    <a:pt x="10627" y="5906"/>
                  </a:lnTo>
                  <a:lnTo>
                    <a:pt x="10566" y="5785"/>
                  </a:lnTo>
                  <a:lnTo>
                    <a:pt x="10526" y="5605"/>
                  </a:lnTo>
                  <a:lnTo>
                    <a:pt x="10486" y="5404"/>
                  </a:lnTo>
                  <a:lnTo>
                    <a:pt x="10466" y="5183"/>
                  </a:lnTo>
                  <a:lnTo>
                    <a:pt x="10466" y="4942"/>
                  </a:lnTo>
                  <a:lnTo>
                    <a:pt x="10506" y="4379"/>
                  </a:lnTo>
                  <a:lnTo>
                    <a:pt x="10587" y="3777"/>
                  </a:lnTo>
                  <a:lnTo>
                    <a:pt x="10687" y="3174"/>
                  </a:lnTo>
                  <a:lnTo>
                    <a:pt x="10808" y="2592"/>
                  </a:lnTo>
                  <a:lnTo>
                    <a:pt x="10948" y="2029"/>
                  </a:lnTo>
                  <a:lnTo>
                    <a:pt x="10968" y="1929"/>
                  </a:lnTo>
                  <a:lnTo>
                    <a:pt x="10948" y="1848"/>
                  </a:lnTo>
                  <a:lnTo>
                    <a:pt x="10908" y="1748"/>
                  </a:lnTo>
                  <a:lnTo>
                    <a:pt x="10828" y="1688"/>
                  </a:lnTo>
                  <a:lnTo>
                    <a:pt x="10747" y="1627"/>
                  </a:lnTo>
                  <a:lnTo>
                    <a:pt x="10647" y="1607"/>
                  </a:lnTo>
                  <a:lnTo>
                    <a:pt x="10546" y="1627"/>
                  </a:lnTo>
                  <a:lnTo>
                    <a:pt x="10466" y="1668"/>
                  </a:lnTo>
                  <a:lnTo>
                    <a:pt x="10024" y="1929"/>
                  </a:lnTo>
                  <a:lnTo>
                    <a:pt x="9582" y="2150"/>
                  </a:lnTo>
                  <a:lnTo>
                    <a:pt x="9160" y="2371"/>
                  </a:lnTo>
                  <a:lnTo>
                    <a:pt x="8779" y="2551"/>
                  </a:lnTo>
                  <a:lnTo>
                    <a:pt x="8437" y="2692"/>
                  </a:lnTo>
                  <a:lnTo>
                    <a:pt x="8136" y="2792"/>
                  </a:lnTo>
                  <a:lnTo>
                    <a:pt x="7915" y="2853"/>
                  </a:lnTo>
                  <a:lnTo>
                    <a:pt x="7835" y="2853"/>
                  </a:lnTo>
                  <a:lnTo>
                    <a:pt x="7774" y="2833"/>
                  </a:lnTo>
                  <a:lnTo>
                    <a:pt x="7714" y="2792"/>
                  </a:lnTo>
                  <a:lnTo>
                    <a:pt x="7634" y="2712"/>
                  </a:lnTo>
                  <a:lnTo>
                    <a:pt x="7473" y="2511"/>
                  </a:lnTo>
                  <a:lnTo>
                    <a:pt x="7332" y="2230"/>
                  </a:lnTo>
                  <a:lnTo>
                    <a:pt x="7192" y="1889"/>
                  </a:lnTo>
                  <a:lnTo>
                    <a:pt x="7051" y="1527"/>
                  </a:lnTo>
                  <a:lnTo>
                    <a:pt x="6951" y="1125"/>
                  </a:lnTo>
                  <a:lnTo>
                    <a:pt x="6850" y="703"/>
                  </a:lnTo>
                  <a:lnTo>
                    <a:pt x="6810" y="302"/>
                  </a:lnTo>
                  <a:lnTo>
                    <a:pt x="6770" y="181"/>
                  </a:lnTo>
                  <a:lnTo>
                    <a:pt x="6690" y="101"/>
                  </a:lnTo>
                  <a:lnTo>
                    <a:pt x="6589" y="20"/>
                  </a:lnTo>
                  <a:lnTo>
                    <a:pt x="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4284121" y="4709217"/>
              <a:ext cx="576905" cy="78567"/>
            </a:xfrm>
            <a:custGeom>
              <a:avLst/>
              <a:gdLst/>
              <a:ahLst/>
              <a:cxnLst/>
              <a:rect l="l" t="t" r="r" b="b"/>
              <a:pathLst>
                <a:path w="20068" h="2733" extrusionOk="0">
                  <a:moveTo>
                    <a:pt x="161" y="1"/>
                  </a:moveTo>
                  <a:lnTo>
                    <a:pt x="101" y="21"/>
                  </a:lnTo>
                  <a:lnTo>
                    <a:pt x="40" y="41"/>
                  </a:lnTo>
                  <a:lnTo>
                    <a:pt x="0" y="101"/>
                  </a:lnTo>
                  <a:lnTo>
                    <a:pt x="0" y="161"/>
                  </a:lnTo>
                  <a:lnTo>
                    <a:pt x="0" y="2572"/>
                  </a:lnTo>
                  <a:lnTo>
                    <a:pt x="0" y="2632"/>
                  </a:lnTo>
                  <a:lnTo>
                    <a:pt x="40" y="2692"/>
                  </a:lnTo>
                  <a:lnTo>
                    <a:pt x="101" y="2733"/>
                  </a:lnTo>
                  <a:lnTo>
                    <a:pt x="19967" y="2733"/>
                  </a:lnTo>
                  <a:lnTo>
                    <a:pt x="20007" y="2692"/>
                  </a:lnTo>
                  <a:lnTo>
                    <a:pt x="20047" y="2632"/>
                  </a:lnTo>
                  <a:lnTo>
                    <a:pt x="20067" y="2572"/>
                  </a:lnTo>
                  <a:lnTo>
                    <a:pt x="20067" y="161"/>
                  </a:lnTo>
                  <a:lnTo>
                    <a:pt x="20047" y="101"/>
                  </a:lnTo>
                  <a:lnTo>
                    <a:pt x="20007" y="4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4284121" y="4787756"/>
              <a:ext cx="576905" cy="79142"/>
            </a:xfrm>
            <a:custGeom>
              <a:avLst/>
              <a:gdLst/>
              <a:ahLst/>
              <a:cxnLst/>
              <a:rect l="l" t="t" r="r" b="b"/>
              <a:pathLst>
                <a:path w="20068" h="2753" extrusionOk="0">
                  <a:moveTo>
                    <a:pt x="161" y="1"/>
                  </a:moveTo>
                  <a:lnTo>
                    <a:pt x="101" y="21"/>
                  </a:lnTo>
                  <a:lnTo>
                    <a:pt x="40" y="61"/>
                  </a:lnTo>
                  <a:lnTo>
                    <a:pt x="0" y="101"/>
                  </a:lnTo>
                  <a:lnTo>
                    <a:pt x="0" y="181"/>
                  </a:lnTo>
                  <a:lnTo>
                    <a:pt x="0" y="2592"/>
                  </a:lnTo>
                  <a:lnTo>
                    <a:pt x="0" y="2652"/>
                  </a:lnTo>
                  <a:lnTo>
                    <a:pt x="40" y="2712"/>
                  </a:lnTo>
                  <a:lnTo>
                    <a:pt x="101" y="2732"/>
                  </a:lnTo>
                  <a:lnTo>
                    <a:pt x="161" y="2752"/>
                  </a:lnTo>
                  <a:lnTo>
                    <a:pt x="19907" y="2752"/>
                  </a:lnTo>
                  <a:lnTo>
                    <a:pt x="19967" y="2732"/>
                  </a:lnTo>
                  <a:lnTo>
                    <a:pt x="20007" y="2712"/>
                  </a:lnTo>
                  <a:lnTo>
                    <a:pt x="20047" y="2652"/>
                  </a:lnTo>
                  <a:lnTo>
                    <a:pt x="20067" y="2592"/>
                  </a:lnTo>
                  <a:lnTo>
                    <a:pt x="20067" y="181"/>
                  </a:lnTo>
                  <a:lnTo>
                    <a:pt x="20047" y="101"/>
                  </a:lnTo>
                  <a:lnTo>
                    <a:pt x="20007" y="6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4284121" y="4866869"/>
              <a:ext cx="576905" cy="78567"/>
            </a:xfrm>
            <a:custGeom>
              <a:avLst/>
              <a:gdLst/>
              <a:ahLst/>
              <a:cxnLst/>
              <a:rect l="l" t="t" r="r" b="b"/>
              <a:pathLst>
                <a:path w="20068" h="2733" extrusionOk="0">
                  <a:moveTo>
                    <a:pt x="161" y="0"/>
                  </a:moveTo>
                  <a:lnTo>
                    <a:pt x="101" y="21"/>
                  </a:lnTo>
                  <a:lnTo>
                    <a:pt x="40" y="41"/>
                  </a:lnTo>
                  <a:lnTo>
                    <a:pt x="0" y="101"/>
                  </a:lnTo>
                  <a:lnTo>
                    <a:pt x="0" y="161"/>
                  </a:lnTo>
                  <a:lnTo>
                    <a:pt x="0" y="2572"/>
                  </a:lnTo>
                  <a:lnTo>
                    <a:pt x="0" y="2632"/>
                  </a:lnTo>
                  <a:lnTo>
                    <a:pt x="40" y="2692"/>
                  </a:lnTo>
                  <a:lnTo>
                    <a:pt x="101" y="2732"/>
                  </a:lnTo>
                  <a:lnTo>
                    <a:pt x="19967" y="2732"/>
                  </a:lnTo>
                  <a:lnTo>
                    <a:pt x="20007" y="2692"/>
                  </a:lnTo>
                  <a:lnTo>
                    <a:pt x="20047" y="2632"/>
                  </a:lnTo>
                  <a:lnTo>
                    <a:pt x="20067" y="2572"/>
                  </a:lnTo>
                  <a:lnTo>
                    <a:pt x="20067" y="161"/>
                  </a:lnTo>
                  <a:lnTo>
                    <a:pt x="20047" y="101"/>
                  </a:lnTo>
                  <a:lnTo>
                    <a:pt x="20007" y="41"/>
                  </a:lnTo>
                  <a:lnTo>
                    <a:pt x="19967" y="21"/>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4284121" y="4945408"/>
              <a:ext cx="576905" cy="79142"/>
            </a:xfrm>
            <a:custGeom>
              <a:avLst/>
              <a:gdLst/>
              <a:ahLst/>
              <a:cxnLst/>
              <a:rect l="l" t="t" r="r" b="b"/>
              <a:pathLst>
                <a:path w="20068" h="2753" extrusionOk="0">
                  <a:moveTo>
                    <a:pt x="161" y="0"/>
                  </a:moveTo>
                  <a:lnTo>
                    <a:pt x="101" y="20"/>
                  </a:lnTo>
                  <a:lnTo>
                    <a:pt x="40" y="61"/>
                  </a:lnTo>
                  <a:lnTo>
                    <a:pt x="0" y="101"/>
                  </a:lnTo>
                  <a:lnTo>
                    <a:pt x="0" y="181"/>
                  </a:lnTo>
                  <a:lnTo>
                    <a:pt x="0" y="2592"/>
                  </a:lnTo>
                  <a:lnTo>
                    <a:pt x="0" y="2652"/>
                  </a:lnTo>
                  <a:lnTo>
                    <a:pt x="40" y="2692"/>
                  </a:lnTo>
                  <a:lnTo>
                    <a:pt x="101" y="2732"/>
                  </a:lnTo>
                  <a:lnTo>
                    <a:pt x="161" y="2752"/>
                  </a:lnTo>
                  <a:lnTo>
                    <a:pt x="19907" y="2752"/>
                  </a:lnTo>
                  <a:lnTo>
                    <a:pt x="19967" y="2732"/>
                  </a:lnTo>
                  <a:lnTo>
                    <a:pt x="20007" y="2692"/>
                  </a:lnTo>
                  <a:lnTo>
                    <a:pt x="20047" y="2652"/>
                  </a:lnTo>
                  <a:lnTo>
                    <a:pt x="20067" y="2592"/>
                  </a:lnTo>
                  <a:lnTo>
                    <a:pt x="20067" y="181"/>
                  </a:lnTo>
                  <a:lnTo>
                    <a:pt x="20047" y="101"/>
                  </a:lnTo>
                  <a:lnTo>
                    <a:pt x="20007" y="61"/>
                  </a:lnTo>
                  <a:lnTo>
                    <a:pt x="19967" y="20"/>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4322815" y="4778528"/>
              <a:ext cx="498367" cy="19088"/>
            </a:xfrm>
            <a:custGeom>
              <a:avLst/>
              <a:gdLst/>
              <a:ahLst/>
              <a:cxnLst/>
              <a:rect l="l" t="t" r="r" b="b"/>
              <a:pathLst>
                <a:path w="17336" h="664" extrusionOk="0">
                  <a:moveTo>
                    <a:pt x="261" y="0"/>
                  </a:moveTo>
                  <a:lnTo>
                    <a:pt x="201" y="20"/>
                  </a:lnTo>
                  <a:lnTo>
                    <a:pt x="141" y="60"/>
                  </a:lnTo>
                  <a:lnTo>
                    <a:pt x="101" y="101"/>
                  </a:lnTo>
                  <a:lnTo>
                    <a:pt x="60" y="141"/>
                  </a:lnTo>
                  <a:lnTo>
                    <a:pt x="20" y="201"/>
                  </a:lnTo>
                  <a:lnTo>
                    <a:pt x="0" y="261"/>
                  </a:lnTo>
                  <a:lnTo>
                    <a:pt x="0" y="322"/>
                  </a:lnTo>
                  <a:lnTo>
                    <a:pt x="0" y="402"/>
                  </a:lnTo>
                  <a:lnTo>
                    <a:pt x="20" y="462"/>
                  </a:lnTo>
                  <a:lnTo>
                    <a:pt x="60" y="522"/>
                  </a:lnTo>
                  <a:lnTo>
                    <a:pt x="101" y="563"/>
                  </a:lnTo>
                  <a:lnTo>
                    <a:pt x="141" y="603"/>
                  </a:lnTo>
                  <a:lnTo>
                    <a:pt x="201" y="643"/>
                  </a:lnTo>
                  <a:lnTo>
                    <a:pt x="261" y="663"/>
                  </a:lnTo>
                  <a:lnTo>
                    <a:pt x="17074" y="663"/>
                  </a:lnTo>
                  <a:lnTo>
                    <a:pt x="17134" y="643"/>
                  </a:lnTo>
                  <a:lnTo>
                    <a:pt x="17195" y="603"/>
                  </a:lnTo>
                  <a:lnTo>
                    <a:pt x="17235" y="563"/>
                  </a:lnTo>
                  <a:lnTo>
                    <a:pt x="17275" y="522"/>
                  </a:lnTo>
                  <a:lnTo>
                    <a:pt x="17315" y="462"/>
                  </a:lnTo>
                  <a:lnTo>
                    <a:pt x="17335" y="402"/>
                  </a:lnTo>
                  <a:lnTo>
                    <a:pt x="17335" y="322"/>
                  </a:lnTo>
                  <a:lnTo>
                    <a:pt x="17335" y="261"/>
                  </a:lnTo>
                  <a:lnTo>
                    <a:pt x="17315" y="201"/>
                  </a:lnTo>
                  <a:lnTo>
                    <a:pt x="17275" y="141"/>
                  </a:lnTo>
                  <a:lnTo>
                    <a:pt x="17235" y="101"/>
                  </a:lnTo>
                  <a:lnTo>
                    <a:pt x="17195" y="60"/>
                  </a:lnTo>
                  <a:lnTo>
                    <a:pt x="17134" y="20"/>
                  </a:lnTo>
                  <a:lnTo>
                    <a:pt x="1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4322815" y="4857066"/>
              <a:ext cx="498367" cy="19060"/>
            </a:xfrm>
            <a:custGeom>
              <a:avLst/>
              <a:gdLst/>
              <a:ahLst/>
              <a:cxnLst/>
              <a:rect l="l" t="t" r="r" b="b"/>
              <a:pathLst>
                <a:path w="17336" h="663" extrusionOk="0">
                  <a:moveTo>
                    <a:pt x="322" y="0"/>
                  </a:moveTo>
                  <a:lnTo>
                    <a:pt x="261" y="20"/>
                  </a:lnTo>
                  <a:lnTo>
                    <a:pt x="201" y="40"/>
                  </a:lnTo>
                  <a:lnTo>
                    <a:pt x="141" y="60"/>
                  </a:lnTo>
                  <a:lnTo>
                    <a:pt x="101" y="100"/>
                  </a:lnTo>
                  <a:lnTo>
                    <a:pt x="60" y="161"/>
                  </a:lnTo>
                  <a:lnTo>
                    <a:pt x="20" y="201"/>
                  </a:lnTo>
                  <a:lnTo>
                    <a:pt x="0" y="281"/>
                  </a:lnTo>
                  <a:lnTo>
                    <a:pt x="0" y="341"/>
                  </a:lnTo>
                  <a:lnTo>
                    <a:pt x="0" y="402"/>
                  </a:lnTo>
                  <a:lnTo>
                    <a:pt x="20" y="462"/>
                  </a:lnTo>
                  <a:lnTo>
                    <a:pt x="60" y="522"/>
                  </a:lnTo>
                  <a:lnTo>
                    <a:pt x="101" y="583"/>
                  </a:lnTo>
                  <a:lnTo>
                    <a:pt x="141" y="623"/>
                  </a:lnTo>
                  <a:lnTo>
                    <a:pt x="201" y="643"/>
                  </a:lnTo>
                  <a:lnTo>
                    <a:pt x="261" y="663"/>
                  </a:lnTo>
                  <a:lnTo>
                    <a:pt x="17074" y="663"/>
                  </a:lnTo>
                  <a:lnTo>
                    <a:pt x="17134" y="643"/>
                  </a:lnTo>
                  <a:lnTo>
                    <a:pt x="17195" y="623"/>
                  </a:lnTo>
                  <a:lnTo>
                    <a:pt x="17235" y="583"/>
                  </a:lnTo>
                  <a:lnTo>
                    <a:pt x="17275" y="522"/>
                  </a:lnTo>
                  <a:lnTo>
                    <a:pt x="17315" y="462"/>
                  </a:lnTo>
                  <a:lnTo>
                    <a:pt x="17335" y="402"/>
                  </a:lnTo>
                  <a:lnTo>
                    <a:pt x="17335" y="341"/>
                  </a:lnTo>
                  <a:lnTo>
                    <a:pt x="17335" y="281"/>
                  </a:lnTo>
                  <a:lnTo>
                    <a:pt x="17315" y="201"/>
                  </a:lnTo>
                  <a:lnTo>
                    <a:pt x="17275" y="161"/>
                  </a:lnTo>
                  <a:lnTo>
                    <a:pt x="17235" y="100"/>
                  </a:lnTo>
                  <a:lnTo>
                    <a:pt x="17195" y="60"/>
                  </a:lnTo>
                  <a:lnTo>
                    <a:pt x="17134" y="40"/>
                  </a:lnTo>
                  <a:lnTo>
                    <a:pt x="17074" y="20"/>
                  </a:lnTo>
                  <a:lnTo>
                    <a:pt x="17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4322815" y="4936151"/>
              <a:ext cx="498367" cy="19088"/>
            </a:xfrm>
            <a:custGeom>
              <a:avLst/>
              <a:gdLst/>
              <a:ahLst/>
              <a:cxnLst/>
              <a:rect l="l" t="t" r="r" b="b"/>
              <a:pathLst>
                <a:path w="17336" h="664" extrusionOk="0">
                  <a:moveTo>
                    <a:pt x="261" y="1"/>
                  </a:moveTo>
                  <a:lnTo>
                    <a:pt x="201" y="21"/>
                  </a:lnTo>
                  <a:lnTo>
                    <a:pt x="141" y="61"/>
                  </a:lnTo>
                  <a:lnTo>
                    <a:pt x="101" y="101"/>
                  </a:lnTo>
                  <a:lnTo>
                    <a:pt x="60" y="142"/>
                  </a:lnTo>
                  <a:lnTo>
                    <a:pt x="20" y="202"/>
                  </a:lnTo>
                  <a:lnTo>
                    <a:pt x="0" y="262"/>
                  </a:lnTo>
                  <a:lnTo>
                    <a:pt x="0" y="322"/>
                  </a:lnTo>
                  <a:lnTo>
                    <a:pt x="0" y="403"/>
                  </a:lnTo>
                  <a:lnTo>
                    <a:pt x="20" y="463"/>
                  </a:lnTo>
                  <a:lnTo>
                    <a:pt x="60" y="523"/>
                  </a:lnTo>
                  <a:lnTo>
                    <a:pt x="101" y="563"/>
                  </a:lnTo>
                  <a:lnTo>
                    <a:pt x="141" y="604"/>
                  </a:lnTo>
                  <a:lnTo>
                    <a:pt x="201" y="644"/>
                  </a:lnTo>
                  <a:lnTo>
                    <a:pt x="261" y="664"/>
                  </a:lnTo>
                  <a:lnTo>
                    <a:pt x="17074" y="664"/>
                  </a:lnTo>
                  <a:lnTo>
                    <a:pt x="17134" y="644"/>
                  </a:lnTo>
                  <a:lnTo>
                    <a:pt x="17195" y="604"/>
                  </a:lnTo>
                  <a:lnTo>
                    <a:pt x="17235" y="563"/>
                  </a:lnTo>
                  <a:lnTo>
                    <a:pt x="17275" y="523"/>
                  </a:lnTo>
                  <a:lnTo>
                    <a:pt x="17315" y="463"/>
                  </a:lnTo>
                  <a:lnTo>
                    <a:pt x="17335" y="403"/>
                  </a:lnTo>
                  <a:lnTo>
                    <a:pt x="17335" y="322"/>
                  </a:lnTo>
                  <a:lnTo>
                    <a:pt x="17335" y="262"/>
                  </a:lnTo>
                  <a:lnTo>
                    <a:pt x="17315" y="202"/>
                  </a:lnTo>
                  <a:lnTo>
                    <a:pt x="17275" y="142"/>
                  </a:lnTo>
                  <a:lnTo>
                    <a:pt x="17235" y="101"/>
                  </a:lnTo>
                  <a:lnTo>
                    <a:pt x="17195" y="61"/>
                  </a:lnTo>
                  <a:lnTo>
                    <a:pt x="17134" y="21"/>
                  </a:lnTo>
                  <a:lnTo>
                    <a:pt x="1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8134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9" name="Google Shape;1959;p35"/>
          <p:cNvSpPr txBox="1">
            <a:spLocks noGrp="1"/>
          </p:cNvSpPr>
          <p:nvPr>
            <p:ph type="title" idx="6"/>
          </p:nvPr>
        </p:nvSpPr>
        <p:spPr>
          <a:xfrm>
            <a:off x="720000" y="612648"/>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INTRODUCTION</a:t>
            </a:r>
            <a:endParaRPr/>
          </a:p>
        </p:txBody>
      </p:sp>
      <p:sp>
        <p:nvSpPr>
          <p:cNvPr id="1961" name="Google Shape;1961;p35"/>
          <p:cNvSpPr txBox="1">
            <a:spLocks noGrp="1"/>
          </p:cNvSpPr>
          <p:nvPr>
            <p:ph type="subTitle" idx="1"/>
          </p:nvPr>
        </p:nvSpPr>
        <p:spPr>
          <a:xfrm>
            <a:off x="1074781" y="1451475"/>
            <a:ext cx="6994438" cy="84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Chroma</a:t>
            </a:r>
            <a:r>
              <a:rPr lang="vi-VN" dirty="0"/>
              <a:t> </a:t>
            </a:r>
            <a:r>
              <a:rPr lang="vi-VN" dirty="0" err="1"/>
              <a:t>Key</a:t>
            </a:r>
            <a:r>
              <a:rPr lang="vi-VN" dirty="0"/>
              <a:t> </a:t>
            </a:r>
            <a:r>
              <a:rPr lang="vi-VN" dirty="0" err="1"/>
              <a:t>là</a:t>
            </a:r>
            <a:r>
              <a:rPr lang="vi-VN" dirty="0"/>
              <a:t> </a:t>
            </a:r>
            <a:r>
              <a:rPr lang="vi-VN" dirty="0" err="1"/>
              <a:t>một</a:t>
            </a:r>
            <a:r>
              <a:rPr lang="vi-VN" dirty="0"/>
              <a:t> </a:t>
            </a:r>
            <a:r>
              <a:rPr lang="vi-VN" dirty="0" err="1"/>
              <a:t>kỹ</a:t>
            </a:r>
            <a:r>
              <a:rPr lang="vi-VN" dirty="0"/>
              <a:t> </a:t>
            </a:r>
            <a:r>
              <a:rPr lang="vi-VN" dirty="0" err="1"/>
              <a:t>thuật</a:t>
            </a:r>
            <a:r>
              <a:rPr lang="vi-VN" dirty="0"/>
              <a:t> </a:t>
            </a:r>
            <a:r>
              <a:rPr lang="vi-VN" dirty="0" err="1"/>
              <a:t>hiệu</a:t>
            </a:r>
            <a:r>
              <a:rPr lang="vi-VN" dirty="0"/>
              <a:t> </a:t>
            </a:r>
            <a:r>
              <a:rPr lang="vi-VN" dirty="0" err="1"/>
              <a:t>ứng</a:t>
            </a:r>
            <a:r>
              <a:rPr lang="vi-VN" dirty="0"/>
              <a:t> </a:t>
            </a:r>
            <a:r>
              <a:rPr lang="vi-VN" dirty="0" err="1"/>
              <a:t>hình</a:t>
            </a:r>
            <a:r>
              <a:rPr lang="vi-VN" dirty="0"/>
              <a:t> </a:t>
            </a:r>
            <a:r>
              <a:rPr lang="vi-VN" dirty="0" err="1"/>
              <a:t>ảnh</a:t>
            </a:r>
            <a:r>
              <a:rPr lang="vi-VN" dirty="0"/>
              <a:t> </a:t>
            </a:r>
            <a:r>
              <a:rPr lang="vi-VN" dirty="0" err="1"/>
              <a:t>và</a:t>
            </a:r>
            <a:r>
              <a:rPr lang="vi-VN" dirty="0"/>
              <a:t> </a:t>
            </a:r>
            <a:r>
              <a:rPr lang="vi-VN" dirty="0" err="1"/>
              <a:t>hậu</a:t>
            </a:r>
            <a:r>
              <a:rPr lang="vi-VN" dirty="0"/>
              <a:t> </a:t>
            </a:r>
            <a:r>
              <a:rPr lang="vi-VN" dirty="0" err="1"/>
              <a:t>kỳ</a:t>
            </a:r>
            <a:r>
              <a:rPr lang="vi-VN" dirty="0"/>
              <a:t> </a:t>
            </a:r>
            <a:r>
              <a:rPr lang="vi-VN" dirty="0" err="1"/>
              <a:t>để</a:t>
            </a:r>
            <a:r>
              <a:rPr lang="vi-VN" dirty="0"/>
              <a:t> </a:t>
            </a:r>
            <a:r>
              <a:rPr lang="vi-VN" dirty="0" err="1"/>
              <a:t>kết</a:t>
            </a:r>
            <a:r>
              <a:rPr lang="vi-VN" dirty="0"/>
              <a:t> </a:t>
            </a:r>
            <a:r>
              <a:rPr lang="vi-VN" dirty="0" err="1"/>
              <a:t>hợp</a:t>
            </a:r>
            <a:r>
              <a:rPr lang="vi-VN" dirty="0"/>
              <a:t> (</a:t>
            </a:r>
            <a:r>
              <a:rPr lang="vi-VN" dirty="0" err="1"/>
              <a:t>xếp</a:t>
            </a:r>
            <a:r>
              <a:rPr lang="vi-VN" dirty="0"/>
              <a:t> </a:t>
            </a:r>
            <a:r>
              <a:rPr lang="vi-VN" dirty="0" err="1"/>
              <a:t>lớp</a:t>
            </a:r>
            <a:r>
              <a:rPr lang="vi-VN" dirty="0"/>
              <a:t>) hai </a:t>
            </a:r>
            <a:r>
              <a:rPr lang="vi-VN" dirty="0" err="1"/>
              <a:t>hình</a:t>
            </a:r>
            <a:r>
              <a:rPr lang="vi-VN" dirty="0"/>
              <a:t> </a:t>
            </a:r>
            <a:r>
              <a:rPr lang="vi-VN" dirty="0" err="1"/>
              <a:t>ảnh</a:t>
            </a:r>
            <a:r>
              <a:rPr lang="vi-VN" dirty="0"/>
              <a:t> </a:t>
            </a:r>
            <a:r>
              <a:rPr lang="vi-VN" dirty="0" err="1"/>
              <a:t>hoặc</a:t>
            </a:r>
            <a:r>
              <a:rPr lang="vi-VN" dirty="0"/>
              <a:t> </a:t>
            </a:r>
            <a:r>
              <a:rPr lang="vi-VN" dirty="0" err="1"/>
              <a:t>luồng</a:t>
            </a:r>
            <a:r>
              <a:rPr lang="vi-VN" dirty="0"/>
              <a:t> </a:t>
            </a:r>
            <a:r>
              <a:rPr lang="vi-VN" dirty="0" err="1"/>
              <a:t>video</a:t>
            </a:r>
            <a:r>
              <a:rPr lang="vi-VN" dirty="0"/>
              <a:t> </a:t>
            </a:r>
            <a:r>
              <a:rPr lang="vi-VN" dirty="0" err="1"/>
              <a:t>với</a:t>
            </a:r>
            <a:r>
              <a:rPr lang="vi-VN" dirty="0"/>
              <a:t> nhau </a:t>
            </a:r>
            <a:r>
              <a:rPr lang="vi-VN" dirty="0" err="1"/>
              <a:t>dựa</a:t>
            </a:r>
            <a:r>
              <a:rPr lang="vi-VN" dirty="0"/>
              <a:t> trên </a:t>
            </a:r>
            <a:r>
              <a:rPr lang="vi-VN" dirty="0" err="1"/>
              <a:t>sắc</a:t>
            </a:r>
            <a:r>
              <a:rPr lang="vi-VN" dirty="0"/>
              <a:t> </a:t>
            </a:r>
            <a:r>
              <a:rPr lang="vi-VN" dirty="0" err="1"/>
              <a:t>độ</a:t>
            </a:r>
            <a:r>
              <a:rPr lang="vi-VN" dirty="0"/>
              <a:t> </a:t>
            </a:r>
            <a:r>
              <a:rPr lang="vi-VN" dirty="0" err="1"/>
              <a:t>màu</a:t>
            </a:r>
            <a:r>
              <a:rPr lang="vi-VN" dirty="0"/>
              <a:t> (</a:t>
            </a:r>
            <a:r>
              <a:rPr lang="vi-VN" dirty="0" err="1"/>
              <a:t>phạm</a:t>
            </a:r>
            <a:r>
              <a:rPr lang="vi-VN" dirty="0"/>
              <a:t> vi </a:t>
            </a:r>
            <a:r>
              <a:rPr lang="vi-VN" dirty="0" err="1"/>
              <a:t>sắc</a:t>
            </a:r>
            <a:r>
              <a:rPr lang="vi-VN" dirty="0"/>
              <a:t> </a:t>
            </a:r>
            <a:r>
              <a:rPr lang="vi-VN" dirty="0" err="1"/>
              <a:t>độ</a:t>
            </a:r>
            <a:r>
              <a:rPr lang="vi-VN" dirty="0"/>
              <a:t>). </a:t>
            </a:r>
          </a:p>
        </p:txBody>
      </p:sp>
      <p:grpSp>
        <p:nvGrpSpPr>
          <p:cNvPr id="2055" name="Google Shape;2055;p35"/>
          <p:cNvGrpSpPr/>
          <p:nvPr/>
        </p:nvGrpSpPr>
        <p:grpSpPr>
          <a:xfrm>
            <a:off x="643800" y="539500"/>
            <a:ext cx="1141975" cy="1020450"/>
            <a:chOff x="2851325" y="4297250"/>
            <a:chExt cx="1141975" cy="1020450"/>
          </a:xfrm>
        </p:grpSpPr>
        <p:sp>
          <p:nvSpPr>
            <p:cNvPr id="2056" name="Google Shape;2056;p35"/>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Hình ảnh 13">
            <a:extLst>
              <a:ext uri="{FF2B5EF4-FFF2-40B4-BE49-F238E27FC236}">
                <a16:creationId xmlns:a16="http://schemas.microsoft.com/office/drawing/2014/main" id="{54DE6FC4-5C07-A230-5E0E-AB1558D9EC84}"/>
              </a:ext>
            </a:extLst>
          </p:cNvPr>
          <p:cNvPicPr>
            <a:picLocks noChangeAspect="1"/>
          </p:cNvPicPr>
          <p:nvPr/>
        </p:nvPicPr>
        <p:blipFill>
          <a:blip r:embed="rId3"/>
          <a:stretch>
            <a:fillRect/>
          </a:stretch>
        </p:blipFill>
        <p:spPr>
          <a:xfrm>
            <a:off x="2401616" y="2333551"/>
            <a:ext cx="3906315" cy="2197302"/>
          </a:xfrm>
          <a:prstGeom prst="rect">
            <a:avLst/>
          </a:prstGeom>
        </p:spPr>
      </p:pic>
      <p:sp>
        <p:nvSpPr>
          <p:cNvPr id="12" name="TextBox 11">
            <a:extLst>
              <a:ext uri="{FF2B5EF4-FFF2-40B4-BE49-F238E27FC236}">
                <a16:creationId xmlns:a16="http://schemas.microsoft.com/office/drawing/2014/main" id="{4B65B612-7470-7277-F209-5D6F3ED63D02}"/>
              </a:ext>
            </a:extLst>
          </p:cNvPr>
          <p:cNvSpPr txBox="1"/>
          <p:nvPr/>
        </p:nvSpPr>
        <p:spPr>
          <a:xfrm>
            <a:off x="8633725" y="4772403"/>
            <a:ext cx="417498" cy="307777"/>
          </a:xfrm>
          <a:prstGeom prst="rect">
            <a:avLst/>
          </a:prstGeom>
          <a:noFill/>
        </p:spPr>
        <p:txBody>
          <a:bodyPr wrap="square" rtlCol="0">
            <a:spAutoFit/>
          </a:bodyPr>
          <a:lstStyle/>
          <a:p>
            <a:r>
              <a:rPr lang="en-US"/>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61">
                                            <p:txEl>
                                              <p:pRg st="0" end="0"/>
                                            </p:txEl>
                                          </p:spTgt>
                                        </p:tgtEl>
                                        <p:attrNameLst>
                                          <p:attrName>style.visibility</p:attrName>
                                        </p:attrNameLst>
                                      </p:cBhvr>
                                      <p:to>
                                        <p:strVal val="visible"/>
                                      </p:to>
                                    </p:set>
                                    <p:anim calcmode="lin" valueType="num">
                                      <p:cBhvr additive="base">
                                        <p:cTn id="7" dur="500" fill="hold"/>
                                        <p:tgtEl>
                                          <p:spTgt spid="19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9" name="Google Shape;1959;p35"/>
          <p:cNvSpPr txBox="1">
            <a:spLocks noGrp="1"/>
          </p:cNvSpPr>
          <p:nvPr>
            <p:ph type="title" idx="6"/>
          </p:nvPr>
        </p:nvSpPr>
        <p:spPr>
          <a:xfrm>
            <a:off x="877163" y="505491"/>
            <a:ext cx="7252425" cy="5160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INTRODUCTION</a:t>
            </a:r>
            <a:endParaRPr/>
          </a:p>
        </p:txBody>
      </p:sp>
      <p:sp>
        <p:nvSpPr>
          <p:cNvPr id="1961" name="Google Shape;1961;p35"/>
          <p:cNvSpPr txBox="1">
            <a:spLocks noGrp="1"/>
          </p:cNvSpPr>
          <p:nvPr>
            <p:ph type="subTitle" idx="1"/>
          </p:nvPr>
        </p:nvSpPr>
        <p:spPr>
          <a:xfrm>
            <a:off x="877163" y="1081865"/>
            <a:ext cx="7790231" cy="8842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Kỹ</a:t>
            </a:r>
            <a:r>
              <a:rPr lang="vi-VN" dirty="0"/>
              <a:t> </a:t>
            </a:r>
            <a:r>
              <a:rPr lang="vi-VN" dirty="0" err="1"/>
              <a:t>thuật</a:t>
            </a:r>
            <a:r>
              <a:rPr lang="vi-VN" dirty="0"/>
              <a:t> </a:t>
            </a:r>
            <a:r>
              <a:rPr lang="vi-VN" dirty="0" err="1"/>
              <a:t>này</a:t>
            </a:r>
            <a:r>
              <a:rPr lang="vi-VN" dirty="0"/>
              <a:t> </a:t>
            </a:r>
            <a:r>
              <a:rPr lang="vi-VN" dirty="0" err="1"/>
              <a:t>đã</a:t>
            </a:r>
            <a:r>
              <a:rPr lang="vi-VN" dirty="0"/>
              <a:t> </a:t>
            </a:r>
            <a:r>
              <a:rPr lang="vi-VN" dirty="0" err="1"/>
              <a:t>được</a:t>
            </a:r>
            <a:r>
              <a:rPr lang="vi-VN" dirty="0"/>
              <a:t> </a:t>
            </a:r>
            <a:r>
              <a:rPr lang="vi-VN" dirty="0" err="1"/>
              <a:t>sử</a:t>
            </a:r>
            <a:r>
              <a:rPr lang="vi-VN" dirty="0"/>
              <a:t> </a:t>
            </a:r>
            <a:r>
              <a:rPr lang="vi-VN" dirty="0" err="1"/>
              <a:t>dụng</a:t>
            </a:r>
            <a:r>
              <a:rPr lang="vi-VN" dirty="0"/>
              <a:t> trong </a:t>
            </a:r>
            <a:r>
              <a:rPr lang="vi-VN" dirty="0" err="1"/>
              <a:t>nhiều</a:t>
            </a:r>
            <a:r>
              <a:rPr lang="vi-VN" dirty="0"/>
              <a:t> </a:t>
            </a:r>
            <a:r>
              <a:rPr lang="vi-VN" dirty="0" err="1"/>
              <a:t>lĩnh</a:t>
            </a:r>
            <a:r>
              <a:rPr lang="vi-VN" dirty="0"/>
              <a:t> - </a:t>
            </a:r>
            <a:r>
              <a:rPr lang="vi-VN" dirty="0" err="1"/>
              <a:t>đặc</a:t>
            </a:r>
            <a:r>
              <a:rPr lang="vi-VN" dirty="0"/>
              <a:t> </a:t>
            </a:r>
            <a:r>
              <a:rPr lang="vi-VN" dirty="0" err="1"/>
              <a:t>biệt</a:t>
            </a:r>
            <a:r>
              <a:rPr lang="vi-VN" dirty="0"/>
              <a:t> </a:t>
            </a:r>
            <a:r>
              <a:rPr lang="vi-VN" dirty="0" err="1"/>
              <a:t>là</a:t>
            </a:r>
            <a:r>
              <a:rPr lang="vi-VN" dirty="0"/>
              <a:t> </a:t>
            </a:r>
            <a:r>
              <a:rPr lang="vi-VN" dirty="0" err="1"/>
              <a:t>các</a:t>
            </a:r>
            <a:r>
              <a:rPr lang="vi-VN" dirty="0"/>
              <a:t> </a:t>
            </a:r>
            <a:r>
              <a:rPr lang="vi-VN" dirty="0" err="1"/>
              <a:t>ngành</a:t>
            </a:r>
            <a:r>
              <a:rPr lang="vi-VN" dirty="0"/>
              <a:t> công </a:t>
            </a:r>
            <a:r>
              <a:rPr lang="vi-VN" dirty="0" err="1"/>
              <a:t>nghiệp</a:t>
            </a:r>
            <a:r>
              <a:rPr lang="vi-VN" dirty="0"/>
              <a:t> </a:t>
            </a:r>
            <a:r>
              <a:rPr lang="vi-VN" dirty="0" err="1"/>
              <a:t>truyền</a:t>
            </a:r>
            <a:r>
              <a:rPr lang="vi-VN" dirty="0"/>
              <a:t> </a:t>
            </a:r>
            <a:r>
              <a:rPr lang="vi-VN" dirty="0" err="1"/>
              <a:t>hình</a:t>
            </a:r>
            <a:r>
              <a:rPr lang="vi-VN" dirty="0"/>
              <a:t>, </a:t>
            </a:r>
            <a:r>
              <a:rPr lang="vi-VN" dirty="0" err="1"/>
              <a:t>ảnh</a:t>
            </a:r>
            <a:r>
              <a:rPr lang="vi-VN" dirty="0"/>
              <a:t> </a:t>
            </a:r>
            <a:r>
              <a:rPr lang="vi-VN" dirty="0" err="1"/>
              <a:t>chuyển</a:t>
            </a:r>
            <a:r>
              <a:rPr lang="vi-VN" dirty="0"/>
              <a:t> </a:t>
            </a:r>
            <a:r>
              <a:rPr lang="vi-VN" dirty="0" err="1"/>
              <a:t>động</a:t>
            </a:r>
            <a:r>
              <a:rPr lang="vi-VN" dirty="0"/>
              <a:t> </a:t>
            </a:r>
            <a:r>
              <a:rPr lang="vi-VN" dirty="0" err="1"/>
              <a:t>và</a:t>
            </a:r>
            <a:r>
              <a:rPr lang="vi-VN" dirty="0"/>
              <a:t> </a:t>
            </a:r>
            <a:r>
              <a:rPr lang="vi-VN" dirty="0" err="1"/>
              <a:t>trò</a:t>
            </a:r>
            <a:r>
              <a:rPr lang="vi-VN" dirty="0"/>
              <a:t> chơi </a:t>
            </a:r>
            <a:r>
              <a:rPr lang="vi-VN" dirty="0" err="1"/>
              <a:t>điện</a:t>
            </a:r>
            <a:r>
              <a:rPr lang="vi-VN" dirty="0"/>
              <a:t> </a:t>
            </a:r>
            <a:r>
              <a:rPr lang="vi-VN" dirty="0" err="1"/>
              <a:t>tử</a:t>
            </a:r>
            <a:r>
              <a:rPr lang="vi-VN" dirty="0"/>
              <a:t>.</a:t>
            </a:r>
            <a:endParaRPr dirty="0"/>
          </a:p>
        </p:txBody>
      </p:sp>
      <p:pic>
        <p:nvPicPr>
          <p:cNvPr id="2" name="Hình ảnh 1">
            <a:extLst>
              <a:ext uri="{FF2B5EF4-FFF2-40B4-BE49-F238E27FC236}">
                <a16:creationId xmlns:a16="http://schemas.microsoft.com/office/drawing/2014/main" id="{791FD362-73D1-3CB9-0B94-3D16AEA2F0FC}"/>
              </a:ext>
            </a:extLst>
          </p:cNvPr>
          <p:cNvPicPr>
            <a:picLocks noChangeAspect="1"/>
          </p:cNvPicPr>
          <p:nvPr/>
        </p:nvPicPr>
        <p:blipFill>
          <a:blip r:embed="rId3"/>
          <a:stretch>
            <a:fillRect/>
          </a:stretch>
        </p:blipFill>
        <p:spPr>
          <a:xfrm>
            <a:off x="1340328" y="1934735"/>
            <a:ext cx="2752775" cy="2752775"/>
          </a:xfrm>
          <a:prstGeom prst="rect">
            <a:avLst/>
          </a:prstGeom>
        </p:spPr>
      </p:pic>
      <p:pic>
        <p:nvPicPr>
          <p:cNvPr id="3" name="Hình ảnh 2">
            <a:extLst>
              <a:ext uri="{FF2B5EF4-FFF2-40B4-BE49-F238E27FC236}">
                <a16:creationId xmlns:a16="http://schemas.microsoft.com/office/drawing/2014/main" id="{A8C285A0-6611-7B02-35B6-3EB08BABCE49}"/>
              </a:ext>
            </a:extLst>
          </p:cNvPr>
          <p:cNvPicPr>
            <a:picLocks noChangeAspect="1"/>
          </p:cNvPicPr>
          <p:nvPr/>
        </p:nvPicPr>
        <p:blipFill>
          <a:blip r:embed="rId4"/>
          <a:stretch>
            <a:fillRect/>
          </a:stretch>
        </p:blipFill>
        <p:spPr>
          <a:xfrm>
            <a:off x="5050898" y="1842738"/>
            <a:ext cx="2844772" cy="2844772"/>
          </a:xfrm>
          <a:prstGeom prst="rect">
            <a:avLst/>
          </a:prstGeom>
        </p:spPr>
      </p:pic>
      <p:sp>
        <p:nvSpPr>
          <p:cNvPr id="6" name="TextBox 5">
            <a:extLst>
              <a:ext uri="{FF2B5EF4-FFF2-40B4-BE49-F238E27FC236}">
                <a16:creationId xmlns:a16="http://schemas.microsoft.com/office/drawing/2014/main" id="{46F8FA70-541D-D2C7-2CA5-B36240C8D57C}"/>
              </a:ext>
            </a:extLst>
          </p:cNvPr>
          <p:cNvSpPr txBox="1"/>
          <p:nvPr/>
        </p:nvSpPr>
        <p:spPr>
          <a:xfrm>
            <a:off x="8633725" y="4772403"/>
            <a:ext cx="417498" cy="307777"/>
          </a:xfrm>
          <a:prstGeom prst="rect">
            <a:avLst/>
          </a:prstGeom>
          <a:noFill/>
        </p:spPr>
        <p:txBody>
          <a:bodyPr wrap="square" rtlCol="0">
            <a:spAutoFit/>
          </a:bodyPr>
          <a:lstStyle/>
          <a:p>
            <a:r>
              <a:rPr lang="en-US"/>
              <a:t>5</a:t>
            </a:r>
          </a:p>
        </p:txBody>
      </p:sp>
    </p:spTree>
    <p:extLst>
      <p:ext uri="{BB962C8B-B14F-4D97-AF65-F5344CB8AC3E}">
        <p14:creationId xmlns:p14="http://schemas.microsoft.com/office/powerpoint/2010/main" val="144080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61">
                                            <p:txEl>
                                              <p:pRg st="0" end="0"/>
                                            </p:txEl>
                                          </p:spTgt>
                                        </p:tgtEl>
                                        <p:attrNameLst>
                                          <p:attrName>style.visibility</p:attrName>
                                        </p:attrNameLst>
                                      </p:cBhvr>
                                      <p:to>
                                        <p:strVal val="visible"/>
                                      </p:to>
                                    </p:set>
                                    <p:anim calcmode="lin" valueType="num">
                                      <p:cBhvr additive="base">
                                        <p:cTn id="7" dur="500" fill="hold"/>
                                        <p:tgtEl>
                                          <p:spTgt spid="19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34"/>
          <p:cNvGrpSpPr/>
          <p:nvPr/>
        </p:nvGrpSpPr>
        <p:grpSpPr>
          <a:xfrm>
            <a:off x="776812" y="458781"/>
            <a:ext cx="7878607" cy="4733490"/>
            <a:chOff x="1551000" y="452264"/>
            <a:chExt cx="6042000" cy="4363911"/>
          </a:xfrm>
        </p:grpSpPr>
        <p:sp>
          <p:nvSpPr>
            <p:cNvPr id="1812" name="Google Shape;1812;p34"/>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3" name="Google Shape;1813;p34"/>
            <p:cNvGrpSpPr/>
            <p:nvPr/>
          </p:nvGrpSpPr>
          <p:grpSpPr>
            <a:xfrm>
              <a:off x="1705800" y="452264"/>
              <a:ext cx="5732400" cy="4147136"/>
              <a:chOff x="628875" y="452264"/>
              <a:chExt cx="5732400" cy="4147136"/>
            </a:xfrm>
          </p:grpSpPr>
          <p:sp>
            <p:nvSpPr>
              <p:cNvPr id="1814" name="Google Shape;1814;p34"/>
              <p:cNvSpPr/>
              <p:nvPr/>
            </p:nvSpPr>
            <p:spPr>
              <a:xfrm>
                <a:off x="713225" y="617500"/>
                <a:ext cx="5598900"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5" name="Google Shape;1815;p34"/>
              <p:cNvSpPr/>
              <p:nvPr/>
            </p:nvSpPr>
            <p:spPr>
              <a:xfrm>
                <a:off x="628875" y="527550"/>
                <a:ext cx="5732400" cy="433500"/>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6" name="Google Shape;1816;p34"/>
              <p:cNvGrpSpPr/>
              <p:nvPr/>
            </p:nvGrpSpPr>
            <p:grpSpPr>
              <a:xfrm>
                <a:off x="816950" y="452264"/>
                <a:ext cx="196200" cy="375250"/>
                <a:chOff x="816950" y="467150"/>
                <a:chExt cx="196200" cy="375250"/>
              </a:xfrm>
            </p:grpSpPr>
            <p:sp>
              <p:nvSpPr>
                <p:cNvPr id="1817" name="Google Shape;181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8" name="Google Shape;181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19" name="Google Shape;1819;p34"/>
              <p:cNvGrpSpPr/>
              <p:nvPr/>
            </p:nvGrpSpPr>
            <p:grpSpPr>
              <a:xfrm>
                <a:off x="1244763" y="452264"/>
                <a:ext cx="196200" cy="375250"/>
                <a:chOff x="816950" y="467150"/>
                <a:chExt cx="196200" cy="375250"/>
              </a:xfrm>
            </p:grpSpPr>
            <p:sp>
              <p:nvSpPr>
                <p:cNvPr id="1820" name="Google Shape;182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1" name="Google Shape;182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2" name="Google Shape;1822;p34"/>
              <p:cNvGrpSpPr/>
              <p:nvPr/>
            </p:nvGrpSpPr>
            <p:grpSpPr>
              <a:xfrm>
                <a:off x="1672575" y="452264"/>
                <a:ext cx="196200" cy="375250"/>
                <a:chOff x="816950" y="467150"/>
                <a:chExt cx="196200" cy="375250"/>
              </a:xfrm>
            </p:grpSpPr>
            <p:sp>
              <p:nvSpPr>
                <p:cNvPr id="1823" name="Google Shape;182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4" name="Google Shape;182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5" name="Google Shape;1825;p34"/>
              <p:cNvGrpSpPr/>
              <p:nvPr/>
            </p:nvGrpSpPr>
            <p:grpSpPr>
              <a:xfrm>
                <a:off x="2100388" y="452264"/>
                <a:ext cx="196200" cy="375250"/>
                <a:chOff x="816950" y="467150"/>
                <a:chExt cx="196200" cy="375250"/>
              </a:xfrm>
            </p:grpSpPr>
            <p:sp>
              <p:nvSpPr>
                <p:cNvPr id="1826" name="Google Shape;1826;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7" name="Google Shape;1827;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8" name="Google Shape;1828;p34"/>
              <p:cNvGrpSpPr/>
              <p:nvPr/>
            </p:nvGrpSpPr>
            <p:grpSpPr>
              <a:xfrm>
                <a:off x="2528200" y="452264"/>
                <a:ext cx="196200" cy="375250"/>
                <a:chOff x="816950" y="467150"/>
                <a:chExt cx="196200" cy="375250"/>
              </a:xfrm>
            </p:grpSpPr>
            <p:sp>
              <p:nvSpPr>
                <p:cNvPr id="1829" name="Google Shape;1829;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0" name="Google Shape;1830;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1" name="Google Shape;1831;p34"/>
              <p:cNvGrpSpPr/>
              <p:nvPr/>
            </p:nvGrpSpPr>
            <p:grpSpPr>
              <a:xfrm>
                <a:off x="2956013" y="452264"/>
                <a:ext cx="196200" cy="375250"/>
                <a:chOff x="816950" y="467150"/>
                <a:chExt cx="196200" cy="375250"/>
              </a:xfrm>
            </p:grpSpPr>
            <p:sp>
              <p:nvSpPr>
                <p:cNvPr id="1832" name="Google Shape;1832;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3" name="Google Shape;1833;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4" name="Google Shape;1834;p34"/>
              <p:cNvGrpSpPr/>
              <p:nvPr/>
            </p:nvGrpSpPr>
            <p:grpSpPr>
              <a:xfrm>
                <a:off x="3383825" y="452264"/>
                <a:ext cx="196200" cy="375250"/>
                <a:chOff x="816950" y="467150"/>
                <a:chExt cx="196200" cy="375250"/>
              </a:xfrm>
            </p:grpSpPr>
            <p:sp>
              <p:nvSpPr>
                <p:cNvPr id="1835" name="Google Shape;1835;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7" name="Google Shape;1837;p34"/>
              <p:cNvGrpSpPr/>
              <p:nvPr/>
            </p:nvGrpSpPr>
            <p:grpSpPr>
              <a:xfrm>
                <a:off x="3811638" y="452264"/>
                <a:ext cx="196200" cy="375250"/>
                <a:chOff x="816950" y="467150"/>
                <a:chExt cx="196200" cy="375250"/>
              </a:xfrm>
            </p:grpSpPr>
            <p:sp>
              <p:nvSpPr>
                <p:cNvPr id="1838" name="Google Shape;1838;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0" name="Google Shape;1840;p34"/>
              <p:cNvGrpSpPr/>
              <p:nvPr/>
            </p:nvGrpSpPr>
            <p:grpSpPr>
              <a:xfrm>
                <a:off x="4239450" y="452264"/>
                <a:ext cx="196200" cy="375250"/>
                <a:chOff x="816950" y="467150"/>
                <a:chExt cx="196200" cy="375250"/>
              </a:xfrm>
            </p:grpSpPr>
            <p:sp>
              <p:nvSpPr>
                <p:cNvPr id="1841" name="Google Shape;1841;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3" name="Google Shape;1843;p34"/>
              <p:cNvGrpSpPr/>
              <p:nvPr/>
            </p:nvGrpSpPr>
            <p:grpSpPr>
              <a:xfrm>
                <a:off x="4667263" y="452264"/>
                <a:ext cx="196200" cy="375250"/>
                <a:chOff x="816950" y="467150"/>
                <a:chExt cx="196200" cy="375250"/>
              </a:xfrm>
            </p:grpSpPr>
            <p:sp>
              <p:nvSpPr>
                <p:cNvPr id="1844" name="Google Shape;1844;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6" name="Google Shape;1846;p34"/>
              <p:cNvGrpSpPr/>
              <p:nvPr/>
            </p:nvGrpSpPr>
            <p:grpSpPr>
              <a:xfrm>
                <a:off x="5095075" y="452264"/>
                <a:ext cx="196200" cy="375250"/>
                <a:chOff x="816950" y="467150"/>
                <a:chExt cx="196200" cy="375250"/>
              </a:xfrm>
            </p:grpSpPr>
            <p:sp>
              <p:nvSpPr>
                <p:cNvPr id="1847" name="Google Shape;184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9" name="Google Shape;1849;p34"/>
              <p:cNvGrpSpPr/>
              <p:nvPr/>
            </p:nvGrpSpPr>
            <p:grpSpPr>
              <a:xfrm>
                <a:off x="5522888" y="452264"/>
                <a:ext cx="196200" cy="375250"/>
                <a:chOff x="816950" y="467150"/>
                <a:chExt cx="196200" cy="375250"/>
              </a:xfrm>
            </p:grpSpPr>
            <p:sp>
              <p:nvSpPr>
                <p:cNvPr id="1850" name="Google Shape;185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2" name="Google Shape;1852;p34"/>
              <p:cNvGrpSpPr/>
              <p:nvPr/>
            </p:nvGrpSpPr>
            <p:grpSpPr>
              <a:xfrm>
                <a:off x="5950700" y="452264"/>
                <a:ext cx="196200" cy="375250"/>
                <a:chOff x="816950" y="467150"/>
                <a:chExt cx="196200" cy="375250"/>
              </a:xfrm>
            </p:grpSpPr>
            <p:sp>
              <p:nvSpPr>
                <p:cNvPr id="1853" name="Google Shape;185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grpSp>
        <p:nvGrpSpPr>
          <p:cNvPr id="1935" name="Google Shape;1935;p34"/>
          <p:cNvGrpSpPr/>
          <p:nvPr/>
        </p:nvGrpSpPr>
        <p:grpSpPr>
          <a:xfrm>
            <a:off x="-125976" y="14847"/>
            <a:ext cx="1028006" cy="918609"/>
            <a:chOff x="2851325" y="4297250"/>
            <a:chExt cx="1141975" cy="1020450"/>
          </a:xfrm>
        </p:grpSpPr>
        <p:sp>
          <p:nvSpPr>
            <p:cNvPr id="1936" name="Google Shape;1936;p34"/>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34"/>
          <p:cNvGrpSpPr/>
          <p:nvPr/>
        </p:nvGrpSpPr>
        <p:grpSpPr>
          <a:xfrm>
            <a:off x="207435" y="3510092"/>
            <a:ext cx="1034082" cy="1553342"/>
            <a:chOff x="4112038" y="3686550"/>
            <a:chExt cx="919920" cy="1381854"/>
          </a:xfrm>
        </p:grpSpPr>
        <p:sp>
          <p:nvSpPr>
            <p:cNvPr id="1944" name="Google Shape;1944;p34"/>
            <p:cNvSpPr/>
            <p:nvPr/>
          </p:nvSpPr>
          <p:spPr>
            <a:xfrm>
              <a:off x="4163768" y="4971504"/>
              <a:ext cx="831900" cy="969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4112038" y="3686550"/>
              <a:ext cx="919920" cy="1166487"/>
            </a:xfrm>
            <a:custGeom>
              <a:avLst/>
              <a:gdLst/>
              <a:ahLst/>
              <a:cxnLst/>
              <a:rect l="l" t="t" r="r" b="b"/>
              <a:pathLst>
                <a:path w="32000" h="40577" extrusionOk="0">
                  <a:moveTo>
                    <a:pt x="16010" y="0"/>
                  </a:moveTo>
                  <a:lnTo>
                    <a:pt x="15186" y="20"/>
                  </a:lnTo>
                  <a:lnTo>
                    <a:pt x="14363" y="81"/>
                  </a:lnTo>
                  <a:lnTo>
                    <a:pt x="13559" y="181"/>
                  </a:lnTo>
                  <a:lnTo>
                    <a:pt x="12776" y="322"/>
                  </a:lnTo>
                  <a:lnTo>
                    <a:pt x="11992" y="502"/>
                  </a:lnTo>
                  <a:lnTo>
                    <a:pt x="11249" y="703"/>
                  </a:lnTo>
                  <a:lnTo>
                    <a:pt x="10506" y="944"/>
                  </a:lnTo>
                  <a:lnTo>
                    <a:pt x="9763" y="1226"/>
                  </a:lnTo>
                  <a:lnTo>
                    <a:pt x="9060" y="1527"/>
                  </a:lnTo>
                  <a:lnTo>
                    <a:pt x="8377" y="1888"/>
                  </a:lnTo>
                  <a:lnTo>
                    <a:pt x="7694" y="2250"/>
                  </a:lnTo>
                  <a:lnTo>
                    <a:pt x="7051" y="2652"/>
                  </a:lnTo>
                  <a:lnTo>
                    <a:pt x="6428" y="3094"/>
                  </a:lnTo>
                  <a:lnTo>
                    <a:pt x="5826" y="3556"/>
                  </a:lnTo>
                  <a:lnTo>
                    <a:pt x="5243" y="4038"/>
                  </a:lnTo>
                  <a:lnTo>
                    <a:pt x="4681" y="4560"/>
                  </a:lnTo>
                  <a:lnTo>
                    <a:pt x="4158" y="5102"/>
                  </a:lnTo>
                  <a:lnTo>
                    <a:pt x="3656" y="5665"/>
                  </a:lnTo>
                  <a:lnTo>
                    <a:pt x="3174" y="6247"/>
                  </a:lnTo>
                  <a:lnTo>
                    <a:pt x="2732" y="6850"/>
                  </a:lnTo>
                  <a:lnTo>
                    <a:pt x="2310" y="7493"/>
                  </a:lnTo>
                  <a:lnTo>
                    <a:pt x="1929" y="8136"/>
                  </a:lnTo>
                  <a:lnTo>
                    <a:pt x="1567" y="8798"/>
                  </a:lnTo>
                  <a:lnTo>
                    <a:pt x="1246" y="9501"/>
                  </a:lnTo>
                  <a:lnTo>
                    <a:pt x="964" y="10205"/>
                  </a:lnTo>
                  <a:lnTo>
                    <a:pt x="723" y="10928"/>
                  </a:lnTo>
                  <a:lnTo>
                    <a:pt x="502" y="11651"/>
                  </a:lnTo>
                  <a:lnTo>
                    <a:pt x="322" y="12414"/>
                  </a:lnTo>
                  <a:lnTo>
                    <a:pt x="181" y="13177"/>
                  </a:lnTo>
                  <a:lnTo>
                    <a:pt x="81" y="13961"/>
                  </a:lnTo>
                  <a:lnTo>
                    <a:pt x="20" y="14744"/>
                  </a:lnTo>
                  <a:lnTo>
                    <a:pt x="0" y="15548"/>
                  </a:lnTo>
                  <a:lnTo>
                    <a:pt x="0" y="16030"/>
                  </a:lnTo>
                  <a:lnTo>
                    <a:pt x="20" y="16512"/>
                  </a:lnTo>
                  <a:lnTo>
                    <a:pt x="61" y="16974"/>
                  </a:lnTo>
                  <a:lnTo>
                    <a:pt x="121" y="17456"/>
                  </a:lnTo>
                  <a:lnTo>
                    <a:pt x="181" y="17918"/>
                  </a:lnTo>
                  <a:lnTo>
                    <a:pt x="261" y="18380"/>
                  </a:lnTo>
                  <a:lnTo>
                    <a:pt x="362" y="18842"/>
                  </a:lnTo>
                  <a:lnTo>
                    <a:pt x="462" y="19284"/>
                  </a:lnTo>
                  <a:lnTo>
                    <a:pt x="502" y="19404"/>
                  </a:lnTo>
                  <a:lnTo>
                    <a:pt x="502" y="19445"/>
                  </a:lnTo>
                  <a:lnTo>
                    <a:pt x="643" y="19947"/>
                  </a:lnTo>
                  <a:lnTo>
                    <a:pt x="784" y="20429"/>
                  </a:lnTo>
                  <a:lnTo>
                    <a:pt x="924" y="20911"/>
                  </a:lnTo>
                  <a:lnTo>
                    <a:pt x="1085" y="21373"/>
                  </a:lnTo>
                  <a:lnTo>
                    <a:pt x="1447" y="22317"/>
                  </a:lnTo>
                  <a:lnTo>
                    <a:pt x="1828" y="23221"/>
                  </a:lnTo>
                  <a:lnTo>
                    <a:pt x="2250" y="24105"/>
                  </a:lnTo>
                  <a:lnTo>
                    <a:pt x="2692" y="24989"/>
                  </a:lnTo>
                  <a:lnTo>
                    <a:pt x="3154" y="25832"/>
                  </a:lnTo>
                  <a:lnTo>
                    <a:pt x="3596" y="26636"/>
                  </a:lnTo>
                  <a:lnTo>
                    <a:pt x="4500" y="28203"/>
                  </a:lnTo>
                  <a:lnTo>
                    <a:pt x="5343" y="29669"/>
                  </a:lnTo>
                  <a:lnTo>
                    <a:pt x="5725" y="30352"/>
                  </a:lnTo>
                  <a:lnTo>
                    <a:pt x="6067" y="31015"/>
                  </a:lnTo>
                  <a:lnTo>
                    <a:pt x="6368" y="31638"/>
                  </a:lnTo>
                  <a:lnTo>
                    <a:pt x="6609" y="32240"/>
                  </a:lnTo>
                  <a:lnTo>
                    <a:pt x="6730" y="32702"/>
                  </a:lnTo>
                  <a:lnTo>
                    <a:pt x="6850" y="33245"/>
                  </a:lnTo>
                  <a:lnTo>
                    <a:pt x="6930" y="33847"/>
                  </a:lnTo>
                  <a:lnTo>
                    <a:pt x="7011" y="34490"/>
                  </a:lnTo>
                  <a:lnTo>
                    <a:pt x="7071" y="35173"/>
                  </a:lnTo>
                  <a:lnTo>
                    <a:pt x="7111" y="35856"/>
                  </a:lnTo>
                  <a:lnTo>
                    <a:pt x="7171" y="37242"/>
                  </a:lnTo>
                  <a:lnTo>
                    <a:pt x="7212" y="38528"/>
                  </a:lnTo>
                  <a:lnTo>
                    <a:pt x="7212" y="39572"/>
                  </a:lnTo>
                  <a:lnTo>
                    <a:pt x="7192" y="40576"/>
                  </a:lnTo>
                  <a:lnTo>
                    <a:pt x="24808" y="40576"/>
                  </a:lnTo>
                  <a:lnTo>
                    <a:pt x="24808" y="39572"/>
                  </a:lnTo>
                  <a:lnTo>
                    <a:pt x="24808" y="38528"/>
                  </a:lnTo>
                  <a:lnTo>
                    <a:pt x="24828" y="37242"/>
                  </a:lnTo>
                  <a:lnTo>
                    <a:pt x="24888" y="35856"/>
                  </a:lnTo>
                  <a:lnTo>
                    <a:pt x="24928" y="35173"/>
                  </a:lnTo>
                  <a:lnTo>
                    <a:pt x="24989" y="34490"/>
                  </a:lnTo>
                  <a:lnTo>
                    <a:pt x="25069" y="33847"/>
                  </a:lnTo>
                  <a:lnTo>
                    <a:pt x="25170" y="33245"/>
                  </a:lnTo>
                  <a:lnTo>
                    <a:pt x="25270" y="32702"/>
                  </a:lnTo>
                  <a:lnTo>
                    <a:pt x="25411" y="32240"/>
                  </a:lnTo>
                  <a:lnTo>
                    <a:pt x="25652" y="31638"/>
                  </a:lnTo>
                  <a:lnTo>
                    <a:pt x="25953" y="31015"/>
                  </a:lnTo>
                  <a:lnTo>
                    <a:pt x="26274" y="30352"/>
                  </a:lnTo>
                  <a:lnTo>
                    <a:pt x="26656" y="29669"/>
                  </a:lnTo>
                  <a:lnTo>
                    <a:pt x="27500" y="28203"/>
                  </a:lnTo>
                  <a:lnTo>
                    <a:pt x="28404" y="26636"/>
                  </a:lnTo>
                  <a:lnTo>
                    <a:pt x="28866" y="25832"/>
                  </a:lnTo>
                  <a:lnTo>
                    <a:pt x="29307" y="24989"/>
                  </a:lnTo>
                  <a:lnTo>
                    <a:pt x="29749" y="24105"/>
                  </a:lnTo>
                  <a:lnTo>
                    <a:pt x="30171" y="23221"/>
                  </a:lnTo>
                  <a:lnTo>
                    <a:pt x="30553" y="22317"/>
                  </a:lnTo>
                  <a:lnTo>
                    <a:pt x="30914" y="21373"/>
                  </a:lnTo>
                  <a:lnTo>
                    <a:pt x="31075" y="20911"/>
                  </a:lnTo>
                  <a:lnTo>
                    <a:pt x="31236" y="20429"/>
                  </a:lnTo>
                  <a:lnTo>
                    <a:pt x="31376" y="19947"/>
                  </a:lnTo>
                  <a:lnTo>
                    <a:pt x="31497" y="19445"/>
                  </a:lnTo>
                  <a:lnTo>
                    <a:pt x="31517" y="19404"/>
                  </a:lnTo>
                  <a:lnTo>
                    <a:pt x="31537" y="19284"/>
                  </a:lnTo>
                  <a:lnTo>
                    <a:pt x="31638" y="18842"/>
                  </a:lnTo>
                  <a:lnTo>
                    <a:pt x="31738" y="18380"/>
                  </a:lnTo>
                  <a:lnTo>
                    <a:pt x="31818" y="17918"/>
                  </a:lnTo>
                  <a:lnTo>
                    <a:pt x="31879" y="17456"/>
                  </a:lnTo>
                  <a:lnTo>
                    <a:pt x="31939" y="16974"/>
                  </a:lnTo>
                  <a:lnTo>
                    <a:pt x="31979" y="16512"/>
                  </a:lnTo>
                  <a:lnTo>
                    <a:pt x="31999" y="16030"/>
                  </a:lnTo>
                  <a:lnTo>
                    <a:pt x="31999" y="15548"/>
                  </a:lnTo>
                  <a:lnTo>
                    <a:pt x="31979" y="14744"/>
                  </a:lnTo>
                  <a:lnTo>
                    <a:pt x="31919" y="13961"/>
                  </a:lnTo>
                  <a:lnTo>
                    <a:pt x="31818" y="13177"/>
                  </a:lnTo>
                  <a:lnTo>
                    <a:pt x="31678" y="12414"/>
                  </a:lnTo>
                  <a:lnTo>
                    <a:pt x="31497" y="11651"/>
                  </a:lnTo>
                  <a:lnTo>
                    <a:pt x="31296" y="10928"/>
                  </a:lnTo>
                  <a:lnTo>
                    <a:pt x="31035" y="10205"/>
                  </a:lnTo>
                  <a:lnTo>
                    <a:pt x="30754" y="9501"/>
                  </a:lnTo>
                  <a:lnTo>
                    <a:pt x="30432" y="8798"/>
                  </a:lnTo>
                  <a:lnTo>
                    <a:pt x="30071" y="8136"/>
                  </a:lnTo>
                  <a:lnTo>
                    <a:pt x="29689" y="7493"/>
                  </a:lnTo>
                  <a:lnTo>
                    <a:pt x="29267" y="6850"/>
                  </a:lnTo>
                  <a:lnTo>
                    <a:pt x="28825" y="6247"/>
                  </a:lnTo>
                  <a:lnTo>
                    <a:pt x="28343" y="5665"/>
                  </a:lnTo>
                  <a:lnTo>
                    <a:pt x="27841" y="5102"/>
                  </a:lnTo>
                  <a:lnTo>
                    <a:pt x="27319" y="4560"/>
                  </a:lnTo>
                  <a:lnTo>
                    <a:pt x="26756" y="4038"/>
                  </a:lnTo>
                  <a:lnTo>
                    <a:pt x="26174" y="3556"/>
                  </a:lnTo>
                  <a:lnTo>
                    <a:pt x="25571" y="3094"/>
                  </a:lnTo>
                  <a:lnTo>
                    <a:pt x="24949" y="2652"/>
                  </a:lnTo>
                  <a:lnTo>
                    <a:pt x="24306" y="2250"/>
                  </a:lnTo>
                  <a:lnTo>
                    <a:pt x="23623" y="1888"/>
                  </a:lnTo>
                  <a:lnTo>
                    <a:pt x="22940" y="1527"/>
                  </a:lnTo>
                  <a:lnTo>
                    <a:pt x="22237" y="1226"/>
                  </a:lnTo>
                  <a:lnTo>
                    <a:pt x="21514" y="944"/>
                  </a:lnTo>
                  <a:lnTo>
                    <a:pt x="20770" y="703"/>
                  </a:lnTo>
                  <a:lnTo>
                    <a:pt x="20007" y="502"/>
                  </a:lnTo>
                  <a:lnTo>
                    <a:pt x="19224" y="322"/>
                  </a:lnTo>
                  <a:lnTo>
                    <a:pt x="18440" y="181"/>
                  </a:lnTo>
                  <a:lnTo>
                    <a:pt x="17637" y="81"/>
                  </a:lnTo>
                  <a:lnTo>
                    <a:pt x="16833" y="20"/>
                  </a:lnTo>
                  <a:lnTo>
                    <a:pt x="160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4385744" y="4110980"/>
              <a:ext cx="367307" cy="654293"/>
            </a:xfrm>
            <a:custGeom>
              <a:avLst/>
              <a:gdLst/>
              <a:ahLst/>
              <a:cxnLst/>
              <a:rect l="l" t="t" r="r" b="b"/>
              <a:pathLst>
                <a:path w="12777" h="22760" extrusionOk="0">
                  <a:moveTo>
                    <a:pt x="6469" y="0"/>
                  </a:moveTo>
                  <a:lnTo>
                    <a:pt x="6348" y="20"/>
                  </a:lnTo>
                  <a:lnTo>
                    <a:pt x="6248" y="101"/>
                  </a:lnTo>
                  <a:lnTo>
                    <a:pt x="6167" y="181"/>
                  </a:lnTo>
                  <a:lnTo>
                    <a:pt x="6147" y="302"/>
                  </a:lnTo>
                  <a:lnTo>
                    <a:pt x="6067" y="884"/>
                  </a:lnTo>
                  <a:lnTo>
                    <a:pt x="6007" y="1246"/>
                  </a:lnTo>
                  <a:lnTo>
                    <a:pt x="5906" y="1647"/>
                  </a:lnTo>
                  <a:lnTo>
                    <a:pt x="5766" y="2049"/>
                  </a:lnTo>
                  <a:lnTo>
                    <a:pt x="5685" y="2250"/>
                  </a:lnTo>
                  <a:lnTo>
                    <a:pt x="5605" y="2431"/>
                  </a:lnTo>
                  <a:lnTo>
                    <a:pt x="5484" y="2592"/>
                  </a:lnTo>
                  <a:lnTo>
                    <a:pt x="5384" y="2752"/>
                  </a:lnTo>
                  <a:lnTo>
                    <a:pt x="5243" y="2893"/>
                  </a:lnTo>
                  <a:lnTo>
                    <a:pt x="5103" y="3013"/>
                  </a:lnTo>
                  <a:lnTo>
                    <a:pt x="5002" y="3054"/>
                  </a:lnTo>
                  <a:lnTo>
                    <a:pt x="4882" y="3074"/>
                  </a:lnTo>
                  <a:lnTo>
                    <a:pt x="4761" y="3054"/>
                  </a:lnTo>
                  <a:lnTo>
                    <a:pt x="4601" y="3033"/>
                  </a:lnTo>
                  <a:lnTo>
                    <a:pt x="4440" y="2993"/>
                  </a:lnTo>
                  <a:lnTo>
                    <a:pt x="4279" y="2913"/>
                  </a:lnTo>
                  <a:lnTo>
                    <a:pt x="3918" y="2752"/>
                  </a:lnTo>
                  <a:lnTo>
                    <a:pt x="3516" y="2531"/>
                  </a:lnTo>
                  <a:lnTo>
                    <a:pt x="3134" y="2270"/>
                  </a:lnTo>
                  <a:lnTo>
                    <a:pt x="2773" y="2009"/>
                  </a:lnTo>
                  <a:lnTo>
                    <a:pt x="2451" y="1748"/>
                  </a:lnTo>
                  <a:lnTo>
                    <a:pt x="2371" y="1688"/>
                  </a:lnTo>
                  <a:lnTo>
                    <a:pt x="2270" y="1668"/>
                  </a:lnTo>
                  <a:lnTo>
                    <a:pt x="2170" y="1688"/>
                  </a:lnTo>
                  <a:lnTo>
                    <a:pt x="2070" y="1708"/>
                  </a:lnTo>
                  <a:lnTo>
                    <a:pt x="1989" y="1788"/>
                  </a:lnTo>
                  <a:lnTo>
                    <a:pt x="1929" y="1868"/>
                  </a:lnTo>
                  <a:lnTo>
                    <a:pt x="1909" y="1969"/>
                  </a:lnTo>
                  <a:lnTo>
                    <a:pt x="1909" y="2069"/>
                  </a:lnTo>
                  <a:lnTo>
                    <a:pt x="2029" y="2571"/>
                  </a:lnTo>
                  <a:lnTo>
                    <a:pt x="2130" y="3154"/>
                  </a:lnTo>
                  <a:lnTo>
                    <a:pt x="2210" y="3737"/>
                  </a:lnTo>
                  <a:lnTo>
                    <a:pt x="2270" y="4339"/>
                  </a:lnTo>
                  <a:lnTo>
                    <a:pt x="2311" y="4902"/>
                  </a:lnTo>
                  <a:lnTo>
                    <a:pt x="2311" y="5163"/>
                  </a:lnTo>
                  <a:lnTo>
                    <a:pt x="2291" y="5404"/>
                  </a:lnTo>
                  <a:lnTo>
                    <a:pt x="2270" y="5625"/>
                  </a:lnTo>
                  <a:lnTo>
                    <a:pt x="2230" y="5826"/>
                  </a:lnTo>
                  <a:lnTo>
                    <a:pt x="2170" y="5986"/>
                  </a:lnTo>
                  <a:lnTo>
                    <a:pt x="2110" y="6107"/>
                  </a:lnTo>
                  <a:lnTo>
                    <a:pt x="2050" y="6207"/>
                  </a:lnTo>
                  <a:lnTo>
                    <a:pt x="1969" y="6268"/>
                  </a:lnTo>
                  <a:lnTo>
                    <a:pt x="1869" y="6308"/>
                  </a:lnTo>
                  <a:lnTo>
                    <a:pt x="1788" y="6328"/>
                  </a:lnTo>
                  <a:lnTo>
                    <a:pt x="1608" y="6328"/>
                  </a:lnTo>
                  <a:lnTo>
                    <a:pt x="1427" y="6308"/>
                  </a:lnTo>
                  <a:lnTo>
                    <a:pt x="1266" y="6247"/>
                  </a:lnTo>
                  <a:lnTo>
                    <a:pt x="1085" y="6147"/>
                  </a:lnTo>
                  <a:lnTo>
                    <a:pt x="925" y="6067"/>
                  </a:lnTo>
                  <a:lnTo>
                    <a:pt x="764" y="5966"/>
                  </a:lnTo>
                  <a:lnTo>
                    <a:pt x="563" y="5806"/>
                  </a:lnTo>
                  <a:lnTo>
                    <a:pt x="463" y="5745"/>
                  </a:lnTo>
                  <a:lnTo>
                    <a:pt x="362" y="5725"/>
                  </a:lnTo>
                  <a:lnTo>
                    <a:pt x="262" y="5725"/>
                  </a:lnTo>
                  <a:lnTo>
                    <a:pt x="161" y="5765"/>
                  </a:lnTo>
                  <a:lnTo>
                    <a:pt x="81" y="5826"/>
                  </a:lnTo>
                  <a:lnTo>
                    <a:pt x="41" y="5926"/>
                  </a:lnTo>
                  <a:lnTo>
                    <a:pt x="1" y="6026"/>
                  </a:lnTo>
                  <a:lnTo>
                    <a:pt x="21" y="6127"/>
                  </a:lnTo>
                  <a:lnTo>
                    <a:pt x="3556" y="22498"/>
                  </a:lnTo>
                  <a:lnTo>
                    <a:pt x="3596" y="22598"/>
                  </a:lnTo>
                  <a:lnTo>
                    <a:pt x="3677" y="22679"/>
                  </a:lnTo>
                  <a:lnTo>
                    <a:pt x="3757" y="22739"/>
                  </a:lnTo>
                  <a:lnTo>
                    <a:pt x="3877" y="22759"/>
                  </a:lnTo>
                  <a:lnTo>
                    <a:pt x="3938" y="22739"/>
                  </a:lnTo>
                  <a:lnTo>
                    <a:pt x="4018" y="22719"/>
                  </a:lnTo>
                  <a:lnTo>
                    <a:pt x="4058" y="22699"/>
                  </a:lnTo>
                  <a:lnTo>
                    <a:pt x="4118" y="22659"/>
                  </a:lnTo>
                  <a:lnTo>
                    <a:pt x="4159" y="22598"/>
                  </a:lnTo>
                  <a:lnTo>
                    <a:pt x="4179" y="22538"/>
                  </a:lnTo>
                  <a:lnTo>
                    <a:pt x="4199" y="22478"/>
                  </a:lnTo>
                  <a:lnTo>
                    <a:pt x="4199" y="22418"/>
                  </a:lnTo>
                  <a:lnTo>
                    <a:pt x="4199" y="22357"/>
                  </a:lnTo>
                  <a:lnTo>
                    <a:pt x="824" y="6770"/>
                  </a:lnTo>
                  <a:lnTo>
                    <a:pt x="824" y="6770"/>
                  </a:lnTo>
                  <a:lnTo>
                    <a:pt x="1065" y="6870"/>
                  </a:lnTo>
                  <a:lnTo>
                    <a:pt x="1326" y="6950"/>
                  </a:lnTo>
                  <a:lnTo>
                    <a:pt x="1608" y="6991"/>
                  </a:lnTo>
                  <a:lnTo>
                    <a:pt x="1728" y="7011"/>
                  </a:lnTo>
                  <a:lnTo>
                    <a:pt x="1869" y="6991"/>
                  </a:lnTo>
                  <a:lnTo>
                    <a:pt x="1989" y="6971"/>
                  </a:lnTo>
                  <a:lnTo>
                    <a:pt x="2090" y="6930"/>
                  </a:lnTo>
                  <a:lnTo>
                    <a:pt x="2210" y="6890"/>
                  </a:lnTo>
                  <a:lnTo>
                    <a:pt x="2311" y="6830"/>
                  </a:lnTo>
                  <a:lnTo>
                    <a:pt x="2411" y="6770"/>
                  </a:lnTo>
                  <a:lnTo>
                    <a:pt x="2491" y="6689"/>
                  </a:lnTo>
                  <a:lnTo>
                    <a:pt x="2592" y="6589"/>
                  </a:lnTo>
                  <a:lnTo>
                    <a:pt x="2652" y="6488"/>
                  </a:lnTo>
                  <a:lnTo>
                    <a:pt x="2753" y="6328"/>
                  </a:lnTo>
                  <a:lnTo>
                    <a:pt x="2813" y="6167"/>
                  </a:lnTo>
                  <a:lnTo>
                    <a:pt x="2873" y="5966"/>
                  </a:lnTo>
                  <a:lnTo>
                    <a:pt x="2913" y="5745"/>
                  </a:lnTo>
                  <a:lnTo>
                    <a:pt x="2953" y="5524"/>
                  </a:lnTo>
                  <a:lnTo>
                    <a:pt x="2953" y="5283"/>
                  </a:lnTo>
                  <a:lnTo>
                    <a:pt x="2974" y="4781"/>
                  </a:lnTo>
                  <a:lnTo>
                    <a:pt x="2933" y="4259"/>
                  </a:lnTo>
                  <a:lnTo>
                    <a:pt x="2893" y="3757"/>
                  </a:lnTo>
                  <a:lnTo>
                    <a:pt x="2813" y="3254"/>
                  </a:lnTo>
                  <a:lnTo>
                    <a:pt x="2753" y="2813"/>
                  </a:lnTo>
                  <a:lnTo>
                    <a:pt x="3054" y="3013"/>
                  </a:lnTo>
                  <a:lnTo>
                    <a:pt x="3395" y="3234"/>
                  </a:lnTo>
                  <a:lnTo>
                    <a:pt x="3757" y="3415"/>
                  </a:lnTo>
                  <a:lnTo>
                    <a:pt x="4139" y="3576"/>
                  </a:lnTo>
                  <a:lnTo>
                    <a:pt x="4319" y="3636"/>
                  </a:lnTo>
                  <a:lnTo>
                    <a:pt x="4500" y="3676"/>
                  </a:lnTo>
                  <a:lnTo>
                    <a:pt x="4681" y="3716"/>
                  </a:lnTo>
                  <a:lnTo>
                    <a:pt x="5022" y="3716"/>
                  </a:lnTo>
                  <a:lnTo>
                    <a:pt x="5183" y="3696"/>
                  </a:lnTo>
                  <a:lnTo>
                    <a:pt x="5324" y="3636"/>
                  </a:lnTo>
                  <a:lnTo>
                    <a:pt x="5464" y="3556"/>
                  </a:lnTo>
                  <a:lnTo>
                    <a:pt x="5645" y="3415"/>
                  </a:lnTo>
                  <a:lnTo>
                    <a:pt x="5826" y="3254"/>
                  </a:lnTo>
                  <a:lnTo>
                    <a:pt x="5967" y="3074"/>
                  </a:lnTo>
                  <a:lnTo>
                    <a:pt x="6107" y="2873"/>
                  </a:lnTo>
                  <a:lnTo>
                    <a:pt x="6228" y="2652"/>
                  </a:lnTo>
                  <a:lnTo>
                    <a:pt x="6328" y="2431"/>
                  </a:lnTo>
                  <a:lnTo>
                    <a:pt x="6429" y="2210"/>
                  </a:lnTo>
                  <a:lnTo>
                    <a:pt x="6509" y="1969"/>
                  </a:lnTo>
                  <a:lnTo>
                    <a:pt x="6589" y="2210"/>
                  </a:lnTo>
                  <a:lnTo>
                    <a:pt x="6690" y="2431"/>
                  </a:lnTo>
                  <a:lnTo>
                    <a:pt x="6790" y="2652"/>
                  </a:lnTo>
                  <a:lnTo>
                    <a:pt x="6911" y="2853"/>
                  </a:lnTo>
                  <a:lnTo>
                    <a:pt x="7051" y="3054"/>
                  </a:lnTo>
                  <a:lnTo>
                    <a:pt x="7172" y="3214"/>
                  </a:lnTo>
                  <a:lnTo>
                    <a:pt x="7332" y="3335"/>
                  </a:lnTo>
                  <a:lnTo>
                    <a:pt x="7473" y="3435"/>
                  </a:lnTo>
                  <a:lnTo>
                    <a:pt x="7594" y="3475"/>
                  </a:lnTo>
                  <a:lnTo>
                    <a:pt x="7694" y="3495"/>
                  </a:lnTo>
                  <a:lnTo>
                    <a:pt x="7975" y="3495"/>
                  </a:lnTo>
                  <a:lnTo>
                    <a:pt x="8297" y="3435"/>
                  </a:lnTo>
                  <a:lnTo>
                    <a:pt x="8638" y="3335"/>
                  </a:lnTo>
                  <a:lnTo>
                    <a:pt x="9000" y="3194"/>
                  </a:lnTo>
                  <a:lnTo>
                    <a:pt x="9381" y="3013"/>
                  </a:lnTo>
                  <a:lnTo>
                    <a:pt x="9763" y="2833"/>
                  </a:lnTo>
                  <a:lnTo>
                    <a:pt x="10125" y="2632"/>
                  </a:lnTo>
                  <a:lnTo>
                    <a:pt x="10024" y="3114"/>
                  </a:lnTo>
                  <a:lnTo>
                    <a:pt x="9924" y="3656"/>
                  </a:lnTo>
                  <a:lnTo>
                    <a:pt x="9843" y="4219"/>
                  </a:lnTo>
                  <a:lnTo>
                    <a:pt x="9803" y="4781"/>
                  </a:lnTo>
                  <a:lnTo>
                    <a:pt x="9803" y="5062"/>
                  </a:lnTo>
                  <a:lnTo>
                    <a:pt x="9823" y="5323"/>
                  </a:lnTo>
                  <a:lnTo>
                    <a:pt x="9843" y="5564"/>
                  </a:lnTo>
                  <a:lnTo>
                    <a:pt x="9904" y="5806"/>
                  </a:lnTo>
                  <a:lnTo>
                    <a:pt x="9964" y="6026"/>
                  </a:lnTo>
                  <a:lnTo>
                    <a:pt x="10044" y="6207"/>
                  </a:lnTo>
                  <a:lnTo>
                    <a:pt x="10165" y="6388"/>
                  </a:lnTo>
                  <a:lnTo>
                    <a:pt x="10285" y="6529"/>
                  </a:lnTo>
                  <a:lnTo>
                    <a:pt x="10506" y="6669"/>
                  </a:lnTo>
                  <a:lnTo>
                    <a:pt x="10727" y="6770"/>
                  </a:lnTo>
                  <a:lnTo>
                    <a:pt x="10948" y="6850"/>
                  </a:lnTo>
                  <a:lnTo>
                    <a:pt x="11149" y="6870"/>
                  </a:lnTo>
                  <a:lnTo>
                    <a:pt x="11370" y="6870"/>
                  </a:lnTo>
                  <a:lnTo>
                    <a:pt x="11591" y="6830"/>
                  </a:lnTo>
                  <a:lnTo>
                    <a:pt x="11792" y="6770"/>
                  </a:lnTo>
                  <a:lnTo>
                    <a:pt x="11993" y="6709"/>
                  </a:lnTo>
                  <a:lnTo>
                    <a:pt x="11993" y="6709"/>
                  </a:lnTo>
                  <a:lnTo>
                    <a:pt x="9100" y="22337"/>
                  </a:lnTo>
                  <a:lnTo>
                    <a:pt x="9100" y="22398"/>
                  </a:lnTo>
                  <a:lnTo>
                    <a:pt x="9120" y="22458"/>
                  </a:lnTo>
                  <a:lnTo>
                    <a:pt x="9140" y="22518"/>
                  </a:lnTo>
                  <a:lnTo>
                    <a:pt x="9160" y="22578"/>
                  </a:lnTo>
                  <a:lnTo>
                    <a:pt x="9201" y="22619"/>
                  </a:lnTo>
                  <a:lnTo>
                    <a:pt x="9261" y="22659"/>
                  </a:lnTo>
                  <a:lnTo>
                    <a:pt x="9301" y="22699"/>
                  </a:lnTo>
                  <a:lnTo>
                    <a:pt x="9381" y="22719"/>
                  </a:lnTo>
                  <a:lnTo>
                    <a:pt x="9502" y="22719"/>
                  </a:lnTo>
                  <a:lnTo>
                    <a:pt x="9562" y="22699"/>
                  </a:lnTo>
                  <a:lnTo>
                    <a:pt x="9622" y="22659"/>
                  </a:lnTo>
                  <a:lnTo>
                    <a:pt x="9663" y="22619"/>
                  </a:lnTo>
                  <a:lnTo>
                    <a:pt x="9703" y="22578"/>
                  </a:lnTo>
                  <a:lnTo>
                    <a:pt x="9743" y="22518"/>
                  </a:lnTo>
                  <a:lnTo>
                    <a:pt x="9763" y="22458"/>
                  </a:lnTo>
                  <a:lnTo>
                    <a:pt x="12776" y="6067"/>
                  </a:lnTo>
                  <a:lnTo>
                    <a:pt x="12776" y="5966"/>
                  </a:lnTo>
                  <a:lnTo>
                    <a:pt x="12756" y="5866"/>
                  </a:lnTo>
                  <a:lnTo>
                    <a:pt x="12696" y="5785"/>
                  </a:lnTo>
                  <a:lnTo>
                    <a:pt x="12615" y="5725"/>
                  </a:lnTo>
                  <a:lnTo>
                    <a:pt x="12515" y="5685"/>
                  </a:lnTo>
                  <a:lnTo>
                    <a:pt x="12415" y="5685"/>
                  </a:lnTo>
                  <a:lnTo>
                    <a:pt x="12314" y="5705"/>
                  </a:lnTo>
                  <a:lnTo>
                    <a:pt x="12234" y="5765"/>
                  </a:lnTo>
                  <a:lnTo>
                    <a:pt x="12073" y="5906"/>
                  </a:lnTo>
                  <a:lnTo>
                    <a:pt x="11912" y="6006"/>
                  </a:lnTo>
                  <a:lnTo>
                    <a:pt x="11691" y="6107"/>
                  </a:lnTo>
                  <a:lnTo>
                    <a:pt x="11470" y="6187"/>
                  </a:lnTo>
                  <a:lnTo>
                    <a:pt x="11350" y="6207"/>
                  </a:lnTo>
                  <a:lnTo>
                    <a:pt x="11229" y="6207"/>
                  </a:lnTo>
                  <a:lnTo>
                    <a:pt x="11089" y="6187"/>
                  </a:lnTo>
                  <a:lnTo>
                    <a:pt x="10968" y="6167"/>
                  </a:lnTo>
                  <a:lnTo>
                    <a:pt x="10848" y="6107"/>
                  </a:lnTo>
                  <a:lnTo>
                    <a:pt x="10707" y="6006"/>
                  </a:lnTo>
                  <a:lnTo>
                    <a:pt x="10627" y="5906"/>
                  </a:lnTo>
                  <a:lnTo>
                    <a:pt x="10566" y="5785"/>
                  </a:lnTo>
                  <a:lnTo>
                    <a:pt x="10526" y="5605"/>
                  </a:lnTo>
                  <a:lnTo>
                    <a:pt x="10486" y="5404"/>
                  </a:lnTo>
                  <a:lnTo>
                    <a:pt x="10466" y="5183"/>
                  </a:lnTo>
                  <a:lnTo>
                    <a:pt x="10466" y="4942"/>
                  </a:lnTo>
                  <a:lnTo>
                    <a:pt x="10506" y="4379"/>
                  </a:lnTo>
                  <a:lnTo>
                    <a:pt x="10587" y="3777"/>
                  </a:lnTo>
                  <a:lnTo>
                    <a:pt x="10687" y="3174"/>
                  </a:lnTo>
                  <a:lnTo>
                    <a:pt x="10808" y="2592"/>
                  </a:lnTo>
                  <a:lnTo>
                    <a:pt x="10948" y="2029"/>
                  </a:lnTo>
                  <a:lnTo>
                    <a:pt x="10968" y="1929"/>
                  </a:lnTo>
                  <a:lnTo>
                    <a:pt x="10948" y="1848"/>
                  </a:lnTo>
                  <a:lnTo>
                    <a:pt x="10908" y="1748"/>
                  </a:lnTo>
                  <a:lnTo>
                    <a:pt x="10828" y="1688"/>
                  </a:lnTo>
                  <a:lnTo>
                    <a:pt x="10747" y="1627"/>
                  </a:lnTo>
                  <a:lnTo>
                    <a:pt x="10647" y="1607"/>
                  </a:lnTo>
                  <a:lnTo>
                    <a:pt x="10546" y="1627"/>
                  </a:lnTo>
                  <a:lnTo>
                    <a:pt x="10466" y="1668"/>
                  </a:lnTo>
                  <a:lnTo>
                    <a:pt x="10024" y="1929"/>
                  </a:lnTo>
                  <a:lnTo>
                    <a:pt x="9582" y="2150"/>
                  </a:lnTo>
                  <a:lnTo>
                    <a:pt x="9160" y="2371"/>
                  </a:lnTo>
                  <a:lnTo>
                    <a:pt x="8779" y="2551"/>
                  </a:lnTo>
                  <a:lnTo>
                    <a:pt x="8437" y="2692"/>
                  </a:lnTo>
                  <a:lnTo>
                    <a:pt x="8136" y="2792"/>
                  </a:lnTo>
                  <a:lnTo>
                    <a:pt x="7915" y="2853"/>
                  </a:lnTo>
                  <a:lnTo>
                    <a:pt x="7835" y="2853"/>
                  </a:lnTo>
                  <a:lnTo>
                    <a:pt x="7774" y="2833"/>
                  </a:lnTo>
                  <a:lnTo>
                    <a:pt x="7714" y="2792"/>
                  </a:lnTo>
                  <a:lnTo>
                    <a:pt x="7634" y="2712"/>
                  </a:lnTo>
                  <a:lnTo>
                    <a:pt x="7473" y="2511"/>
                  </a:lnTo>
                  <a:lnTo>
                    <a:pt x="7332" y="2230"/>
                  </a:lnTo>
                  <a:lnTo>
                    <a:pt x="7192" y="1889"/>
                  </a:lnTo>
                  <a:lnTo>
                    <a:pt x="7051" y="1527"/>
                  </a:lnTo>
                  <a:lnTo>
                    <a:pt x="6951" y="1125"/>
                  </a:lnTo>
                  <a:lnTo>
                    <a:pt x="6850" y="703"/>
                  </a:lnTo>
                  <a:lnTo>
                    <a:pt x="6810" y="302"/>
                  </a:lnTo>
                  <a:lnTo>
                    <a:pt x="6770" y="181"/>
                  </a:lnTo>
                  <a:lnTo>
                    <a:pt x="6690" y="101"/>
                  </a:lnTo>
                  <a:lnTo>
                    <a:pt x="6589" y="20"/>
                  </a:lnTo>
                  <a:lnTo>
                    <a:pt x="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4284121" y="4709217"/>
              <a:ext cx="576905" cy="78567"/>
            </a:xfrm>
            <a:custGeom>
              <a:avLst/>
              <a:gdLst/>
              <a:ahLst/>
              <a:cxnLst/>
              <a:rect l="l" t="t" r="r" b="b"/>
              <a:pathLst>
                <a:path w="20068" h="2733" extrusionOk="0">
                  <a:moveTo>
                    <a:pt x="161" y="1"/>
                  </a:moveTo>
                  <a:lnTo>
                    <a:pt x="101" y="21"/>
                  </a:lnTo>
                  <a:lnTo>
                    <a:pt x="40" y="41"/>
                  </a:lnTo>
                  <a:lnTo>
                    <a:pt x="0" y="101"/>
                  </a:lnTo>
                  <a:lnTo>
                    <a:pt x="0" y="161"/>
                  </a:lnTo>
                  <a:lnTo>
                    <a:pt x="0" y="2572"/>
                  </a:lnTo>
                  <a:lnTo>
                    <a:pt x="0" y="2632"/>
                  </a:lnTo>
                  <a:lnTo>
                    <a:pt x="40" y="2692"/>
                  </a:lnTo>
                  <a:lnTo>
                    <a:pt x="101" y="2733"/>
                  </a:lnTo>
                  <a:lnTo>
                    <a:pt x="19967" y="2733"/>
                  </a:lnTo>
                  <a:lnTo>
                    <a:pt x="20007" y="2692"/>
                  </a:lnTo>
                  <a:lnTo>
                    <a:pt x="20047" y="2632"/>
                  </a:lnTo>
                  <a:lnTo>
                    <a:pt x="20067" y="2572"/>
                  </a:lnTo>
                  <a:lnTo>
                    <a:pt x="20067" y="161"/>
                  </a:lnTo>
                  <a:lnTo>
                    <a:pt x="20047" y="101"/>
                  </a:lnTo>
                  <a:lnTo>
                    <a:pt x="20007" y="4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4284121" y="4787756"/>
              <a:ext cx="576905" cy="79142"/>
            </a:xfrm>
            <a:custGeom>
              <a:avLst/>
              <a:gdLst/>
              <a:ahLst/>
              <a:cxnLst/>
              <a:rect l="l" t="t" r="r" b="b"/>
              <a:pathLst>
                <a:path w="20068" h="2753" extrusionOk="0">
                  <a:moveTo>
                    <a:pt x="161" y="1"/>
                  </a:moveTo>
                  <a:lnTo>
                    <a:pt x="101" y="21"/>
                  </a:lnTo>
                  <a:lnTo>
                    <a:pt x="40" y="61"/>
                  </a:lnTo>
                  <a:lnTo>
                    <a:pt x="0" y="101"/>
                  </a:lnTo>
                  <a:lnTo>
                    <a:pt x="0" y="181"/>
                  </a:lnTo>
                  <a:lnTo>
                    <a:pt x="0" y="2592"/>
                  </a:lnTo>
                  <a:lnTo>
                    <a:pt x="0" y="2652"/>
                  </a:lnTo>
                  <a:lnTo>
                    <a:pt x="40" y="2712"/>
                  </a:lnTo>
                  <a:lnTo>
                    <a:pt x="101" y="2732"/>
                  </a:lnTo>
                  <a:lnTo>
                    <a:pt x="161" y="2752"/>
                  </a:lnTo>
                  <a:lnTo>
                    <a:pt x="19907" y="2752"/>
                  </a:lnTo>
                  <a:lnTo>
                    <a:pt x="19967" y="2732"/>
                  </a:lnTo>
                  <a:lnTo>
                    <a:pt x="20007" y="2712"/>
                  </a:lnTo>
                  <a:lnTo>
                    <a:pt x="20047" y="2652"/>
                  </a:lnTo>
                  <a:lnTo>
                    <a:pt x="20067" y="2592"/>
                  </a:lnTo>
                  <a:lnTo>
                    <a:pt x="20067" y="181"/>
                  </a:lnTo>
                  <a:lnTo>
                    <a:pt x="20047" y="101"/>
                  </a:lnTo>
                  <a:lnTo>
                    <a:pt x="20007" y="6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4284121" y="4866869"/>
              <a:ext cx="576905" cy="78567"/>
            </a:xfrm>
            <a:custGeom>
              <a:avLst/>
              <a:gdLst/>
              <a:ahLst/>
              <a:cxnLst/>
              <a:rect l="l" t="t" r="r" b="b"/>
              <a:pathLst>
                <a:path w="20068" h="2733" extrusionOk="0">
                  <a:moveTo>
                    <a:pt x="161" y="0"/>
                  </a:moveTo>
                  <a:lnTo>
                    <a:pt x="101" y="21"/>
                  </a:lnTo>
                  <a:lnTo>
                    <a:pt x="40" y="41"/>
                  </a:lnTo>
                  <a:lnTo>
                    <a:pt x="0" y="101"/>
                  </a:lnTo>
                  <a:lnTo>
                    <a:pt x="0" y="161"/>
                  </a:lnTo>
                  <a:lnTo>
                    <a:pt x="0" y="2572"/>
                  </a:lnTo>
                  <a:lnTo>
                    <a:pt x="0" y="2632"/>
                  </a:lnTo>
                  <a:lnTo>
                    <a:pt x="40" y="2692"/>
                  </a:lnTo>
                  <a:lnTo>
                    <a:pt x="101" y="2732"/>
                  </a:lnTo>
                  <a:lnTo>
                    <a:pt x="19967" y="2732"/>
                  </a:lnTo>
                  <a:lnTo>
                    <a:pt x="20007" y="2692"/>
                  </a:lnTo>
                  <a:lnTo>
                    <a:pt x="20047" y="2632"/>
                  </a:lnTo>
                  <a:lnTo>
                    <a:pt x="20067" y="2572"/>
                  </a:lnTo>
                  <a:lnTo>
                    <a:pt x="20067" y="161"/>
                  </a:lnTo>
                  <a:lnTo>
                    <a:pt x="20047" y="101"/>
                  </a:lnTo>
                  <a:lnTo>
                    <a:pt x="20007" y="41"/>
                  </a:lnTo>
                  <a:lnTo>
                    <a:pt x="19967" y="21"/>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4284121" y="4945408"/>
              <a:ext cx="576905" cy="79142"/>
            </a:xfrm>
            <a:custGeom>
              <a:avLst/>
              <a:gdLst/>
              <a:ahLst/>
              <a:cxnLst/>
              <a:rect l="l" t="t" r="r" b="b"/>
              <a:pathLst>
                <a:path w="20068" h="2753" extrusionOk="0">
                  <a:moveTo>
                    <a:pt x="161" y="0"/>
                  </a:moveTo>
                  <a:lnTo>
                    <a:pt x="101" y="20"/>
                  </a:lnTo>
                  <a:lnTo>
                    <a:pt x="40" y="61"/>
                  </a:lnTo>
                  <a:lnTo>
                    <a:pt x="0" y="101"/>
                  </a:lnTo>
                  <a:lnTo>
                    <a:pt x="0" y="181"/>
                  </a:lnTo>
                  <a:lnTo>
                    <a:pt x="0" y="2592"/>
                  </a:lnTo>
                  <a:lnTo>
                    <a:pt x="0" y="2652"/>
                  </a:lnTo>
                  <a:lnTo>
                    <a:pt x="40" y="2692"/>
                  </a:lnTo>
                  <a:lnTo>
                    <a:pt x="101" y="2732"/>
                  </a:lnTo>
                  <a:lnTo>
                    <a:pt x="161" y="2752"/>
                  </a:lnTo>
                  <a:lnTo>
                    <a:pt x="19907" y="2752"/>
                  </a:lnTo>
                  <a:lnTo>
                    <a:pt x="19967" y="2732"/>
                  </a:lnTo>
                  <a:lnTo>
                    <a:pt x="20007" y="2692"/>
                  </a:lnTo>
                  <a:lnTo>
                    <a:pt x="20047" y="2652"/>
                  </a:lnTo>
                  <a:lnTo>
                    <a:pt x="20067" y="2592"/>
                  </a:lnTo>
                  <a:lnTo>
                    <a:pt x="20067" y="181"/>
                  </a:lnTo>
                  <a:lnTo>
                    <a:pt x="20047" y="101"/>
                  </a:lnTo>
                  <a:lnTo>
                    <a:pt x="20007" y="61"/>
                  </a:lnTo>
                  <a:lnTo>
                    <a:pt x="19967" y="20"/>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4322815" y="4778528"/>
              <a:ext cx="498367" cy="19088"/>
            </a:xfrm>
            <a:custGeom>
              <a:avLst/>
              <a:gdLst/>
              <a:ahLst/>
              <a:cxnLst/>
              <a:rect l="l" t="t" r="r" b="b"/>
              <a:pathLst>
                <a:path w="17336" h="664" extrusionOk="0">
                  <a:moveTo>
                    <a:pt x="261" y="0"/>
                  </a:moveTo>
                  <a:lnTo>
                    <a:pt x="201" y="20"/>
                  </a:lnTo>
                  <a:lnTo>
                    <a:pt x="141" y="60"/>
                  </a:lnTo>
                  <a:lnTo>
                    <a:pt x="101" y="101"/>
                  </a:lnTo>
                  <a:lnTo>
                    <a:pt x="60" y="141"/>
                  </a:lnTo>
                  <a:lnTo>
                    <a:pt x="20" y="201"/>
                  </a:lnTo>
                  <a:lnTo>
                    <a:pt x="0" y="261"/>
                  </a:lnTo>
                  <a:lnTo>
                    <a:pt x="0" y="322"/>
                  </a:lnTo>
                  <a:lnTo>
                    <a:pt x="0" y="402"/>
                  </a:lnTo>
                  <a:lnTo>
                    <a:pt x="20" y="462"/>
                  </a:lnTo>
                  <a:lnTo>
                    <a:pt x="60" y="522"/>
                  </a:lnTo>
                  <a:lnTo>
                    <a:pt x="101" y="563"/>
                  </a:lnTo>
                  <a:lnTo>
                    <a:pt x="141" y="603"/>
                  </a:lnTo>
                  <a:lnTo>
                    <a:pt x="201" y="643"/>
                  </a:lnTo>
                  <a:lnTo>
                    <a:pt x="261" y="663"/>
                  </a:lnTo>
                  <a:lnTo>
                    <a:pt x="17074" y="663"/>
                  </a:lnTo>
                  <a:lnTo>
                    <a:pt x="17134" y="643"/>
                  </a:lnTo>
                  <a:lnTo>
                    <a:pt x="17195" y="603"/>
                  </a:lnTo>
                  <a:lnTo>
                    <a:pt x="17235" y="563"/>
                  </a:lnTo>
                  <a:lnTo>
                    <a:pt x="17275" y="522"/>
                  </a:lnTo>
                  <a:lnTo>
                    <a:pt x="17315" y="462"/>
                  </a:lnTo>
                  <a:lnTo>
                    <a:pt x="17335" y="402"/>
                  </a:lnTo>
                  <a:lnTo>
                    <a:pt x="17335" y="322"/>
                  </a:lnTo>
                  <a:lnTo>
                    <a:pt x="17335" y="261"/>
                  </a:lnTo>
                  <a:lnTo>
                    <a:pt x="17315" y="201"/>
                  </a:lnTo>
                  <a:lnTo>
                    <a:pt x="17275" y="141"/>
                  </a:lnTo>
                  <a:lnTo>
                    <a:pt x="17235" y="101"/>
                  </a:lnTo>
                  <a:lnTo>
                    <a:pt x="17195" y="60"/>
                  </a:lnTo>
                  <a:lnTo>
                    <a:pt x="17134" y="20"/>
                  </a:lnTo>
                  <a:lnTo>
                    <a:pt x="1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4322815" y="4857066"/>
              <a:ext cx="498367" cy="19060"/>
            </a:xfrm>
            <a:custGeom>
              <a:avLst/>
              <a:gdLst/>
              <a:ahLst/>
              <a:cxnLst/>
              <a:rect l="l" t="t" r="r" b="b"/>
              <a:pathLst>
                <a:path w="17336" h="663" extrusionOk="0">
                  <a:moveTo>
                    <a:pt x="322" y="0"/>
                  </a:moveTo>
                  <a:lnTo>
                    <a:pt x="261" y="20"/>
                  </a:lnTo>
                  <a:lnTo>
                    <a:pt x="201" y="40"/>
                  </a:lnTo>
                  <a:lnTo>
                    <a:pt x="141" y="60"/>
                  </a:lnTo>
                  <a:lnTo>
                    <a:pt x="101" y="100"/>
                  </a:lnTo>
                  <a:lnTo>
                    <a:pt x="60" y="161"/>
                  </a:lnTo>
                  <a:lnTo>
                    <a:pt x="20" y="201"/>
                  </a:lnTo>
                  <a:lnTo>
                    <a:pt x="0" y="281"/>
                  </a:lnTo>
                  <a:lnTo>
                    <a:pt x="0" y="341"/>
                  </a:lnTo>
                  <a:lnTo>
                    <a:pt x="0" y="402"/>
                  </a:lnTo>
                  <a:lnTo>
                    <a:pt x="20" y="462"/>
                  </a:lnTo>
                  <a:lnTo>
                    <a:pt x="60" y="522"/>
                  </a:lnTo>
                  <a:lnTo>
                    <a:pt x="101" y="583"/>
                  </a:lnTo>
                  <a:lnTo>
                    <a:pt x="141" y="623"/>
                  </a:lnTo>
                  <a:lnTo>
                    <a:pt x="201" y="643"/>
                  </a:lnTo>
                  <a:lnTo>
                    <a:pt x="261" y="663"/>
                  </a:lnTo>
                  <a:lnTo>
                    <a:pt x="17074" y="663"/>
                  </a:lnTo>
                  <a:lnTo>
                    <a:pt x="17134" y="643"/>
                  </a:lnTo>
                  <a:lnTo>
                    <a:pt x="17195" y="623"/>
                  </a:lnTo>
                  <a:lnTo>
                    <a:pt x="17235" y="583"/>
                  </a:lnTo>
                  <a:lnTo>
                    <a:pt x="17275" y="522"/>
                  </a:lnTo>
                  <a:lnTo>
                    <a:pt x="17315" y="462"/>
                  </a:lnTo>
                  <a:lnTo>
                    <a:pt x="17335" y="402"/>
                  </a:lnTo>
                  <a:lnTo>
                    <a:pt x="17335" y="341"/>
                  </a:lnTo>
                  <a:lnTo>
                    <a:pt x="17335" y="281"/>
                  </a:lnTo>
                  <a:lnTo>
                    <a:pt x="17315" y="201"/>
                  </a:lnTo>
                  <a:lnTo>
                    <a:pt x="17275" y="161"/>
                  </a:lnTo>
                  <a:lnTo>
                    <a:pt x="17235" y="100"/>
                  </a:lnTo>
                  <a:lnTo>
                    <a:pt x="17195" y="60"/>
                  </a:lnTo>
                  <a:lnTo>
                    <a:pt x="17134" y="40"/>
                  </a:lnTo>
                  <a:lnTo>
                    <a:pt x="17074" y="20"/>
                  </a:lnTo>
                  <a:lnTo>
                    <a:pt x="17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4322815" y="4936151"/>
              <a:ext cx="498367" cy="19088"/>
            </a:xfrm>
            <a:custGeom>
              <a:avLst/>
              <a:gdLst/>
              <a:ahLst/>
              <a:cxnLst/>
              <a:rect l="l" t="t" r="r" b="b"/>
              <a:pathLst>
                <a:path w="17336" h="664" extrusionOk="0">
                  <a:moveTo>
                    <a:pt x="261" y="1"/>
                  </a:moveTo>
                  <a:lnTo>
                    <a:pt x="201" y="21"/>
                  </a:lnTo>
                  <a:lnTo>
                    <a:pt x="141" y="61"/>
                  </a:lnTo>
                  <a:lnTo>
                    <a:pt x="101" y="101"/>
                  </a:lnTo>
                  <a:lnTo>
                    <a:pt x="60" y="142"/>
                  </a:lnTo>
                  <a:lnTo>
                    <a:pt x="20" y="202"/>
                  </a:lnTo>
                  <a:lnTo>
                    <a:pt x="0" y="262"/>
                  </a:lnTo>
                  <a:lnTo>
                    <a:pt x="0" y="322"/>
                  </a:lnTo>
                  <a:lnTo>
                    <a:pt x="0" y="403"/>
                  </a:lnTo>
                  <a:lnTo>
                    <a:pt x="20" y="463"/>
                  </a:lnTo>
                  <a:lnTo>
                    <a:pt x="60" y="523"/>
                  </a:lnTo>
                  <a:lnTo>
                    <a:pt x="101" y="563"/>
                  </a:lnTo>
                  <a:lnTo>
                    <a:pt x="141" y="604"/>
                  </a:lnTo>
                  <a:lnTo>
                    <a:pt x="201" y="644"/>
                  </a:lnTo>
                  <a:lnTo>
                    <a:pt x="261" y="664"/>
                  </a:lnTo>
                  <a:lnTo>
                    <a:pt x="17074" y="664"/>
                  </a:lnTo>
                  <a:lnTo>
                    <a:pt x="17134" y="644"/>
                  </a:lnTo>
                  <a:lnTo>
                    <a:pt x="17195" y="604"/>
                  </a:lnTo>
                  <a:lnTo>
                    <a:pt x="17235" y="563"/>
                  </a:lnTo>
                  <a:lnTo>
                    <a:pt x="17275" y="523"/>
                  </a:lnTo>
                  <a:lnTo>
                    <a:pt x="17315" y="463"/>
                  </a:lnTo>
                  <a:lnTo>
                    <a:pt x="17335" y="403"/>
                  </a:lnTo>
                  <a:lnTo>
                    <a:pt x="17335" y="322"/>
                  </a:lnTo>
                  <a:lnTo>
                    <a:pt x="17335" y="262"/>
                  </a:lnTo>
                  <a:lnTo>
                    <a:pt x="17315" y="202"/>
                  </a:lnTo>
                  <a:lnTo>
                    <a:pt x="17275" y="142"/>
                  </a:lnTo>
                  <a:lnTo>
                    <a:pt x="17235" y="101"/>
                  </a:lnTo>
                  <a:lnTo>
                    <a:pt x="17195" y="61"/>
                  </a:lnTo>
                  <a:lnTo>
                    <a:pt x="17134" y="21"/>
                  </a:lnTo>
                  <a:lnTo>
                    <a:pt x="1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856;p34">
            <a:extLst>
              <a:ext uri="{FF2B5EF4-FFF2-40B4-BE49-F238E27FC236}">
                <a16:creationId xmlns:a16="http://schemas.microsoft.com/office/drawing/2014/main" id="{476823D4-7422-C788-D3AB-EE03771176CD}"/>
              </a:ext>
            </a:extLst>
          </p:cNvPr>
          <p:cNvSpPr txBox="1">
            <a:spLocks noGrp="1"/>
          </p:cNvSpPr>
          <p:nvPr>
            <p:ph type="subTitle" idx="1"/>
          </p:nvPr>
        </p:nvSpPr>
        <p:spPr>
          <a:xfrm>
            <a:off x="1568410" y="3238894"/>
            <a:ext cx="6370071" cy="11537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Chroma key </a:t>
            </a:r>
            <a:r>
              <a:rPr lang="vi-VN" dirty="0" err="1"/>
              <a:t>là</a:t>
            </a:r>
            <a:r>
              <a:rPr lang="vi-VN" dirty="0"/>
              <a:t> </a:t>
            </a:r>
            <a:r>
              <a:rPr lang="vi-VN" dirty="0" err="1"/>
              <a:t>cả</a:t>
            </a:r>
            <a:r>
              <a:rPr lang="vi-VN" dirty="0"/>
              <a:t> </a:t>
            </a:r>
            <a:r>
              <a:rPr lang="vi-VN" dirty="0" err="1"/>
              <a:t>quá</a:t>
            </a:r>
            <a:r>
              <a:rPr lang="vi-VN" dirty="0"/>
              <a:t> </a:t>
            </a:r>
            <a:r>
              <a:rPr lang="vi-VN" dirty="0" err="1"/>
              <a:t>trình</a:t>
            </a:r>
            <a:r>
              <a:rPr lang="vi-VN" dirty="0"/>
              <a:t> </a:t>
            </a:r>
            <a:r>
              <a:rPr lang="vi-VN" dirty="0" err="1"/>
              <a:t>xóa</a:t>
            </a:r>
            <a:r>
              <a:rPr lang="vi-VN" dirty="0"/>
              <a:t> phông xanh trong </a:t>
            </a:r>
            <a:r>
              <a:rPr lang="vi-VN" dirty="0" err="1"/>
              <a:t>foreground</a:t>
            </a:r>
            <a:r>
              <a:rPr lang="vi-VN" dirty="0"/>
              <a:t> </a:t>
            </a:r>
            <a:r>
              <a:rPr lang="vi-VN" dirty="0" err="1"/>
              <a:t>và</a:t>
            </a:r>
            <a:r>
              <a:rPr lang="vi-VN" dirty="0"/>
              <a:t> </a:t>
            </a:r>
            <a:r>
              <a:rPr lang="vi-VN" dirty="0" err="1"/>
              <a:t>ghép</a:t>
            </a:r>
            <a:r>
              <a:rPr lang="vi-VN" dirty="0"/>
              <a:t> </a:t>
            </a:r>
            <a:r>
              <a:rPr lang="vi-VN" dirty="0" err="1"/>
              <a:t>ảnh</a:t>
            </a:r>
            <a:r>
              <a:rPr lang="vi-VN" dirty="0"/>
              <a:t> </a:t>
            </a:r>
            <a:r>
              <a:rPr lang="vi-VN" dirty="0" err="1"/>
              <a:t>nền</a:t>
            </a:r>
            <a:r>
              <a:rPr lang="vi-VN" dirty="0"/>
              <a:t> </a:t>
            </a:r>
            <a:r>
              <a:rPr lang="vi-VN" dirty="0" err="1"/>
              <a:t>vào</a:t>
            </a:r>
            <a:r>
              <a:rPr lang="vi-VN" dirty="0"/>
              <a:t> </a:t>
            </a:r>
            <a:r>
              <a:rPr lang="vi-VN" dirty="0" err="1"/>
              <a:t>đối</a:t>
            </a:r>
            <a:r>
              <a:rPr lang="vi-VN" dirty="0"/>
              <a:t> </a:t>
            </a:r>
            <a:r>
              <a:rPr lang="vi-VN" dirty="0" err="1"/>
              <a:t>tượng</a:t>
            </a:r>
            <a:r>
              <a:rPr lang="vi-VN" dirty="0"/>
              <a:t> </a:t>
            </a:r>
            <a:r>
              <a:rPr lang="vi-VN" dirty="0" err="1"/>
              <a:t>để</a:t>
            </a:r>
            <a:r>
              <a:rPr lang="vi-VN" dirty="0"/>
              <a:t> </a:t>
            </a:r>
            <a:r>
              <a:rPr lang="vi-VN" dirty="0" err="1"/>
              <a:t>tạo</a:t>
            </a:r>
            <a:r>
              <a:rPr lang="vi-VN" dirty="0"/>
              <a:t> ra </a:t>
            </a:r>
            <a:r>
              <a:rPr lang="vi-VN" dirty="0" err="1"/>
              <a:t>video</a:t>
            </a:r>
            <a:r>
              <a:rPr lang="vi-VN" dirty="0"/>
              <a:t>, </a:t>
            </a:r>
            <a:r>
              <a:rPr lang="vi-VN" dirty="0" err="1"/>
              <a:t>hình</a:t>
            </a:r>
            <a:r>
              <a:rPr lang="vi-VN" dirty="0"/>
              <a:t> </a:t>
            </a:r>
            <a:r>
              <a:rPr lang="vi-VN" dirty="0" err="1"/>
              <a:t>ảnh</a:t>
            </a:r>
            <a:r>
              <a:rPr lang="vi-VN" dirty="0"/>
              <a:t> </a:t>
            </a:r>
            <a:r>
              <a:rPr lang="vi-VN" dirty="0" err="1"/>
              <a:t>có</a:t>
            </a:r>
            <a:r>
              <a:rPr lang="vi-VN" dirty="0"/>
              <a:t> </a:t>
            </a:r>
            <a:r>
              <a:rPr lang="vi-VN" dirty="0" err="1"/>
              <a:t>hiệu</a:t>
            </a:r>
            <a:r>
              <a:rPr lang="vi-VN" dirty="0"/>
              <a:t> </a:t>
            </a:r>
            <a:r>
              <a:rPr lang="vi-VN" dirty="0" err="1"/>
              <a:t>ứng</a:t>
            </a:r>
            <a:r>
              <a:rPr lang="vi-VN" dirty="0"/>
              <a:t> như mong </a:t>
            </a:r>
            <a:r>
              <a:rPr lang="vi-VN" dirty="0" err="1"/>
              <a:t>muốn</a:t>
            </a:r>
            <a:r>
              <a:rPr lang="vi-VN" dirty="0"/>
              <a:t>.</a:t>
            </a:r>
            <a:endParaRPr dirty="0"/>
          </a:p>
        </p:txBody>
      </p:sp>
      <p:pic>
        <p:nvPicPr>
          <p:cNvPr id="3" name="Hình ảnh 2">
            <a:extLst>
              <a:ext uri="{FF2B5EF4-FFF2-40B4-BE49-F238E27FC236}">
                <a16:creationId xmlns:a16="http://schemas.microsoft.com/office/drawing/2014/main" id="{E7779EA2-5F9B-3673-5E70-974E6BF379DF}"/>
              </a:ext>
            </a:extLst>
          </p:cNvPr>
          <p:cNvPicPr>
            <a:picLocks noChangeAspect="1"/>
          </p:cNvPicPr>
          <p:nvPr/>
        </p:nvPicPr>
        <p:blipFill>
          <a:blip r:embed="rId3"/>
          <a:stretch>
            <a:fillRect/>
          </a:stretch>
        </p:blipFill>
        <p:spPr>
          <a:xfrm>
            <a:off x="1747054" y="1204599"/>
            <a:ext cx="5592701" cy="1912958"/>
          </a:xfrm>
          <a:prstGeom prst="rect">
            <a:avLst/>
          </a:prstGeom>
        </p:spPr>
      </p:pic>
      <p:sp>
        <p:nvSpPr>
          <p:cNvPr id="66" name="TextBox 65">
            <a:extLst>
              <a:ext uri="{FF2B5EF4-FFF2-40B4-BE49-F238E27FC236}">
                <a16:creationId xmlns:a16="http://schemas.microsoft.com/office/drawing/2014/main" id="{4A827E71-E5EB-104F-9148-AF215C291517}"/>
              </a:ext>
            </a:extLst>
          </p:cNvPr>
          <p:cNvSpPr txBox="1"/>
          <p:nvPr/>
        </p:nvSpPr>
        <p:spPr>
          <a:xfrm>
            <a:off x="8633725" y="4772403"/>
            <a:ext cx="417498" cy="307777"/>
          </a:xfrm>
          <a:prstGeom prst="rect">
            <a:avLst/>
          </a:prstGeom>
          <a:noFill/>
        </p:spPr>
        <p:txBody>
          <a:bodyPr wrap="square" rtlCol="0">
            <a:spAutoFit/>
          </a:bodyPr>
          <a:lstStyle/>
          <a:p>
            <a:r>
              <a:rPr lang="en-US"/>
              <a:t>6</a:t>
            </a:r>
          </a:p>
        </p:txBody>
      </p:sp>
    </p:spTree>
    <p:extLst>
      <p:ext uri="{BB962C8B-B14F-4D97-AF65-F5344CB8AC3E}">
        <p14:creationId xmlns:p14="http://schemas.microsoft.com/office/powerpoint/2010/main" val="86878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7">
                                            <p:txEl>
                                              <p:pRg st="0" end="0"/>
                                            </p:txEl>
                                          </p:spTgt>
                                        </p:tgtEl>
                                        <p:attrNameLst>
                                          <p:attrName>style.visibility</p:attrName>
                                        </p:attrNameLst>
                                      </p:cBhvr>
                                      <p:to>
                                        <p:strVal val="visible"/>
                                      </p:to>
                                    </p:set>
                                    <p:anim calcmode="lin" valueType="num">
                                      <p:cBhvr additive="base">
                                        <p:cTn id="13" dur="500" fill="hold"/>
                                        <p:tgtEl>
                                          <p:spTgt spid="14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9" name="Google Shape;1959;p35"/>
          <p:cNvSpPr txBox="1">
            <a:spLocks noGrp="1"/>
          </p:cNvSpPr>
          <p:nvPr>
            <p:ph type="title" idx="6"/>
          </p:nvPr>
        </p:nvSpPr>
        <p:spPr>
          <a:xfrm>
            <a:off x="720000" y="505491"/>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INTRODUCTION</a:t>
            </a:r>
            <a:endParaRPr/>
          </a:p>
        </p:txBody>
      </p:sp>
      <p:pic>
        <p:nvPicPr>
          <p:cNvPr id="4" name="Hình ảnh 3">
            <a:extLst>
              <a:ext uri="{FF2B5EF4-FFF2-40B4-BE49-F238E27FC236}">
                <a16:creationId xmlns:a16="http://schemas.microsoft.com/office/drawing/2014/main" id="{68A2D4E5-817C-2BA7-E640-5CDAE75592A2}"/>
              </a:ext>
            </a:extLst>
          </p:cNvPr>
          <p:cNvPicPr>
            <a:picLocks noChangeAspect="1"/>
          </p:cNvPicPr>
          <p:nvPr/>
        </p:nvPicPr>
        <p:blipFill>
          <a:blip r:embed="rId3"/>
          <a:stretch>
            <a:fillRect/>
          </a:stretch>
        </p:blipFill>
        <p:spPr>
          <a:xfrm>
            <a:off x="604962" y="1573581"/>
            <a:ext cx="3967037" cy="2448349"/>
          </a:xfrm>
          <a:prstGeom prst="rect">
            <a:avLst/>
          </a:prstGeom>
        </p:spPr>
      </p:pic>
      <p:pic>
        <p:nvPicPr>
          <p:cNvPr id="7" name="Hình ảnh 6">
            <a:extLst>
              <a:ext uri="{FF2B5EF4-FFF2-40B4-BE49-F238E27FC236}">
                <a16:creationId xmlns:a16="http://schemas.microsoft.com/office/drawing/2014/main" id="{235398FD-BAA8-5E16-0FD9-127C82DC1223}"/>
              </a:ext>
            </a:extLst>
          </p:cNvPr>
          <p:cNvPicPr>
            <a:picLocks noChangeAspect="1"/>
          </p:cNvPicPr>
          <p:nvPr/>
        </p:nvPicPr>
        <p:blipFill>
          <a:blip r:embed="rId4"/>
          <a:stretch>
            <a:fillRect/>
          </a:stretch>
        </p:blipFill>
        <p:spPr>
          <a:xfrm>
            <a:off x="5367340" y="1578769"/>
            <a:ext cx="3257550" cy="2443162"/>
          </a:xfrm>
          <a:prstGeom prst="rect">
            <a:avLst/>
          </a:prstGeom>
        </p:spPr>
      </p:pic>
      <p:sp>
        <p:nvSpPr>
          <p:cNvPr id="5" name="TextBox 4">
            <a:extLst>
              <a:ext uri="{FF2B5EF4-FFF2-40B4-BE49-F238E27FC236}">
                <a16:creationId xmlns:a16="http://schemas.microsoft.com/office/drawing/2014/main" id="{E4285986-6954-7C88-78F0-DE699E2A1FE5}"/>
              </a:ext>
            </a:extLst>
          </p:cNvPr>
          <p:cNvSpPr txBox="1"/>
          <p:nvPr/>
        </p:nvSpPr>
        <p:spPr>
          <a:xfrm>
            <a:off x="8633725" y="4772403"/>
            <a:ext cx="417498" cy="307777"/>
          </a:xfrm>
          <a:prstGeom prst="rect">
            <a:avLst/>
          </a:prstGeom>
          <a:noFill/>
        </p:spPr>
        <p:txBody>
          <a:bodyPr wrap="square" rtlCol="0">
            <a:spAutoFit/>
          </a:bodyPr>
          <a:lstStyle/>
          <a:p>
            <a:r>
              <a:rPr lang="en-US"/>
              <a:t>7</a:t>
            </a:r>
          </a:p>
        </p:txBody>
      </p:sp>
    </p:spTree>
    <p:extLst>
      <p:ext uri="{BB962C8B-B14F-4D97-AF65-F5344CB8AC3E}">
        <p14:creationId xmlns:p14="http://schemas.microsoft.com/office/powerpoint/2010/main" val="8521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34"/>
          <p:cNvGrpSpPr/>
          <p:nvPr/>
        </p:nvGrpSpPr>
        <p:grpSpPr>
          <a:xfrm>
            <a:off x="1622294" y="724335"/>
            <a:ext cx="6042000" cy="4363911"/>
            <a:chOff x="1551000" y="452264"/>
            <a:chExt cx="6042000" cy="4363911"/>
          </a:xfrm>
        </p:grpSpPr>
        <p:sp>
          <p:nvSpPr>
            <p:cNvPr id="1812" name="Google Shape;1812;p34"/>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34"/>
            <p:cNvGrpSpPr/>
            <p:nvPr/>
          </p:nvGrpSpPr>
          <p:grpSpPr>
            <a:xfrm>
              <a:off x="1705800" y="452264"/>
              <a:ext cx="5732400" cy="4147136"/>
              <a:chOff x="628875" y="452264"/>
              <a:chExt cx="5732400" cy="4147136"/>
            </a:xfrm>
          </p:grpSpPr>
          <p:sp>
            <p:nvSpPr>
              <p:cNvPr id="1814" name="Google Shape;1814;p34"/>
              <p:cNvSpPr/>
              <p:nvPr/>
            </p:nvSpPr>
            <p:spPr>
              <a:xfrm>
                <a:off x="713225" y="617500"/>
                <a:ext cx="5598900"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4"/>
              <p:cNvSpPr/>
              <p:nvPr/>
            </p:nvSpPr>
            <p:spPr>
              <a:xfrm>
                <a:off x="628875" y="527550"/>
                <a:ext cx="5732400" cy="433500"/>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34"/>
              <p:cNvGrpSpPr/>
              <p:nvPr/>
            </p:nvGrpSpPr>
            <p:grpSpPr>
              <a:xfrm>
                <a:off x="816950" y="452264"/>
                <a:ext cx="196200" cy="375250"/>
                <a:chOff x="816950" y="467150"/>
                <a:chExt cx="196200" cy="375250"/>
              </a:xfrm>
            </p:grpSpPr>
            <p:sp>
              <p:nvSpPr>
                <p:cNvPr id="1817" name="Google Shape;181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34"/>
              <p:cNvGrpSpPr/>
              <p:nvPr/>
            </p:nvGrpSpPr>
            <p:grpSpPr>
              <a:xfrm>
                <a:off x="1244763" y="452264"/>
                <a:ext cx="196200" cy="375250"/>
                <a:chOff x="816950" y="467150"/>
                <a:chExt cx="196200" cy="375250"/>
              </a:xfrm>
            </p:grpSpPr>
            <p:sp>
              <p:nvSpPr>
                <p:cNvPr id="1820" name="Google Shape;182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34"/>
              <p:cNvGrpSpPr/>
              <p:nvPr/>
            </p:nvGrpSpPr>
            <p:grpSpPr>
              <a:xfrm>
                <a:off x="1672575" y="452264"/>
                <a:ext cx="196200" cy="375250"/>
                <a:chOff x="816950" y="467150"/>
                <a:chExt cx="196200" cy="375250"/>
              </a:xfrm>
            </p:grpSpPr>
            <p:sp>
              <p:nvSpPr>
                <p:cNvPr id="1823" name="Google Shape;182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34"/>
              <p:cNvGrpSpPr/>
              <p:nvPr/>
            </p:nvGrpSpPr>
            <p:grpSpPr>
              <a:xfrm>
                <a:off x="2100388" y="452264"/>
                <a:ext cx="196200" cy="375250"/>
                <a:chOff x="816950" y="467150"/>
                <a:chExt cx="196200" cy="375250"/>
              </a:xfrm>
            </p:grpSpPr>
            <p:sp>
              <p:nvSpPr>
                <p:cNvPr id="1826" name="Google Shape;1826;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34"/>
              <p:cNvGrpSpPr/>
              <p:nvPr/>
            </p:nvGrpSpPr>
            <p:grpSpPr>
              <a:xfrm>
                <a:off x="2528200" y="452264"/>
                <a:ext cx="196200" cy="375250"/>
                <a:chOff x="816950" y="467150"/>
                <a:chExt cx="196200" cy="375250"/>
              </a:xfrm>
            </p:grpSpPr>
            <p:sp>
              <p:nvSpPr>
                <p:cNvPr id="1829" name="Google Shape;1829;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34"/>
              <p:cNvGrpSpPr/>
              <p:nvPr/>
            </p:nvGrpSpPr>
            <p:grpSpPr>
              <a:xfrm>
                <a:off x="2956013" y="452264"/>
                <a:ext cx="196200" cy="375250"/>
                <a:chOff x="816950" y="467150"/>
                <a:chExt cx="196200" cy="375250"/>
              </a:xfrm>
            </p:grpSpPr>
            <p:sp>
              <p:nvSpPr>
                <p:cNvPr id="1832" name="Google Shape;1832;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34"/>
              <p:cNvGrpSpPr/>
              <p:nvPr/>
            </p:nvGrpSpPr>
            <p:grpSpPr>
              <a:xfrm>
                <a:off x="3383825" y="452264"/>
                <a:ext cx="196200" cy="375250"/>
                <a:chOff x="816950" y="467150"/>
                <a:chExt cx="196200" cy="375250"/>
              </a:xfrm>
            </p:grpSpPr>
            <p:sp>
              <p:nvSpPr>
                <p:cNvPr id="1835" name="Google Shape;1835;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34"/>
              <p:cNvGrpSpPr/>
              <p:nvPr/>
            </p:nvGrpSpPr>
            <p:grpSpPr>
              <a:xfrm>
                <a:off x="3811638" y="452264"/>
                <a:ext cx="196200" cy="375250"/>
                <a:chOff x="816950" y="467150"/>
                <a:chExt cx="196200" cy="375250"/>
              </a:xfrm>
            </p:grpSpPr>
            <p:sp>
              <p:nvSpPr>
                <p:cNvPr id="1838" name="Google Shape;1838;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34"/>
              <p:cNvGrpSpPr/>
              <p:nvPr/>
            </p:nvGrpSpPr>
            <p:grpSpPr>
              <a:xfrm>
                <a:off x="4239450" y="452264"/>
                <a:ext cx="196200" cy="375250"/>
                <a:chOff x="816950" y="467150"/>
                <a:chExt cx="196200" cy="375250"/>
              </a:xfrm>
            </p:grpSpPr>
            <p:sp>
              <p:nvSpPr>
                <p:cNvPr id="1841" name="Google Shape;1841;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34"/>
              <p:cNvGrpSpPr/>
              <p:nvPr/>
            </p:nvGrpSpPr>
            <p:grpSpPr>
              <a:xfrm>
                <a:off x="4667263" y="452264"/>
                <a:ext cx="196200" cy="375250"/>
                <a:chOff x="816950" y="467150"/>
                <a:chExt cx="196200" cy="375250"/>
              </a:xfrm>
            </p:grpSpPr>
            <p:sp>
              <p:nvSpPr>
                <p:cNvPr id="1844" name="Google Shape;1844;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34"/>
              <p:cNvGrpSpPr/>
              <p:nvPr/>
            </p:nvGrpSpPr>
            <p:grpSpPr>
              <a:xfrm>
                <a:off x="5095075" y="452264"/>
                <a:ext cx="196200" cy="375250"/>
                <a:chOff x="816950" y="467150"/>
                <a:chExt cx="196200" cy="375250"/>
              </a:xfrm>
            </p:grpSpPr>
            <p:sp>
              <p:nvSpPr>
                <p:cNvPr id="1847" name="Google Shape;184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34"/>
              <p:cNvGrpSpPr/>
              <p:nvPr/>
            </p:nvGrpSpPr>
            <p:grpSpPr>
              <a:xfrm>
                <a:off x="5522888" y="452264"/>
                <a:ext cx="196200" cy="375250"/>
                <a:chOff x="816950" y="467150"/>
                <a:chExt cx="196200" cy="375250"/>
              </a:xfrm>
            </p:grpSpPr>
            <p:sp>
              <p:nvSpPr>
                <p:cNvPr id="1850" name="Google Shape;185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4"/>
              <p:cNvGrpSpPr/>
              <p:nvPr/>
            </p:nvGrpSpPr>
            <p:grpSpPr>
              <a:xfrm>
                <a:off x="5950700" y="452264"/>
                <a:ext cx="196200" cy="375250"/>
                <a:chOff x="816950" y="467150"/>
                <a:chExt cx="196200" cy="375250"/>
              </a:xfrm>
            </p:grpSpPr>
            <p:sp>
              <p:nvSpPr>
                <p:cNvPr id="1853" name="Google Shape;185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5" name="Google Shape;1855;p34"/>
          <p:cNvSpPr txBox="1">
            <a:spLocks noGrp="1"/>
          </p:cNvSpPr>
          <p:nvPr>
            <p:ph type="title"/>
          </p:nvPr>
        </p:nvSpPr>
        <p:spPr>
          <a:xfrm>
            <a:off x="2262299" y="1629650"/>
            <a:ext cx="4907375" cy="24590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IDEA </a:t>
            </a:r>
            <a:br>
              <a:rPr lang="en-US"/>
            </a:br>
            <a:r>
              <a:rPr lang="en-US"/>
              <a:t>&amp; </a:t>
            </a:r>
            <a:br>
              <a:rPr lang="en-US"/>
            </a:br>
            <a:r>
              <a:rPr lang="en-US"/>
              <a:t>PROCESS</a:t>
            </a:r>
            <a:endParaRPr/>
          </a:p>
        </p:txBody>
      </p:sp>
      <p:grpSp>
        <p:nvGrpSpPr>
          <p:cNvPr id="1857" name="Google Shape;1857;p34"/>
          <p:cNvGrpSpPr/>
          <p:nvPr/>
        </p:nvGrpSpPr>
        <p:grpSpPr>
          <a:xfrm flipH="1">
            <a:off x="-177173" y="431366"/>
            <a:ext cx="2000534" cy="4454853"/>
            <a:chOff x="7721925" y="946672"/>
            <a:chExt cx="1845000" cy="4108506"/>
          </a:xfrm>
        </p:grpSpPr>
        <p:sp>
          <p:nvSpPr>
            <p:cNvPr id="1858" name="Google Shape;1858;p34"/>
            <p:cNvSpPr/>
            <p:nvPr/>
          </p:nvSpPr>
          <p:spPr>
            <a:xfrm>
              <a:off x="7721925" y="4927078"/>
              <a:ext cx="1845000" cy="1281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9" name="Google Shape;1859;p34"/>
            <p:cNvGrpSpPr/>
            <p:nvPr/>
          </p:nvGrpSpPr>
          <p:grpSpPr>
            <a:xfrm flipH="1">
              <a:off x="7885124" y="946672"/>
              <a:ext cx="1335307" cy="4064222"/>
              <a:chOff x="2949400" y="238125"/>
              <a:chExt cx="1721200" cy="5238750"/>
            </a:xfrm>
          </p:grpSpPr>
          <p:sp>
            <p:nvSpPr>
              <p:cNvPr id="1860" name="Google Shape;1860;p34"/>
              <p:cNvSpPr/>
              <p:nvPr/>
            </p:nvSpPr>
            <p:spPr>
              <a:xfrm>
                <a:off x="3702875" y="1455825"/>
                <a:ext cx="382075" cy="306975"/>
              </a:xfrm>
              <a:custGeom>
                <a:avLst/>
                <a:gdLst/>
                <a:ahLst/>
                <a:cxnLst/>
                <a:rect l="l" t="t" r="r" b="b"/>
                <a:pathLst>
                  <a:path w="15283" h="12279" extrusionOk="0">
                    <a:moveTo>
                      <a:pt x="1" y="0"/>
                    </a:moveTo>
                    <a:lnTo>
                      <a:pt x="1" y="12177"/>
                    </a:lnTo>
                    <a:lnTo>
                      <a:pt x="15283" y="12278"/>
                    </a:lnTo>
                    <a:lnTo>
                      <a:pt x="15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4"/>
              <p:cNvSpPr/>
              <p:nvPr/>
            </p:nvSpPr>
            <p:spPr>
              <a:xfrm>
                <a:off x="3697350" y="1450775"/>
                <a:ext cx="392650" cy="317050"/>
              </a:xfrm>
              <a:custGeom>
                <a:avLst/>
                <a:gdLst/>
                <a:ahLst/>
                <a:cxnLst/>
                <a:rect l="l" t="t" r="r" b="b"/>
                <a:pathLst>
                  <a:path w="15706" h="12682" extrusionOk="0">
                    <a:moveTo>
                      <a:pt x="15302" y="404"/>
                    </a:moveTo>
                    <a:lnTo>
                      <a:pt x="15302" y="12278"/>
                    </a:lnTo>
                    <a:lnTo>
                      <a:pt x="424" y="12178"/>
                    </a:lnTo>
                    <a:lnTo>
                      <a:pt x="424" y="404"/>
                    </a:lnTo>
                    <a:close/>
                    <a:moveTo>
                      <a:pt x="222" y="1"/>
                    </a:moveTo>
                    <a:lnTo>
                      <a:pt x="141" y="21"/>
                    </a:lnTo>
                    <a:lnTo>
                      <a:pt x="61" y="61"/>
                    </a:lnTo>
                    <a:lnTo>
                      <a:pt x="20" y="122"/>
                    </a:lnTo>
                    <a:lnTo>
                      <a:pt x="0" y="202"/>
                    </a:lnTo>
                    <a:lnTo>
                      <a:pt x="0" y="12379"/>
                    </a:lnTo>
                    <a:lnTo>
                      <a:pt x="20" y="12460"/>
                    </a:lnTo>
                    <a:lnTo>
                      <a:pt x="61" y="12520"/>
                    </a:lnTo>
                    <a:lnTo>
                      <a:pt x="141" y="12581"/>
                    </a:lnTo>
                    <a:lnTo>
                      <a:pt x="222" y="12581"/>
                    </a:lnTo>
                    <a:lnTo>
                      <a:pt x="15504" y="12682"/>
                    </a:lnTo>
                    <a:lnTo>
                      <a:pt x="15584" y="12661"/>
                    </a:lnTo>
                    <a:lnTo>
                      <a:pt x="15645" y="12621"/>
                    </a:lnTo>
                    <a:lnTo>
                      <a:pt x="15685" y="12561"/>
                    </a:lnTo>
                    <a:lnTo>
                      <a:pt x="15705" y="12480"/>
                    </a:lnTo>
                    <a:lnTo>
                      <a:pt x="15705" y="202"/>
                    </a:lnTo>
                    <a:lnTo>
                      <a:pt x="15685" y="122"/>
                    </a:lnTo>
                    <a:lnTo>
                      <a:pt x="15645" y="61"/>
                    </a:lnTo>
                    <a:lnTo>
                      <a:pt x="15584" y="21"/>
                    </a:lnTo>
                    <a:lnTo>
                      <a:pt x="1550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4"/>
              <p:cNvSpPr/>
              <p:nvPr/>
            </p:nvSpPr>
            <p:spPr>
              <a:xfrm>
                <a:off x="4091975" y="5270725"/>
                <a:ext cx="578625" cy="206150"/>
              </a:xfrm>
              <a:custGeom>
                <a:avLst/>
                <a:gdLst/>
                <a:ahLst/>
                <a:cxnLst/>
                <a:rect l="l" t="t" r="r" b="b"/>
                <a:pathLst>
                  <a:path w="23145" h="8246" extrusionOk="0">
                    <a:moveTo>
                      <a:pt x="9456" y="0"/>
                    </a:moveTo>
                    <a:lnTo>
                      <a:pt x="1" y="1674"/>
                    </a:lnTo>
                    <a:lnTo>
                      <a:pt x="1" y="8246"/>
                    </a:lnTo>
                    <a:lnTo>
                      <a:pt x="4517" y="8246"/>
                    </a:lnTo>
                    <a:lnTo>
                      <a:pt x="4739" y="5988"/>
                    </a:lnTo>
                    <a:lnTo>
                      <a:pt x="8972" y="8246"/>
                    </a:lnTo>
                    <a:lnTo>
                      <a:pt x="23145" y="8246"/>
                    </a:lnTo>
                    <a:lnTo>
                      <a:pt x="9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4"/>
              <p:cNvSpPr/>
              <p:nvPr/>
            </p:nvSpPr>
            <p:spPr>
              <a:xfrm>
                <a:off x="2949400" y="5270725"/>
                <a:ext cx="578125" cy="206150"/>
              </a:xfrm>
              <a:custGeom>
                <a:avLst/>
                <a:gdLst/>
                <a:ahLst/>
                <a:cxnLst/>
                <a:rect l="l" t="t" r="r" b="b"/>
                <a:pathLst>
                  <a:path w="23125" h="8246" extrusionOk="0">
                    <a:moveTo>
                      <a:pt x="13689" y="0"/>
                    </a:moveTo>
                    <a:lnTo>
                      <a:pt x="0" y="8246"/>
                    </a:lnTo>
                    <a:lnTo>
                      <a:pt x="14173" y="8246"/>
                    </a:lnTo>
                    <a:lnTo>
                      <a:pt x="18407" y="5988"/>
                    </a:lnTo>
                    <a:lnTo>
                      <a:pt x="18628" y="8246"/>
                    </a:lnTo>
                    <a:lnTo>
                      <a:pt x="23124" y="8246"/>
                    </a:lnTo>
                    <a:lnTo>
                      <a:pt x="23124" y="1674"/>
                    </a:lnTo>
                    <a:lnTo>
                      <a:pt x="1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4"/>
              <p:cNvSpPr/>
              <p:nvPr/>
            </p:nvSpPr>
            <p:spPr>
              <a:xfrm>
                <a:off x="3229625" y="1727975"/>
                <a:ext cx="1270625" cy="3604775"/>
              </a:xfrm>
              <a:custGeom>
                <a:avLst/>
                <a:gdLst/>
                <a:ahLst/>
                <a:cxnLst/>
                <a:rect l="l" t="t" r="r" b="b"/>
                <a:pathLst>
                  <a:path w="50825" h="144191" extrusionOk="0">
                    <a:moveTo>
                      <a:pt x="17096" y="1"/>
                    </a:moveTo>
                    <a:lnTo>
                      <a:pt x="16391" y="122"/>
                    </a:lnTo>
                    <a:lnTo>
                      <a:pt x="14516" y="485"/>
                    </a:lnTo>
                    <a:lnTo>
                      <a:pt x="13266" y="727"/>
                    </a:lnTo>
                    <a:lnTo>
                      <a:pt x="11875" y="1029"/>
                    </a:lnTo>
                    <a:lnTo>
                      <a:pt x="10363" y="1372"/>
                    </a:lnTo>
                    <a:lnTo>
                      <a:pt x="8810" y="1775"/>
                    </a:lnTo>
                    <a:lnTo>
                      <a:pt x="7238" y="2198"/>
                    </a:lnTo>
                    <a:lnTo>
                      <a:pt x="6472" y="2420"/>
                    </a:lnTo>
                    <a:lnTo>
                      <a:pt x="5726" y="2662"/>
                    </a:lnTo>
                    <a:lnTo>
                      <a:pt x="4980" y="2904"/>
                    </a:lnTo>
                    <a:lnTo>
                      <a:pt x="4274" y="3146"/>
                    </a:lnTo>
                    <a:lnTo>
                      <a:pt x="3609" y="3408"/>
                    </a:lnTo>
                    <a:lnTo>
                      <a:pt x="2964" y="3670"/>
                    </a:lnTo>
                    <a:lnTo>
                      <a:pt x="2379" y="3952"/>
                    </a:lnTo>
                    <a:lnTo>
                      <a:pt x="1835" y="4235"/>
                    </a:lnTo>
                    <a:lnTo>
                      <a:pt x="1351" y="4517"/>
                    </a:lnTo>
                    <a:lnTo>
                      <a:pt x="948" y="4799"/>
                    </a:lnTo>
                    <a:lnTo>
                      <a:pt x="746" y="4940"/>
                    </a:lnTo>
                    <a:lnTo>
                      <a:pt x="585" y="5102"/>
                    </a:lnTo>
                    <a:lnTo>
                      <a:pt x="444" y="5243"/>
                    </a:lnTo>
                    <a:lnTo>
                      <a:pt x="303" y="5404"/>
                    </a:lnTo>
                    <a:lnTo>
                      <a:pt x="202" y="5545"/>
                    </a:lnTo>
                    <a:lnTo>
                      <a:pt x="121" y="5706"/>
                    </a:lnTo>
                    <a:lnTo>
                      <a:pt x="41" y="5848"/>
                    </a:lnTo>
                    <a:lnTo>
                      <a:pt x="0" y="6009"/>
                    </a:lnTo>
                    <a:lnTo>
                      <a:pt x="7762" y="69213"/>
                    </a:lnTo>
                    <a:lnTo>
                      <a:pt x="0" y="141368"/>
                    </a:lnTo>
                    <a:lnTo>
                      <a:pt x="13649" y="144190"/>
                    </a:lnTo>
                    <a:lnTo>
                      <a:pt x="26108" y="87579"/>
                    </a:lnTo>
                    <a:lnTo>
                      <a:pt x="33547" y="144190"/>
                    </a:lnTo>
                    <a:lnTo>
                      <a:pt x="45442" y="142073"/>
                    </a:lnTo>
                    <a:lnTo>
                      <a:pt x="45543" y="138666"/>
                    </a:lnTo>
                    <a:lnTo>
                      <a:pt x="45644" y="135239"/>
                    </a:lnTo>
                    <a:lnTo>
                      <a:pt x="45744" y="131852"/>
                    </a:lnTo>
                    <a:lnTo>
                      <a:pt x="45805" y="128485"/>
                    </a:lnTo>
                    <a:lnTo>
                      <a:pt x="45926" y="121812"/>
                    </a:lnTo>
                    <a:lnTo>
                      <a:pt x="45986" y="115320"/>
                    </a:lnTo>
                    <a:lnTo>
                      <a:pt x="46006" y="109030"/>
                    </a:lnTo>
                    <a:lnTo>
                      <a:pt x="46006" y="103022"/>
                    </a:lnTo>
                    <a:lnTo>
                      <a:pt x="45966" y="97337"/>
                    </a:lnTo>
                    <a:lnTo>
                      <a:pt x="45926" y="92014"/>
                    </a:lnTo>
                    <a:lnTo>
                      <a:pt x="45865" y="87135"/>
                    </a:lnTo>
                    <a:lnTo>
                      <a:pt x="45785" y="82720"/>
                    </a:lnTo>
                    <a:lnTo>
                      <a:pt x="45704" y="78849"/>
                    </a:lnTo>
                    <a:lnTo>
                      <a:pt x="45623" y="75563"/>
                    </a:lnTo>
                    <a:lnTo>
                      <a:pt x="45482" y="70967"/>
                    </a:lnTo>
                    <a:lnTo>
                      <a:pt x="45442" y="69333"/>
                    </a:lnTo>
                    <a:lnTo>
                      <a:pt x="45200" y="32218"/>
                    </a:lnTo>
                    <a:lnTo>
                      <a:pt x="45482" y="31149"/>
                    </a:lnTo>
                    <a:lnTo>
                      <a:pt x="46208" y="28367"/>
                    </a:lnTo>
                    <a:lnTo>
                      <a:pt x="47196" y="24375"/>
                    </a:lnTo>
                    <a:lnTo>
                      <a:pt x="47760" y="22117"/>
                    </a:lnTo>
                    <a:lnTo>
                      <a:pt x="48325" y="19779"/>
                    </a:lnTo>
                    <a:lnTo>
                      <a:pt x="48869" y="17400"/>
                    </a:lnTo>
                    <a:lnTo>
                      <a:pt x="49393" y="15081"/>
                    </a:lnTo>
                    <a:lnTo>
                      <a:pt x="49877" y="12863"/>
                    </a:lnTo>
                    <a:lnTo>
                      <a:pt x="50260" y="10847"/>
                    </a:lnTo>
                    <a:lnTo>
                      <a:pt x="50442" y="9920"/>
                    </a:lnTo>
                    <a:lnTo>
                      <a:pt x="50583" y="9073"/>
                    </a:lnTo>
                    <a:lnTo>
                      <a:pt x="50684" y="8307"/>
                    </a:lnTo>
                    <a:lnTo>
                      <a:pt x="50764" y="7642"/>
                    </a:lnTo>
                    <a:lnTo>
                      <a:pt x="50825" y="7057"/>
                    </a:lnTo>
                    <a:lnTo>
                      <a:pt x="50825" y="6593"/>
                    </a:lnTo>
                    <a:lnTo>
                      <a:pt x="50825" y="6392"/>
                    </a:lnTo>
                    <a:lnTo>
                      <a:pt x="50805" y="6231"/>
                    </a:lnTo>
                    <a:lnTo>
                      <a:pt x="50764" y="6110"/>
                    </a:lnTo>
                    <a:lnTo>
                      <a:pt x="50744" y="6009"/>
                    </a:lnTo>
                    <a:lnTo>
                      <a:pt x="50684" y="5928"/>
                    </a:lnTo>
                    <a:lnTo>
                      <a:pt x="50603" y="5827"/>
                    </a:lnTo>
                    <a:lnTo>
                      <a:pt x="50381" y="5666"/>
                    </a:lnTo>
                    <a:lnTo>
                      <a:pt x="50099" y="5485"/>
                    </a:lnTo>
                    <a:lnTo>
                      <a:pt x="49736" y="5303"/>
                    </a:lnTo>
                    <a:lnTo>
                      <a:pt x="49293" y="5102"/>
                    </a:lnTo>
                    <a:lnTo>
                      <a:pt x="48809" y="4920"/>
                    </a:lnTo>
                    <a:lnTo>
                      <a:pt x="48264" y="4719"/>
                    </a:lnTo>
                    <a:lnTo>
                      <a:pt x="47680" y="4517"/>
                    </a:lnTo>
                    <a:lnTo>
                      <a:pt x="46349" y="4134"/>
                    </a:lnTo>
                    <a:lnTo>
                      <a:pt x="44918" y="3731"/>
                    </a:lnTo>
                    <a:lnTo>
                      <a:pt x="43406" y="3348"/>
                    </a:lnTo>
                    <a:lnTo>
                      <a:pt x="41853" y="2985"/>
                    </a:lnTo>
                    <a:lnTo>
                      <a:pt x="40301" y="2642"/>
                    </a:lnTo>
                    <a:lnTo>
                      <a:pt x="38809" y="2319"/>
                    </a:lnTo>
                    <a:lnTo>
                      <a:pt x="36208" y="1775"/>
                    </a:lnTo>
                    <a:lnTo>
                      <a:pt x="34354" y="1432"/>
                    </a:lnTo>
                    <a:lnTo>
                      <a:pt x="33668" y="1291"/>
                    </a:lnTo>
                    <a:lnTo>
                      <a:pt x="17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4"/>
              <p:cNvSpPr/>
              <p:nvPr/>
            </p:nvSpPr>
            <p:spPr>
              <a:xfrm>
                <a:off x="3574350" y="1737050"/>
                <a:ext cx="343275" cy="871475"/>
              </a:xfrm>
              <a:custGeom>
                <a:avLst/>
                <a:gdLst/>
                <a:ahLst/>
                <a:cxnLst/>
                <a:rect l="l" t="t" r="r" b="b"/>
                <a:pathLst>
                  <a:path w="13731" h="34859" extrusionOk="0">
                    <a:moveTo>
                      <a:pt x="203" y="1"/>
                    </a:moveTo>
                    <a:lnTo>
                      <a:pt x="142" y="21"/>
                    </a:lnTo>
                    <a:lnTo>
                      <a:pt x="61" y="81"/>
                    </a:lnTo>
                    <a:lnTo>
                      <a:pt x="21" y="142"/>
                    </a:lnTo>
                    <a:lnTo>
                      <a:pt x="1" y="223"/>
                    </a:lnTo>
                    <a:lnTo>
                      <a:pt x="182" y="15968"/>
                    </a:lnTo>
                    <a:lnTo>
                      <a:pt x="203" y="16029"/>
                    </a:lnTo>
                    <a:lnTo>
                      <a:pt x="223" y="16069"/>
                    </a:lnTo>
                    <a:lnTo>
                      <a:pt x="243" y="16109"/>
                    </a:lnTo>
                    <a:lnTo>
                      <a:pt x="303" y="16150"/>
                    </a:lnTo>
                    <a:lnTo>
                      <a:pt x="7581" y="20141"/>
                    </a:lnTo>
                    <a:lnTo>
                      <a:pt x="2259" y="26754"/>
                    </a:lnTo>
                    <a:lnTo>
                      <a:pt x="2219" y="26835"/>
                    </a:lnTo>
                    <a:lnTo>
                      <a:pt x="2219" y="26915"/>
                    </a:lnTo>
                    <a:lnTo>
                      <a:pt x="2239" y="26996"/>
                    </a:lnTo>
                    <a:lnTo>
                      <a:pt x="2299" y="27056"/>
                    </a:lnTo>
                    <a:lnTo>
                      <a:pt x="13408" y="34818"/>
                    </a:lnTo>
                    <a:lnTo>
                      <a:pt x="13468" y="34859"/>
                    </a:lnTo>
                    <a:lnTo>
                      <a:pt x="13529" y="34859"/>
                    </a:lnTo>
                    <a:lnTo>
                      <a:pt x="13609" y="34838"/>
                    </a:lnTo>
                    <a:lnTo>
                      <a:pt x="13650" y="34818"/>
                    </a:lnTo>
                    <a:lnTo>
                      <a:pt x="13690" y="34778"/>
                    </a:lnTo>
                    <a:lnTo>
                      <a:pt x="13730" y="34697"/>
                    </a:lnTo>
                    <a:lnTo>
                      <a:pt x="13730" y="34617"/>
                    </a:lnTo>
                    <a:lnTo>
                      <a:pt x="13690" y="34556"/>
                    </a:lnTo>
                    <a:lnTo>
                      <a:pt x="13629" y="34496"/>
                    </a:lnTo>
                    <a:lnTo>
                      <a:pt x="2702" y="26855"/>
                    </a:lnTo>
                    <a:lnTo>
                      <a:pt x="8045" y="20202"/>
                    </a:lnTo>
                    <a:lnTo>
                      <a:pt x="8085" y="20121"/>
                    </a:lnTo>
                    <a:lnTo>
                      <a:pt x="8085" y="20041"/>
                    </a:lnTo>
                    <a:lnTo>
                      <a:pt x="8045" y="19940"/>
                    </a:lnTo>
                    <a:lnTo>
                      <a:pt x="7985" y="19899"/>
                    </a:lnTo>
                    <a:lnTo>
                      <a:pt x="606" y="15847"/>
                    </a:lnTo>
                    <a:lnTo>
                      <a:pt x="424" y="223"/>
                    </a:lnTo>
                    <a:lnTo>
                      <a:pt x="404" y="142"/>
                    </a:lnTo>
                    <a:lnTo>
                      <a:pt x="364" y="61"/>
                    </a:lnTo>
                    <a:lnTo>
                      <a:pt x="303" y="21"/>
                    </a:lnTo>
                    <a:lnTo>
                      <a:pt x="22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4"/>
              <p:cNvSpPr/>
              <p:nvPr/>
            </p:nvSpPr>
            <p:spPr>
              <a:xfrm>
                <a:off x="3907000" y="1784425"/>
                <a:ext cx="328150" cy="824100"/>
              </a:xfrm>
              <a:custGeom>
                <a:avLst/>
                <a:gdLst/>
                <a:ahLst/>
                <a:cxnLst/>
                <a:rect l="l" t="t" r="r" b="b"/>
                <a:pathLst>
                  <a:path w="13126" h="32964" extrusionOk="0">
                    <a:moveTo>
                      <a:pt x="12944" y="1"/>
                    </a:moveTo>
                    <a:lnTo>
                      <a:pt x="12863" y="21"/>
                    </a:lnTo>
                    <a:lnTo>
                      <a:pt x="12783" y="61"/>
                    </a:lnTo>
                    <a:lnTo>
                      <a:pt x="12742" y="122"/>
                    </a:lnTo>
                    <a:lnTo>
                      <a:pt x="12722" y="203"/>
                    </a:lnTo>
                    <a:lnTo>
                      <a:pt x="12017" y="15404"/>
                    </a:lnTo>
                    <a:lnTo>
                      <a:pt x="5767" y="17984"/>
                    </a:lnTo>
                    <a:lnTo>
                      <a:pt x="5706" y="18025"/>
                    </a:lnTo>
                    <a:lnTo>
                      <a:pt x="5666" y="18085"/>
                    </a:lnTo>
                    <a:lnTo>
                      <a:pt x="5646" y="18146"/>
                    </a:lnTo>
                    <a:lnTo>
                      <a:pt x="5646" y="18226"/>
                    </a:lnTo>
                    <a:lnTo>
                      <a:pt x="7017" y="24698"/>
                    </a:lnTo>
                    <a:lnTo>
                      <a:pt x="61" y="32621"/>
                    </a:lnTo>
                    <a:lnTo>
                      <a:pt x="21" y="32702"/>
                    </a:lnTo>
                    <a:lnTo>
                      <a:pt x="1" y="32782"/>
                    </a:lnTo>
                    <a:lnTo>
                      <a:pt x="21" y="32843"/>
                    </a:lnTo>
                    <a:lnTo>
                      <a:pt x="82" y="32923"/>
                    </a:lnTo>
                    <a:lnTo>
                      <a:pt x="142" y="32964"/>
                    </a:lnTo>
                    <a:lnTo>
                      <a:pt x="223" y="32964"/>
                    </a:lnTo>
                    <a:lnTo>
                      <a:pt x="303" y="32943"/>
                    </a:lnTo>
                    <a:lnTo>
                      <a:pt x="364" y="32903"/>
                    </a:lnTo>
                    <a:lnTo>
                      <a:pt x="7400" y="24899"/>
                    </a:lnTo>
                    <a:lnTo>
                      <a:pt x="7440" y="24819"/>
                    </a:lnTo>
                    <a:lnTo>
                      <a:pt x="7440" y="24718"/>
                    </a:lnTo>
                    <a:lnTo>
                      <a:pt x="6089" y="18307"/>
                    </a:lnTo>
                    <a:lnTo>
                      <a:pt x="12299" y="15726"/>
                    </a:lnTo>
                    <a:lnTo>
                      <a:pt x="12359" y="15706"/>
                    </a:lnTo>
                    <a:lnTo>
                      <a:pt x="12400" y="15666"/>
                    </a:lnTo>
                    <a:lnTo>
                      <a:pt x="12420" y="15605"/>
                    </a:lnTo>
                    <a:lnTo>
                      <a:pt x="12420" y="15545"/>
                    </a:lnTo>
                    <a:lnTo>
                      <a:pt x="13125" y="223"/>
                    </a:lnTo>
                    <a:lnTo>
                      <a:pt x="13125" y="142"/>
                    </a:lnTo>
                    <a:lnTo>
                      <a:pt x="13085" y="82"/>
                    </a:lnTo>
                    <a:lnTo>
                      <a:pt x="13025" y="21"/>
                    </a:lnTo>
                    <a:lnTo>
                      <a:pt x="1294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4"/>
              <p:cNvSpPr/>
              <p:nvPr/>
            </p:nvSpPr>
            <p:spPr>
              <a:xfrm>
                <a:off x="3418625" y="3406350"/>
                <a:ext cx="940500" cy="102850"/>
              </a:xfrm>
              <a:custGeom>
                <a:avLst/>
                <a:gdLst/>
                <a:ahLst/>
                <a:cxnLst/>
                <a:rect l="l" t="t" r="r" b="b"/>
                <a:pathLst>
                  <a:path w="37620" h="4114" extrusionOk="0">
                    <a:moveTo>
                      <a:pt x="20121" y="1"/>
                    </a:moveTo>
                    <a:lnTo>
                      <a:pt x="20060" y="41"/>
                    </a:lnTo>
                    <a:lnTo>
                      <a:pt x="20020" y="102"/>
                    </a:lnTo>
                    <a:lnTo>
                      <a:pt x="19979" y="162"/>
                    </a:lnTo>
                    <a:lnTo>
                      <a:pt x="19354" y="3690"/>
                    </a:lnTo>
                    <a:lnTo>
                      <a:pt x="222" y="1876"/>
                    </a:lnTo>
                    <a:lnTo>
                      <a:pt x="142" y="1876"/>
                    </a:lnTo>
                    <a:lnTo>
                      <a:pt x="81" y="1916"/>
                    </a:lnTo>
                    <a:lnTo>
                      <a:pt x="21" y="1977"/>
                    </a:lnTo>
                    <a:lnTo>
                      <a:pt x="0" y="2057"/>
                    </a:lnTo>
                    <a:lnTo>
                      <a:pt x="21" y="2138"/>
                    </a:lnTo>
                    <a:lnTo>
                      <a:pt x="61" y="2219"/>
                    </a:lnTo>
                    <a:lnTo>
                      <a:pt x="121" y="2259"/>
                    </a:lnTo>
                    <a:lnTo>
                      <a:pt x="182" y="2279"/>
                    </a:lnTo>
                    <a:lnTo>
                      <a:pt x="19496" y="4114"/>
                    </a:lnTo>
                    <a:lnTo>
                      <a:pt x="19576" y="4094"/>
                    </a:lnTo>
                    <a:lnTo>
                      <a:pt x="19637" y="4073"/>
                    </a:lnTo>
                    <a:lnTo>
                      <a:pt x="19697" y="4013"/>
                    </a:lnTo>
                    <a:lnTo>
                      <a:pt x="19717" y="3932"/>
                    </a:lnTo>
                    <a:lnTo>
                      <a:pt x="20201" y="1251"/>
                    </a:lnTo>
                    <a:lnTo>
                      <a:pt x="20786" y="3952"/>
                    </a:lnTo>
                    <a:lnTo>
                      <a:pt x="20806" y="4013"/>
                    </a:lnTo>
                    <a:lnTo>
                      <a:pt x="20866" y="4073"/>
                    </a:lnTo>
                    <a:lnTo>
                      <a:pt x="20927" y="4094"/>
                    </a:lnTo>
                    <a:lnTo>
                      <a:pt x="20987" y="4114"/>
                    </a:lnTo>
                    <a:lnTo>
                      <a:pt x="21028" y="4114"/>
                    </a:lnTo>
                    <a:lnTo>
                      <a:pt x="37459" y="928"/>
                    </a:lnTo>
                    <a:lnTo>
                      <a:pt x="37539" y="888"/>
                    </a:lnTo>
                    <a:lnTo>
                      <a:pt x="37600" y="848"/>
                    </a:lnTo>
                    <a:lnTo>
                      <a:pt x="37620" y="767"/>
                    </a:lnTo>
                    <a:lnTo>
                      <a:pt x="37620" y="686"/>
                    </a:lnTo>
                    <a:lnTo>
                      <a:pt x="37600" y="606"/>
                    </a:lnTo>
                    <a:lnTo>
                      <a:pt x="37539" y="545"/>
                    </a:lnTo>
                    <a:lnTo>
                      <a:pt x="37459" y="525"/>
                    </a:lnTo>
                    <a:lnTo>
                      <a:pt x="37378" y="525"/>
                    </a:lnTo>
                    <a:lnTo>
                      <a:pt x="21149" y="3670"/>
                    </a:lnTo>
                    <a:lnTo>
                      <a:pt x="20403" y="162"/>
                    </a:lnTo>
                    <a:lnTo>
                      <a:pt x="20362" y="82"/>
                    </a:lnTo>
                    <a:lnTo>
                      <a:pt x="20322" y="41"/>
                    </a:lnTo>
                    <a:lnTo>
                      <a:pt x="2026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4"/>
              <p:cNvSpPr/>
              <p:nvPr/>
            </p:nvSpPr>
            <p:spPr>
              <a:xfrm>
                <a:off x="3877275" y="3737000"/>
                <a:ext cx="66550" cy="185500"/>
              </a:xfrm>
              <a:custGeom>
                <a:avLst/>
                <a:gdLst/>
                <a:ahLst/>
                <a:cxnLst/>
                <a:rect l="l" t="t" r="r" b="b"/>
                <a:pathLst>
                  <a:path w="2662" h="7420" extrusionOk="0">
                    <a:moveTo>
                      <a:pt x="2440" y="0"/>
                    </a:moveTo>
                    <a:lnTo>
                      <a:pt x="2379" y="21"/>
                    </a:lnTo>
                    <a:lnTo>
                      <a:pt x="2299" y="81"/>
                    </a:lnTo>
                    <a:lnTo>
                      <a:pt x="2258" y="142"/>
                    </a:lnTo>
                    <a:lnTo>
                      <a:pt x="21" y="7157"/>
                    </a:lnTo>
                    <a:lnTo>
                      <a:pt x="0" y="7238"/>
                    </a:lnTo>
                    <a:lnTo>
                      <a:pt x="21" y="7319"/>
                    </a:lnTo>
                    <a:lnTo>
                      <a:pt x="81" y="7379"/>
                    </a:lnTo>
                    <a:lnTo>
                      <a:pt x="142" y="7420"/>
                    </a:lnTo>
                    <a:lnTo>
                      <a:pt x="263" y="7420"/>
                    </a:lnTo>
                    <a:lnTo>
                      <a:pt x="323" y="7379"/>
                    </a:lnTo>
                    <a:lnTo>
                      <a:pt x="363" y="7339"/>
                    </a:lnTo>
                    <a:lnTo>
                      <a:pt x="404" y="7278"/>
                    </a:lnTo>
                    <a:lnTo>
                      <a:pt x="2662" y="283"/>
                    </a:lnTo>
                    <a:lnTo>
                      <a:pt x="2662" y="202"/>
                    </a:lnTo>
                    <a:lnTo>
                      <a:pt x="2641" y="121"/>
                    </a:lnTo>
                    <a:lnTo>
                      <a:pt x="2601" y="61"/>
                    </a:lnTo>
                    <a:lnTo>
                      <a:pt x="2520" y="21"/>
                    </a:lnTo>
                    <a:lnTo>
                      <a:pt x="244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4"/>
              <p:cNvSpPr/>
              <p:nvPr/>
            </p:nvSpPr>
            <p:spPr>
              <a:xfrm>
                <a:off x="3907000" y="2616075"/>
                <a:ext cx="21700" cy="800400"/>
              </a:xfrm>
              <a:custGeom>
                <a:avLst/>
                <a:gdLst/>
                <a:ahLst/>
                <a:cxnLst/>
                <a:rect l="l" t="t" r="r" b="b"/>
                <a:pathLst>
                  <a:path w="868" h="32016" extrusionOk="0">
                    <a:moveTo>
                      <a:pt x="203" y="0"/>
                    </a:moveTo>
                    <a:lnTo>
                      <a:pt x="142" y="20"/>
                    </a:lnTo>
                    <a:lnTo>
                      <a:pt x="61" y="61"/>
                    </a:lnTo>
                    <a:lnTo>
                      <a:pt x="21" y="121"/>
                    </a:lnTo>
                    <a:lnTo>
                      <a:pt x="1" y="202"/>
                    </a:lnTo>
                    <a:lnTo>
                      <a:pt x="444" y="31814"/>
                    </a:lnTo>
                    <a:lnTo>
                      <a:pt x="465" y="31894"/>
                    </a:lnTo>
                    <a:lnTo>
                      <a:pt x="505" y="31955"/>
                    </a:lnTo>
                    <a:lnTo>
                      <a:pt x="586" y="31995"/>
                    </a:lnTo>
                    <a:lnTo>
                      <a:pt x="666" y="32015"/>
                    </a:lnTo>
                    <a:lnTo>
                      <a:pt x="747" y="31995"/>
                    </a:lnTo>
                    <a:lnTo>
                      <a:pt x="807" y="31955"/>
                    </a:lnTo>
                    <a:lnTo>
                      <a:pt x="848" y="31894"/>
                    </a:lnTo>
                    <a:lnTo>
                      <a:pt x="868" y="31814"/>
                    </a:lnTo>
                    <a:lnTo>
                      <a:pt x="424" y="202"/>
                    </a:lnTo>
                    <a:lnTo>
                      <a:pt x="404" y="121"/>
                    </a:lnTo>
                    <a:lnTo>
                      <a:pt x="364" y="61"/>
                    </a:lnTo>
                    <a:lnTo>
                      <a:pt x="303" y="20"/>
                    </a:lnTo>
                    <a:lnTo>
                      <a:pt x="22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4"/>
              <p:cNvSpPr/>
              <p:nvPr/>
            </p:nvSpPr>
            <p:spPr>
              <a:xfrm>
                <a:off x="3854100" y="3307575"/>
                <a:ext cx="48400" cy="48400"/>
              </a:xfrm>
              <a:custGeom>
                <a:avLst/>
                <a:gdLst/>
                <a:ahLst/>
                <a:cxnLst/>
                <a:rect l="l" t="t" r="r" b="b"/>
                <a:pathLst>
                  <a:path w="1936" h="1936" extrusionOk="0">
                    <a:moveTo>
                      <a:pt x="968" y="0"/>
                    </a:moveTo>
                    <a:lnTo>
                      <a:pt x="766" y="21"/>
                    </a:lnTo>
                    <a:lnTo>
                      <a:pt x="585" y="81"/>
                    </a:lnTo>
                    <a:lnTo>
                      <a:pt x="423" y="162"/>
                    </a:lnTo>
                    <a:lnTo>
                      <a:pt x="282" y="283"/>
                    </a:lnTo>
                    <a:lnTo>
                      <a:pt x="161" y="424"/>
                    </a:lnTo>
                    <a:lnTo>
                      <a:pt x="61" y="585"/>
                    </a:lnTo>
                    <a:lnTo>
                      <a:pt x="20" y="767"/>
                    </a:lnTo>
                    <a:lnTo>
                      <a:pt x="0" y="968"/>
                    </a:lnTo>
                    <a:lnTo>
                      <a:pt x="20" y="1170"/>
                    </a:lnTo>
                    <a:lnTo>
                      <a:pt x="61" y="1351"/>
                    </a:lnTo>
                    <a:lnTo>
                      <a:pt x="161" y="1513"/>
                    </a:lnTo>
                    <a:lnTo>
                      <a:pt x="282" y="1654"/>
                    </a:lnTo>
                    <a:lnTo>
                      <a:pt x="423" y="1775"/>
                    </a:lnTo>
                    <a:lnTo>
                      <a:pt x="585" y="1855"/>
                    </a:lnTo>
                    <a:lnTo>
                      <a:pt x="766" y="1916"/>
                    </a:lnTo>
                    <a:lnTo>
                      <a:pt x="968" y="1936"/>
                    </a:lnTo>
                    <a:lnTo>
                      <a:pt x="1149" y="1916"/>
                    </a:lnTo>
                    <a:lnTo>
                      <a:pt x="1351" y="1855"/>
                    </a:lnTo>
                    <a:lnTo>
                      <a:pt x="1512" y="1775"/>
                    </a:lnTo>
                    <a:lnTo>
                      <a:pt x="1653" y="1654"/>
                    </a:lnTo>
                    <a:lnTo>
                      <a:pt x="1774" y="1513"/>
                    </a:lnTo>
                    <a:lnTo>
                      <a:pt x="1855" y="1351"/>
                    </a:lnTo>
                    <a:lnTo>
                      <a:pt x="1915" y="1170"/>
                    </a:lnTo>
                    <a:lnTo>
                      <a:pt x="1935" y="968"/>
                    </a:lnTo>
                    <a:lnTo>
                      <a:pt x="1915" y="767"/>
                    </a:lnTo>
                    <a:lnTo>
                      <a:pt x="1855" y="585"/>
                    </a:lnTo>
                    <a:lnTo>
                      <a:pt x="1774" y="424"/>
                    </a:lnTo>
                    <a:lnTo>
                      <a:pt x="1653" y="283"/>
                    </a:lnTo>
                    <a:lnTo>
                      <a:pt x="1512" y="162"/>
                    </a:lnTo>
                    <a:lnTo>
                      <a:pt x="1351" y="81"/>
                    </a:lnTo>
                    <a:lnTo>
                      <a:pt x="1149" y="21"/>
                    </a:lnTo>
                    <a:lnTo>
                      <a:pt x="96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4"/>
              <p:cNvSpPr/>
              <p:nvPr/>
            </p:nvSpPr>
            <p:spPr>
              <a:xfrm>
                <a:off x="3854600" y="3093375"/>
                <a:ext cx="48900" cy="48400"/>
              </a:xfrm>
              <a:custGeom>
                <a:avLst/>
                <a:gdLst/>
                <a:ahLst/>
                <a:cxnLst/>
                <a:rect l="l" t="t" r="r" b="b"/>
                <a:pathLst>
                  <a:path w="1956" h="1936" extrusionOk="0">
                    <a:moveTo>
                      <a:pt x="968" y="0"/>
                    </a:moveTo>
                    <a:lnTo>
                      <a:pt x="786" y="20"/>
                    </a:lnTo>
                    <a:lnTo>
                      <a:pt x="605" y="81"/>
                    </a:lnTo>
                    <a:lnTo>
                      <a:pt x="424" y="161"/>
                    </a:lnTo>
                    <a:lnTo>
                      <a:pt x="282" y="282"/>
                    </a:lnTo>
                    <a:lnTo>
                      <a:pt x="161" y="424"/>
                    </a:lnTo>
                    <a:lnTo>
                      <a:pt x="81" y="585"/>
                    </a:lnTo>
                    <a:lnTo>
                      <a:pt x="20" y="766"/>
                    </a:lnTo>
                    <a:lnTo>
                      <a:pt x="0" y="968"/>
                    </a:lnTo>
                    <a:lnTo>
                      <a:pt x="20" y="1170"/>
                    </a:lnTo>
                    <a:lnTo>
                      <a:pt x="81" y="1351"/>
                    </a:lnTo>
                    <a:lnTo>
                      <a:pt x="161" y="1512"/>
                    </a:lnTo>
                    <a:lnTo>
                      <a:pt x="282" y="1653"/>
                    </a:lnTo>
                    <a:lnTo>
                      <a:pt x="424" y="1774"/>
                    </a:lnTo>
                    <a:lnTo>
                      <a:pt x="605" y="1855"/>
                    </a:lnTo>
                    <a:lnTo>
                      <a:pt x="786" y="1915"/>
                    </a:lnTo>
                    <a:lnTo>
                      <a:pt x="968" y="1936"/>
                    </a:lnTo>
                    <a:lnTo>
                      <a:pt x="1170" y="1915"/>
                    </a:lnTo>
                    <a:lnTo>
                      <a:pt x="1351" y="1855"/>
                    </a:lnTo>
                    <a:lnTo>
                      <a:pt x="1512" y="1774"/>
                    </a:lnTo>
                    <a:lnTo>
                      <a:pt x="1653" y="1653"/>
                    </a:lnTo>
                    <a:lnTo>
                      <a:pt x="1774" y="1512"/>
                    </a:lnTo>
                    <a:lnTo>
                      <a:pt x="1875" y="1351"/>
                    </a:lnTo>
                    <a:lnTo>
                      <a:pt x="1936" y="1170"/>
                    </a:lnTo>
                    <a:lnTo>
                      <a:pt x="1956" y="968"/>
                    </a:lnTo>
                    <a:lnTo>
                      <a:pt x="1936" y="766"/>
                    </a:lnTo>
                    <a:lnTo>
                      <a:pt x="1875" y="585"/>
                    </a:lnTo>
                    <a:lnTo>
                      <a:pt x="1774" y="424"/>
                    </a:lnTo>
                    <a:lnTo>
                      <a:pt x="1653" y="282"/>
                    </a:lnTo>
                    <a:lnTo>
                      <a:pt x="1512" y="161"/>
                    </a:lnTo>
                    <a:lnTo>
                      <a:pt x="1351" y="81"/>
                    </a:lnTo>
                    <a:lnTo>
                      <a:pt x="1170" y="20"/>
                    </a:lnTo>
                    <a:lnTo>
                      <a:pt x="96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4"/>
              <p:cNvSpPr/>
              <p:nvPr/>
            </p:nvSpPr>
            <p:spPr>
              <a:xfrm>
                <a:off x="3842500" y="2875625"/>
                <a:ext cx="48400" cy="48425"/>
              </a:xfrm>
              <a:custGeom>
                <a:avLst/>
                <a:gdLst/>
                <a:ahLst/>
                <a:cxnLst/>
                <a:rect l="l" t="t" r="r" b="b"/>
                <a:pathLst>
                  <a:path w="1936" h="1937" extrusionOk="0">
                    <a:moveTo>
                      <a:pt x="968" y="1"/>
                    </a:moveTo>
                    <a:lnTo>
                      <a:pt x="766" y="21"/>
                    </a:lnTo>
                    <a:lnTo>
                      <a:pt x="585" y="81"/>
                    </a:lnTo>
                    <a:lnTo>
                      <a:pt x="424" y="162"/>
                    </a:lnTo>
                    <a:lnTo>
                      <a:pt x="283" y="283"/>
                    </a:lnTo>
                    <a:lnTo>
                      <a:pt x="162" y="424"/>
                    </a:lnTo>
                    <a:lnTo>
                      <a:pt x="81" y="585"/>
                    </a:lnTo>
                    <a:lnTo>
                      <a:pt x="21" y="767"/>
                    </a:lnTo>
                    <a:lnTo>
                      <a:pt x="0" y="969"/>
                    </a:lnTo>
                    <a:lnTo>
                      <a:pt x="21" y="1170"/>
                    </a:lnTo>
                    <a:lnTo>
                      <a:pt x="81" y="1352"/>
                    </a:lnTo>
                    <a:lnTo>
                      <a:pt x="162" y="1513"/>
                    </a:lnTo>
                    <a:lnTo>
                      <a:pt x="283" y="1654"/>
                    </a:lnTo>
                    <a:lnTo>
                      <a:pt x="424" y="1775"/>
                    </a:lnTo>
                    <a:lnTo>
                      <a:pt x="585" y="1876"/>
                    </a:lnTo>
                    <a:lnTo>
                      <a:pt x="766" y="1916"/>
                    </a:lnTo>
                    <a:lnTo>
                      <a:pt x="968" y="1936"/>
                    </a:lnTo>
                    <a:lnTo>
                      <a:pt x="1170" y="1916"/>
                    </a:lnTo>
                    <a:lnTo>
                      <a:pt x="1351" y="1876"/>
                    </a:lnTo>
                    <a:lnTo>
                      <a:pt x="1512" y="1775"/>
                    </a:lnTo>
                    <a:lnTo>
                      <a:pt x="1654" y="1654"/>
                    </a:lnTo>
                    <a:lnTo>
                      <a:pt x="1774" y="1513"/>
                    </a:lnTo>
                    <a:lnTo>
                      <a:pt x="1875" y="1352"/>
                    </a:lnTo>
                    <a:lnTo>
                      <a:pt x="1916" y="1170"/>
                    </a:lnTo>
                    <a:lnTo>
                      <a:pt x="1936" y="969"/>
                    </a:lnTo>
                    <a:lnTo>
                      <a:pt x="1916" y="767"/>
                    </a:lnTo>
                    <a:lnTo>
                      <a:pt x="1875" y="585"/>
                    </a:lnTo>
                    <a:lnTo>
                      <a:pt x="1774" y="424"/>
                    </a:lnTo>
                    <a:lnTo>
                      <a:pt x="1654" y="283"/>
                    </a:lnTo>
                    <a:lnTo>
                      <a:pt x="1512" y="162"/>
                    </a:lnTo>
                    <a:lnTo>
                      <a:pt x="1351" y="81"/>
                    </a:lnTo>
                    <a:lnTo>
                      <a:pt x="1170" y="21"/>
                    </a:lnTo>
                    <a:lnTo>
                      <a:pt x="96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4"/>
              <p:cNvSpPr/>
              <p:nvPr/>
            </p:nvSpPr>
            <p:spPr>
              <a:xfrm>
                <a:off x="3832925" y="2631175"/>
                <a:ext cx="48400" cy="48925"/>
              </a:xfrm>
              <a:custGeom>
                <a:avLst/>
                <a:gdLst/>
                <a:ahLst/>
                <a:cxnLst/>
                <a:rect l="l" t="t" r="r" b="b"/>
                <a:pathLst>
                  <a:path w="1936" h="1957" extrusionOk="0">
                    <a:moveTo>
                      <a:pt x="968" y="1"/>
                    </a:moveTo>
                    <a:lnTo>
                      <a:pt x="766" y="21"/>
                    </a:lnTo>
                    <a:lnTo>
                      <a:pt x="585" y="82"/>
                    </a:lnTo>
                    <a:lnTo>
                      <a:pt x="424" y="182"/>
                    </a:lnTo>
                    <a:lnTo>
                      <a:pt x="283" y="303"/>
                    </a:lnTo>
                    <a:lnTo>
                      <a:pt x="162" y="444"/>
                    </a:lnTo>
                    <a:lnTo>
                      <a:pt x="81" y="606"/>
                    </a:lnTo>
                    <a:lnTo>
                      <a:pt x="20" y="787"/>
                    </a:lnTo>
                    <a:lnTo>
                      <a:pt x="0" y="989"/>
                    </a:lnTo>
                    <a:lnTo>
                      <a:pt x="20" y="1170"/>
                    </a:lnTo>
                    <a:lnTo>
                      <a:pt x="81" y="1352"/>
                    </a:lnTo>
                    <a:lnTo>
                      <a:pt x="162" y="1533"/>
                    </a:lnTo>
                    <a:lnTo>
                      <a:pt x="283" y="1674"/>
                    </a:lnTo>
                    <a:lnTo>
                      <a:pt x="424" y="1795"/>
                    </a:lnTo>
                    <a:lnTo>
                      <a:pt x="585" y="1876"/>
                    </a:lnTo>
                    <a:lnTo>
                      <a:pt x="766" y="1936"/>
                    </a:lnTo>
                    <a:lnTo>
                      <a:pt x="968" y="1956"/>
                    </a:lnTo>
                    <a:lnTo>
                      <a:pt x="1170" y="1936"/>
                    </a:lnTo>
                    <a:lnTo>
                      <a:pt x="1351" y="1876"/>
                    </a:lnTo>
                    <a:lnTo>
                      <a:pt x="1512" y="1795"/>
                    </a:lnTo>
                    <a:lnTo>
                      <a:pt x="1653" y="1674"/>
                    </a:lnTo>
                    <a:lnTo>
                      <a:pt x="1774" y="1533"/>
                    </a:lnTo>
                    <a:lnTo>
                      <a:pt x="1875" y="1352"/>
                    </a:lnTo>
                    <a:lnTo>
                      <a:pt x="1916" y="1170"/>
                    </a:lnTo>
                    <a:lnTo>
                      <a:pt x="1936" y="989"/>
                    </a:lnTo>
                    <a:lnTo>
                      <a:pt x="1916" y="787"/>
                    </a:lnTo>
                    <a:lnTo>
                      <a:pt x="1875" y="606"/>
                    </a:lnTo>
                    <a:lnTo>
                      <a:pt x="1774" y="444"/>
                    </a:lnTo>
                    <a:lnTo>
                      <a:pt x="1653" y="303"/>
                    </a:lnTo>
                    <a:lnTo>
                      <a:pt x="1512" y="182"/>
                    </a:lnTo>
                    <a:lnTo>
                      <a:pt x="1351" y="82"/>
                    </a:lnTo>
                    <a:lnTo>
                      <a:pt x="1170" y="21"/>
                    </a:lnTo>
                    <a:lnTo>
                      <a:pt x="96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4"/>
              <p:cNvSpPr/>
              <p:nvPr/>
            </p:nvSpPr>
            <p:spPr>
              <a:xfrm>
                <a:off x="4064775" y="5165875"/>
                <a:ext cx="291325" cy="70600"/>
              </a:xfrm>
              <a:custGeom>
                <a:avLst/>
                <a:gdLst/>
                <a:ahLst/>
                <a:cxnLst/>
                <a:rect l="l" t="t" r="r" b="b"/>
                <a:pathLst>
                  <a:path w="11653" h="2824" extrusionOk="0">
                    <a:moveTo>
                      <a:pt x="11391" y="1"/>
                    </a:moveTo>
                    <a:lnTo>
                      <a:pt x="161" y="2420"/>
                    </a:lnTo>
                    <a:lnTo>
                      <a:pt x="81" y="2460"/>
                    </a:lnTo>
                    <a:lnTo>
                      <a:pt x="20" y="2501"/>
                    </a:lnTo>
                    <a:lnTo>
                      <a:pt x="0" y="2581"/>
                    </a:lnTo>
                    <a:lnTo>
                      <a:pt x="0" y="2662"/>
                    </a:lnTo>
                    <a:lnTo>
                      <a:pt x="20" y="2723"/>
                    </a:lnTo>
                    <a:lnTo>
                      <a:pt x="81" y="2783"/>
                    </a:lnTo>
                    <a:lnTo>
                      <a:pt x="141" y="2823"/>
                    </a:lnTo>
                    <a:lnTo>
                      <a:pt x="242" y="2823"/>
                    </a:lnTo>
                    <a:lnTo>
                      <a:pt x="11492" y="404"/>
                    </a:lnTo>
                    <a:lnTo>
                      <a:pt x="11552" y="384"/>
                    </a:lnTo>
                    <a:lnTo>
                      <a:pt x="11613" y="323"/>
                    </a:lnTo>
                    <a:lnTo>
                      <a:pt x="11653" y="243"/>
                    </a:lnTo>
                    <a:lnTo>
                      <a:pt x="11653" y="162"/>
                    </a:lnTo>
                    <a:lnTo>
                      <a:pt x="11613" y="82"/>
                    </a:lnTo>
                    <a:lnTo>
                      <a:pt x="11552" y="41"/>
                    </a:lnTo>
                    <a:lnTo>
                      <a:pt x="1149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4"/>
              <p:cNvSpPr/>
              <p:nvPr/>
            </p:nvSpPr>
            <p:spPr>
              <a:xfrm>
                <a:off x="3252300" y="5143700"/>
                <a:ext cx="332675" cy="85725"/>
              </a:xfrm>
              <a:custGeom>
                <a:avLst/>
                <a:gdLst/>
                <a:ahLst/>
                <a:cxnLst/>
                <a:rect l="l" t="t" r="r" b="b"/>
                <a:pathLst>
                  <a:path w="13307" h="3429" extrusionOk="0">
                    <a:moveTo>
                      <a:pt x="182" y="1"/>
                    </a:moveTo>
                    <a:lnTo>
                      <a:pt x="101" y="41"/>
                    </a:lnTo>
                    <a:lnTo>
                      <a:pt x="41" y="81"/>
                    </a:lnTo>
                    <a:lnTo>
                      <a:pt x="21" y="162"/>
                    </a:lnTo>
                    <a:lnTo>
                      <a:pt x="0" y="243"/>
                    </a:lnTo>
                    <a:lnTo>
                      <a:pt x="41" y="323"/>
                    </a:lnTo>
                    <a:lnTo>
                      <a:pt x="101" y="384"/>
                    </a:lnTo>
                    <a:lnTo>
                      <a:pt x="162" y="404"/>
                    </a:lnTo>
                    <a:lnTo>
                      <a:pt x="13064" y="3408"/>
                    </a:lnTo>
                    <a:lnTo>
                      <a:pt x="13105" y="3428"/>
                    </a:lnTo>
                    <a:lnTo>
                      <a:pt x="13165" y="3408"/>
                    </a:lnTo>
                    <a:lnTo>
                      <a:pt x="13226" y="3368"/>
                    </a:lnTo>
                    <a:lnTo>
                      <a:pt x="13266" y="3327"/>
                    </a:lnTo>
                    <a:lnTo>
                      <a:pt x="13306" y="3267"/>
                    </a:lnTo>
                    <a:lnTo>
                      <a:pt x="13306" y="3186"/>
                    </a:lnTo>
                    <a:lnTo>
                      <a:pt x="13286" y="3106"/>
                    </a:lnTo>
                    <a:lnTo>
                      <a:pt x="13226" y="3045"/>
                    </a:lnTo>
                    <a:lnTo>
                      <a:pt x="13145" y="3005"/>
                    </a:lnTo>
                    <a:lnTo>
                      <a:pt x="26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4"/>
              <p:cNvSpPr/>
              <p:nvPr/>
            </p:nvSpPr>
            <p:spPr>
              <a:xfrm>
                <a:off x="4007300" y="4265200"/>
                <a:ext cx="111925" cy="961700"/>
              </a:xfrm>
              <a:custGeom>
                <a:avLst/>
                <a:gdLst/>
                <a:ahLst/>
                <a:cxnLst/>
                <a:rect l="l" t="t" r="r" b="b"/>
                <a:pathLst>
                  <a:path w="4477" h="38468" extrusionOk="0">
                    <a:moveTo>
                      <a:pt x="182" y="1"/>
                    </a:moveTo>
                    <a:lnTo>
                      <a:pt x="102" y="41"/>
                    </a:lnTo>
                    <a:lnTo>
                      <a:pt x="41" y="81"/>
                    </a:lnTo>
                    <a:lnTo>
                      <a:pt x="1" y="162"/>
                    </a:lnTo>
                    <a:lnTo>
                      <a:pt x="1" y="243"/>
                    </a:lnTo>
                    <a:lnTo>
                      <a:pt x="4053" y="38286"/>
                    </a:lnTo>
                    <a:lnTo>
                      <a:pt x="4073" y="38367"/>
                    </a:lnTo>
                    <a:lnTo>
                      <a:pt x="4134" y="38427"/>
                    </a:lnTo>
                    <a:lnTo>
                      <a:pt x="4194" y="38467"/>
                    </a:lnTo>
                    <a:lnTo>
                      <a:pt x="4295" y="38467"/>
                    </a:lnTo>
                    <a:lnTo>
                      <a:pt x="4355" y="38447"/>
                    </a:lnTo>
                    <a:lnTo>
                      <a:pt x="4416" y="38407"/>
                    </a:lnTo>
                    <a:lnTo>
                      <a:pt x="4456" y="38326"/>
                    </a:lnTo>
                    <a:lnTo>
                      <a:pt x="4476" y="38246"/>
                    </a:lnTo>
                    <a:lnTo>
                      <a:pt x="404" y="182"/>
                    </a:lnTo>
                    <a:lnTo>
                      <a:pt x="384" y="122"/>
                    </a:lnTo>
                    <a:lnTo>
                      <a:pt x="344" y="61"/>
                    </a:lnTo>
                    <a:lnTo>
                      <a:pt x="263" y="21"/>
                    </a:lnTo>
                    <a:lnTo>
                      <a:pt x="18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4"/>
              <p:cNvSpPr/>
              <p:nvPr/>
            </p:nvSpPr>
            <p:spPr>
              <a:xfrm>
                <a:off x="3526975" y="4318625"/>
                <a:ext cx="199125" cy="899200"/>
              </a:xfrm>
              <a:custGeom>
                <a:avLst/>
                <a:gdLst/>
                <a:ahLst/>
                <a:cxnLst/>
                <a:rect l="l" t="t" r="r" b="b"/>
                <a:pathLst>
                  <a:path w="7965" h="35968" extrusionOk="0">
                    <a:moveTo>
                      <a:pt x="7722" y="1"/>
                    </a:moveTo>
                    <a:lnTo>
                      <a:pt x="7662" y="21"/>
                    </a:lnTo>
                    <a:lnTo>
                      <a:pt x="7601" y="81"/>
                    </a:lnTo>
                    <a:lnTo>
                      <a:pt x="7561" y="162"/>
                    </a:lnTo>
                    <a:lnTo>
                      <a:pt x="1" y="35725"/>
                    </a:lnTo>
                    <a:lnTo>
                      <a:pt x="1" y="35806"/>
                    </a:lnTo>
                    <a:lnTo>
                      <a:pt x="21" y="35887"/>
                    </a:lnTo>
                    <a:lnTo>
                      <a:pt x="82" y="35947"/>
                    </a:lnTo>
                    <a:lnTo>
                      <a:pt x="162" y="35967"/>
                    </a:lnTo>
                    <a:lnTo>
                      <a:pt x="263" y="35967"/>
                    </a:lnTo>
                    <a:lnTo>
                      <a:pt x="323" y="35927"/>
                    </a:lnTo>
                    <a:lnTo>
                      <a:pt x="364" y="35887"/>
                    </a:lnTo>
                    <a:lnTo>
                      <a:pt x="404" y="35806"/>
                    </a:lnTo>
                    <a:lnTo>
                      <a:pt x="7964" y="243"/>
                    </a:lnTo>
                    <a:lnTo>
                      <a:pt x="7964" y="162"/>
                    </a:lnTo>
                    <a:lnTo>
                      <a:pt x="7944" y="81"/>
                    </a:lnTo>
                    <a:lnTo>
                      <a:pt x="7884" y="21"/>
                    </a:lnTo>
                    <a:lnTo>
                      <a:pt x="780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4"/>
              <p:cNvSpPr/>
              <p:nvPr/>
            </p:nvSpPr>
            <p:spPr>
              <a:xfrm>
                <a:off x="3419625" y="512300"/>
                <a:ext cx="910775" cy="1117425"/>
              </a:xfrm>
              <a:custGeom>
                <a:avLst/>
                <a:gdLst/>
                <a:ahLst/>
                <a:cxnLst/>
                <a:rect l="l" t="t" r="r" b="b"/>
                <a:pathLst>
                  <a:path w="36431" h="44697" extrusionOk="0">
                    <a:moveTo>
                      <a:pt x="18629" y="0"/>
                    </a:moveTo>
                    <a:lnTo>
                      <a:pt x="17823" y="21"/>
                    </a:lnTo>
                    <a:lnTo>
                      <a:pt x="17016" y="61"/>
                    </a:lnTo>
                    <a:lnTo>
                      <a:pt x="16210" y="142"/>
                    </a:lnTo>
                    <a:lnTo>
                      <a:pt x="15423" y="222"/>
                    </a:lnTo>
                    <a:lnTo>
                      <a:pt x="14657" y="343"/>
                    </a:lnTo>
                    <a:lnTo>
                      <a:pt x="13911" y="464"/>
                    </a:lnTo>
                    <a:lnTo>
                      <a:pt x="13206" y="625"/>
                    </a:lnTo>
                    <a:lnTo>
                      <a:pt x="12520" y="787"/>
                    </a:lnTo>
                    <a:lnTo>
                      <a:pt x="11855" y="988"/>
                    </a:lnTo>
                    <a:lnTo>
                      <a:pt x="11210" y="1190"/>
                    </a:lnTo>
                    <a:lnTo>
                      <a:pt x="10585" y="1412"/>
                    </a:lnTo>
                    <a:lnTo>
                      <a:pt x="10000" y="1654"/>
                    </a:lnTo>
                    <a:lnTo>
                      <a:pt x="9436" y="1916"/>
                    </a:lnTo>
                    <a:lnTo>
                      <a:pt x="8871" y="2178"/>
                    </a:lnTo>
                    <a:lnTo>
                      <a:pt x="8347" y="2460"/>
                    </a:lnTo>
                    <a:lnTo>
                      <a:pt x="7843" y="2762"/>
                    </a:lnTo>
                    <a:lnTo>
                      <a:pt x="7359" y="3065"/>
                    </a:lnTo>
                    <a:lnTo>
                      <a:pt x="6875" y="3387"/>
                    </a:lnTo>
                    <a:lnTo>
                      <a:pt x="6432" y="3730"/>
                    </a:lnTo>
                    <a:lnTo>
                      <a:pt x="6009" y="4073"/>
                    </a:lnTo>
                    <a:lnTo>
                      <a:pt x="5605" y="4416"/>
                    </a:lnTo>
                    <a:lnTo>
                      <a:pt x="5202" y="4799"/>
                    </a:lnTo>
                    <a:lnTo>
                      <a:pt x="4839" y="5162"/>
                    </a:lnTo>
                    <a:lnTo>
                      <a:pt x="4476" y="5545"/>
                    </a:lnTo>
                    <a:lnTo>
                      <a:pt x="4154" y="5928"/>
                    </a:lnTo>
                    <a:lnTo>
                      <a:pt x="3831" y="6331"/>
                    </a:lnTo>
                    <a:lnTo>
                      <a:pt x="3529" y="6734"/>
                    </a:lnTo>
                    <a:lnTo>
                      <a:pt x="3226" y="7137"/>
                    </a:lnTo>
                    <a:lnTo>
                      <a:pt x="2964" y="7561"/>
                    </a:lnTo>
                    <a:lnTo>
                      <a:pt x="2702" y="7984"/>
                    </a:lnTo>
                    <a:lnTo>
                      <a:pt x="2460" y="8407"/>
                    </a:lnTo>
                    <a:lnTo>
                      <a:pt x="2239" y="8831"/>
                    </a:lnTo>
                    <a:lnTo>
                      <a:pt x="2017" y="9254"/>
                    </a:lnTo>
                    <a:lnTo>
                      <a:pt x="1815" y="9698"/>
                    </a:lnTo>
                    <a:lnTo>
                      <a:pt x="1634" y="10121"/>
                    </a:lnTo>
                    <a:lnTo>
                      <a:pt x="1452" y="10544"/>
                    </a:lnTo>
                    <a:lnTo>
                      <a:pt x="1150" y="11411"/>
                    </a:lnTo>
                    <a:lnTo>
                      <a:pt x="868" y="12278"/>
                    </a:lnTo>
                    <a:lnTo>
                      <a:pt x="646" y="13125"/>
                    </a:lnTo>
                    <a:lnTo>
                      <a:pt x="464" y="13952"/>
                    </a:lnTo>
                    <a:lnTo>
                      <a:pt x="323" y="14758"/>
                    </a:lnTo>
                    <a:lnTo>
                      <a:pt x="202" y="15544"/>
                    </a:lnTo>
                    <a:lnTo>
                      <a:pt x="122" y="16290"/>
                    </a:lnTo>
                    <a:lnTo>
                      <a:pt x="61" y="16996"/>
                    </a:lnTo>
                    <a:lnTo>
                      <a:pt x="21" y="17681"/>
                    </a:lnTo>
                    <a:lnTo>
                      <a:pt x="1" y="18286"/>
                    </a:lnTo>
                    <a:lnTo>
                      <a:pt x="1" y="18871"/>
                    </a:lnTo>
                    <a:lnTo>
                      <a:pt x="1" y="19375"/>
                    </a:lnTo>
                    <a:lnTo>
                      <a:pt x="21" y="19818"/>
                    </a:lnTo>
                    <a:lnTo>
                      <a:pt x="81" y="20524"/>
                    </a:lnTo>
                    <a:lnTo>
                      <a:pt x="162" y="21149"/>
                    </a:lnTo>
                    <a:lnTo>
                      <a:pt x="323" y="21935"/>
                    </a:lnTo>
                    <a:lnTo>
                      <a:pt x="505" y="22863"/>
                    </a:lnTo>
                    <a:lnTo>
                      <a:pt x="767" y="23911"/>
                    </a:lnTo>
                    <a:lnTo>
                      <a:pt x="1069" y="25040"/>
                    </a:lnTo>
                    <a:lnTo>
                      <a:pt x="1432" y="26270"/>
                    </a:lnTo>
                    <a:lnTo>
                      <a:pt x="1835" y="27540"/>
                    </a:lnTo>
                    <a:lnTo>
                      <a:pt x="2279" y="28870"/>
                    </a:lnTo>
                    <a:lnTo>
                      <a:pt x="2763" y="30181"/>
                    </a:lnTo>
                    <a:lnTo>
                      <a:pt x="3287" y="31512"/>
                    </a:lnTo>
                    <a:lnTo>
                      <a:pt x="3569" y="32157"/>
                    </a:lnTo>
                    <a:lnTo>
                      <a:pt x="3872" y="32802"/>
                    </a:lnTo>
                    <a:lnTo>
                      <a:pt x="4154" y="33427"/>
                    </a:lnTo>
                    <a:lnTo>
                      <a:pt x="4476" y="34032"/>
                    </a:lnTo>
                    <a:lnTo>
                      <a:pt x="4779" y="34616"/>
                    </a:lnTo>
                    <a:lnTo>
                      <a:pt x="5101" y="35201"/>
                    </a:lnTo>
                    <a:lnTo>
                      <a:pt x="5444" y="35745"/>
                    </a:lnTo>
                    <a:lnTo>
                      <a:pt x="5787" y="36269"/>
                    </a:lnTo>
                    <a:lnTo>
                      <a:pt x="6130" y="36753"/>
                    </a:lnTo>
                    <a:lnTo>
                      <a:pt x="6492" y="37217"/>
                    </a:lnTo>
                    <a:lnTo>
                      <a:pt x="6855" y="37661"/>
                    </a:lnTo>
                    <a:lnTo>
                      <a:pt x="7218" y="38044"/>
                    </a:lnTo>
                    <a:lnTo>
                      <a:pt x="7601" y="38406"/>
                    </a:lnTo>
                    <a:lnTo>
                      <a:pt x="8004" y="38769"/>
                    </a:lnTo>
                    <a:lnTo>
                      <a:pt x="8408" y="39132"/>
                    </a:lnTo>
                    <a:lnTo>
                      <a:pt x="8831" y="39475"/>
                    </a:lnTo>
                    <a:lnTo>
                      <a:pt x="9275" y="39798"/>
                    </a:lnTo>
                    <a:lnTo>
                      <a:pt x="9738" y="40120"/>
                    </a:lnTo>
                    <a:lnTo>
                      <a:pt x="10202" y="40443"/>
                    </a:lnTo>
                    <a:lnTo>
                      <a:pt x="10666" y="40745"/>
                    </a:lnTo>
                    <a:lnTo>
                      <a:pt x="11633" y="41310"/>
                    </a:lnTo>
                    <a:lnTo>
                      <a:pt x="12601" y="41854"/>
                    </a:lnTo>
                    <a:lnTo>
                      <a:pt x="13589" y="42358"/>
                    </a:lnTo>
                    <a:lnTo>
                      <a:pt x="14557" y="42802"/>
                    </a:lnTo>
                    <a:lnTo>
                      <a:pt x="15504" y="43205"/>
                    </a:lnTo>
                    <a:lnTo>
                      <a:pt x="16411" y="43568"/>
                    </a:lnTo>
                    <a:lnTo>
                      <a:pt x="17298" y="43890"/>
                    </a:lnTo>
                    <a:lnTo>
                      <a:pt x="18105" y="44152"/>
                    </a:lnTo>
                    <a:lnTo>
                      <a:pt x="18851" y="44354"/>
                    </a:lnTo>
                    <a:lnTo>
                      <a:pt x="19536" y="44515"/>
                    </a:lnTo>
                    <a:lnTo>
                      <a:pt x="20101" y="44636"/>
                    </a:lnTo>
                    <a:lnTo>
                      <a:pt x="20585" y="44676"/>
                    </a:lnTo>
                    <a:lnTo>
                      <a:pt x="20806" y="44697"/>
                    </a:lnTo>
                    <a:lnTo>
                      <a:pt x="21068" y="44676"/>
                    </a:lnTo>
                    <a:lnTo>
                      <a:pt x="21371" y="44656"/>
                    </a:lnTo>
                    <a:lnTo>
                      <a:pt x="21714" y="44596"/>
                    </a:lnTo>
                    <a:lnTo>
                      <a:pt x="22076" y="44535"/>
                    </a:lnTo>
                    <a:lnTo>
                      <a:pt x="22459" y="44455"/>
                    </a:lnTo>
                    <a:lnTo>
                      <a:pt x="22883" y="44354"/>
                    </a:lnTo>
                    <a:lnTo>
                      <a:pt x="23326" y="44233"/>
                    </a:lnTo>
                    <a:lnTo>
                      <a:pt x="23790" y="44092"/>
                    </a:lnTo>
                    <a:lnTo>
                      <a:pt x="24274" y="43931"/>
                    </a:lnTo>
                    <a:lnTo>
                      <a:pt x="24778" y="43749"/>
                    </a:lnTo>
                    <a:lnTo>
                      <a:pt x="25282" y="43527"/>
                    </a:lnTo>
                    <a:lnTo>
                      <a:pt x="25826" y="43306"/>
                    </a:lnTo>
                    <a:lnTo>
                      <a:pt x="26371" y="43043"/>
                    </a:lnTo>
                    <a:lnTo>
                      <a:pt x="26915" y="42761"/>
                    </a:lnTo>
                    <a:lnTo>
                      <a:pt x="27479" y="42459"/>
                    </a:lnTo>
                    <a:lnTo>
                      <a:pt x="28044" y="42116"/>
                    </a:lnTo>
                    <a:lnTo>
                      <a:pt x="28608" y="41753"/>
                    </a:lnTo>
                    <a:lnTo>
                      <a:pt x="29173" y="41370"/>
                    </a:lnTo>
                    <a:lnTo>
                      <a:pt x="29737" y="40947"/>
                    </a:lnTo>
                    <a:lnTo>
                      <a:pt x="30322" y="40503"/>
                    </a:lnTo>
                    <a:lnTo>
                      <a:pt x="30866" y="40039"/>
                    </a:lnTo>
                    <a:lnTo>
                      <a:pt x="31431" y="39535"/>
                    </a:lnTo>
                    <a:lnTo>
                      <a:pt x="31975" y="38991"/>
                    </a:lnTo>
                    <a:lnTo>
                      <a:pt x="32499" y="38427"/>
                    </a:lnTo>
                    <a:lnTo>
                      <a:pt x="33024" y="37822"/>
                    </a:lnTo>
                    <a:lnTo>
                      <a:pt x="33528" y="37197"/>
                    </a:lnTo>
                    <a:lnTo>
                      <a:pt x="34011" y="36532"/>
                    </a:lnTo>
                    <a:lnTo>
                      <a:pt x="34475" y="35846"/>
                    </a:lnTo>
                    <a:lnTo>
                      <a:pt x="34919" y="35100"/>
                    </a:lnTo>
                    <a:lnTo>
                      <a:pt x="35342" y="34334"/>
                    </a:lnTo>
                    <a:lnTo>
                      <a:pt x="35745" y="33528"/>
                    </a:lnTo>
                    <a:lnTo>
                      <a:pt x="35866" y="33185"/>
                    </a:lnTo>
                    <a:lnTo>
                      <a:pt x="35987" y="32862"/>
                    </a:lnTo>
                    <a:lnTo>
                      <a:pt x="36088" y="32520"/>
                    </a:lnTo>
                    <a:lnTo>
                      <a:pt x="36169" y="32177"/>
                    </a:lnTo>
                    <a:lnTo>
                      <a:pt x="36229" y="31834"/>
                    </a:lnTo>
                    <a:lnTo>
                      <a:pt x="36290" y="31471"/>
                    </a:lnTo>
                    <a:lnTo>
                      <a:pt x="36370" y="30786"/>
                    </a:lnTo>
                    <a:lnTo>
                      <a:pt x="36411" y="30100"/>
                    </a:lnTo>
                    <a:lnTo>
                      <a:pt x="36431" y="29415"/>
                    </a:lnTo>
                    <a:lnTo>
                      <a:pt x="36411" y="28750"/>
                    </a:lnTo>
                    <a:lnTo>
                      <a:pt x="36370" y="28104"/>
                    </a:lnTo>
                    <a:lnTo>
                      <a:pt x="36290" y="27479"/>
                    </a:lnTo>
                    <a:lnTo>
                      <a:pt x="36229" y="26895"/>
                    </a:lnTo>
                    <a:lnTo>
                      <a:pt x="36048" y="25806"/>
                    </a:lnTo>
                    <a:lnTo>
                      <a:pt x="35886" y="24919"/>
                    </a:lnTo>
                    <a:lnTo>
                      <a:pt x="35786" y="24234"/>
                    </a:lnTo>
                    <a:lnTo>
                      <a:pt x="35765" y="23931"/>
                    </a:lnTo>
                    <a:lnTo>
                      <a:pt x="35745" y="23588"/>
                    </a:lnTo>
                    <a:lnTo>
                      <a:pt x="35786" y="22822"/>
                    </a:lnTo>
                    <a:lnTo>
                      <a:pt x="35866" y="21935"/>
                    </a:lnTo>
                    <a:lnTo>
                      <a:pt x="35967" y="21008"/>
                    </a:lnTo>
                    <a:lnTo>
                      <a:pt x="36169" y="19072"/>
                    </a:lnTo>
                    <a:lnTo>
                      <a:pt x="36249" y="18165"/>
                    </a:lnTo>
                    <a:lnTo>
                      <a:pt x="36269" y="17762"/>
                    </a:lnTo>
                    <a:lnTo>
                      <a:pt x="36269" y="17359"/>
                    </a:lnTo>
                    <a:lnTo>
                      <a:pt x="36290" y="16996"/>
                    </a:lnTo>
                    <a:lnTo>
                      <a:pt x="36290" y="16572"/>
                    </a:lnTo>
                    <a:lnTo>
                      <a:pt x="36269" y="16089"/>
                    </a:lnTo>
                    <a:lnTo>
                      <a:pt x="36249" y="15564"/>
                    </a:lnTo>
                    <a:lnTo>
                      <a:pt x="36189" y="14980"/>
                    </a:lnTo>
                    <a:lnTo>
                      <a:pt x="36108" y="14355"/>
                    </a:lnTo>
                    <a:lnTo>
                      <a:pt x="35987" y="13710"/>
                    </a:lnTo>
                    <a:lnTo>
                      <a:pt x="35846" y="13004"/>
                    </a:lnTo>
                    <a:lnTo>
                      <a:pt x="35685" y="12298"/>
                    </a:lnTo>
                    <a:lnTo>
                      <a:pt x="35463" y="11552"/>
                    </a:lnTo>
                    <a:lnTo>
                      <a:pt x="35221" y="10786"/>
                    </a:lnTo>
                    <a:lnTo>
                      <a:pt x="34939" y="10020"/>
                    </a:lnTo>
                    <a:lnTo>
                      <a:pt x="34616" y="9254"/>
                    </a:lnTo>
                    <a:lnTo>
                      <a:pt x="34233" y="8468"/>
                    </a:lnTo>
                    <a:lnTo>
                      <a:pt x="33830" y="7702"/>
                    </a:lnTo>
                    <a:lnTo>
                      <a:pt x="33588" y="7319"/>
                    </a:lnTo>
                    <a:lnTo>
                      <a:pt x="33346" y="6936"/>
                    </a:lnTo>
                    <a:lnTo>
                      <a:pt x="33104" y="6553"/>
                    </a:lnTo>
                    <a:lnTo>
                      <a:pt x="32822" y="6190"/>
                    </a:lnTo>
                    <a:lnTo>
                      <a:pt x="32540" y="5827"/>
                    </a:lnTo>
                    <a:lnTo>
                      <a:pt x="32257" y="5464"/>
                    </a:lnTo>
                    <a:lnTo>
                      <a:pt x="31935" y="5101"/>
                    </a:lnTo>
                    <a:lnTo>
                      <a:pt x="31612" y="4738"/>
                    </a:lnTo>
                    <a:lnTo>
                      <a:pt x="31270" y="4395"/>
                    </a:lnTo>
                    <a:lnTo>
                      <a:pt x="30927" y="4073"/>
                    </a:lnTo>
                    <a:lnTo>
                      <a:pt x="30564" y="3750"/>
                    </a:lnTo>
                    <a:lnTo>
                      <a:pt x="30161" y="3428"/>
                    </a:lnTo>
                    <a:lnTo>
                      <a:pt x="29758" y="3125"/>
                    </a:lnTo>
                    <a:lnTo>
                      <a:pt x="29354" y="2823"/>
                    </a:lnTo>
                    <a:lnTo>
                      <a:pt x="28911" y="2541"/>
                    </a:lnTo>
                    <a:lnTo>
                      <a:pt x="28467" y="2258"/>
                    </a:lnTo>
                    <a:lnTo>
                      <a:pt x="27983" y="1996"/>
                    </a:lnTo>
                    <a:lnTo>
                      <a:pt x="27500" y="1754"/>
                    </a:lnTo>
                    <a:lnTo>
                      <a:pt x="26996" y="1512"/>
                    </a:lnTo>
                    <a:lnTo>
                      <a:pt x="26471" y="1291"/>
                    </a:lnTo>
                    <a:lnTo>
                      <a:pt x="25927" y="1089"/>
                    </a:lnTo>
                    <a:lnTo>
                      <a:pt x="25363" y="908"/>
                    </a:lnTo>
                    <a:lnTo>
                      <a:pt x="24778" y="726"/>
                    </a:lnTo>
                    <a:lnTo>
                      <a:pt x="24173" y="565"/>
                    </a:lnTo>
                    <a:lnTo>
                      <a:pt x="23568" y="424"/>
                    </a:lnTo>
                    <a:lnTo>
                      <a:pt x="22923" y="303"/>
                    </a:lnTo>
                    <a:lnTo>
                      <a:pt x="22258" y="202"/>
                    </a:lnTo>
                    <a:lnTo>
                      <a:pt x="21572" y="121"/>
                    </a:lnTo>
                    <a:lnTo>
                      <a:pt x="20867" y="61"/>
                    </a:lnTo>
                    <a:lnTo>
                      <a:pt x="20141" y="21"/>
                    </a:lnTo>
                    <a:lnTo>
                      <a:pt x="19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4"/>
              <p:cNvSpPr/>
              <p:nvPr/>
            </p:nvSpPr>
            <p:spPr>
              <a:xfrm>
                <a:off x="3419625" y="512300"/>
                <a:ext cx="910775" cy="1117425"/>
              </a:xfrm>
              <a:custGeom>
                <a:avLst/>
                <a:gdLst/>
                <a:ahLst/>
                <a:cxnLst/>
                <a:rect l="l" t="t" r="r" b="b"/>
                <a:pathLst>
                  <a:path w="36431" h="44697" fill="none" extrusionOk="0">
                    <a:moveTo>
                      <a:pt x="20585" y="44676"/>
                    </a:moveTo>
                    <a:lnTo>
                      <a:pt x="20585" y="44676"/>
                    </a:lnTo>
                    <a:lnTo>
                      <a:pt x="20101" y="44636"/>
                    </a:lnTo>
                    <a:lnTo>
                      <a:pt x="19536" y="44515"/>
                    </a:lnTo>
                    <a:lnTo>
                      <a:pt x="18851" y="44354"/>
                    </a:lnTo>
                    <a:lnTo>
                      <a:pt x="18105" y="44152"/>
                    </a:lnTo>
                    <a:lnTo>
                      <a:pt x="17298" y="43890"/>
                    </a:lnTo>
                    <a:lnTo>
                      <a:pt x="16411" y="43568"/>
                    </a:lnTo>
                    <a:lnTo>
                      <a:pt x="15504" y="43205"/>
                    </a:lnTo>
                    <a:lnTo>
                      <a:pt x="14557" y="42802"/>
                    </a:lnTo>
                    <a:lnTo>
                      <a:pt x="13589" y="42358"/>
                    </a:lnTo>
                    <a:lnTo>
                      <a:pt x="12601" y="41854"/>
                    </a:lnTo>
                    <a:lnTo>
                      <a:pt x="11633" y="41310"/>
                    </a:lnTo>
                    <a:lnTo>
                      <a:pt x="10666" y="40745"/>
                    </a:lnTo>
                    <a:lnTo>
                      <a:pt x="10202" y="40443"/>
                    </a:lnTo>
                    <a:lnTo>
                      <a:pt x="9738" y="40120"/>
                    </a:lnTo>
                    <a:lnTo>
                      <a:pt x="9275" y="39798"/>
                    </a:lnTo>
                    <a:lnTo>
                      <a:pt x="8831" y="39475"/>
                    </a:lnTo>
                    <a:lnTo>
                      <a:pt x="8408" y="39132"/>
                    </a:lnTo>
                    <a:lnTo>
                      <a:pt x="8004" y="38769"/>
                    </a:lnTo>
                    <a:lnTo>
                      <a:pt x="7601" y="38406"/>
                    </a:lnTo>
                    <a:lnTo>
                      <a:pt x="7218" y="38044"/>
                    </a:lnTo>
                    <a:lnTo>
                      <a:pt x="7218" y="38044"/>
                    </a:lnTo>
                    <a:lnTo>
                      <a:pt x="6855" y="37661"/>
                    </a:lnTo>
                    <a:lnTo>
                      <a:pt x="6492" y="37217"/>
                    </a:lnTo>
                    <a:lnTo>
                      <a:pt x="6130" y="36753"/>
                    </a:lnTo>
                    <a:lnTo>
                      <a:pt x="5787" y="36269"/>
                    </a:lnTo>
                    <a:lnTo>
                      <a:pt x="5444" y="35745"/>
                    </a:lnTo>
                    <a:lnTo>
                      <a:pt x="5101" y="35201"/>
                    </a:lnTo>
                    <a:lnTo>
                      <a:pt x="4779" y="34616"/>
                    </a:lnTo>
                    <a:lnTo>
                      <a:pt x="4476" y="34032"/>
                    </a:lnTo>
                    <a:lnTo>
                      <a:pt x="4154" y="33427"/>
                    </a:lnTo>
                    <a:lnTo>
                      <a:pt x="3872" y="32802"/>
                    </a:lnTo>
                    <a:lnTo>
                      <a:pt x="3569" y="32157"/>
                    </a:lnTo>
                    <a:lnTo>
                      <a:pt x="3287" y="31512"/>
                    </a:lnTo>
                    <a:lnTo>
                      <a:pt x="2763" y="30181"/>
                    </a:lnTo>
                    <a:lnTo>
                      <a:pt x="2279" y="28870"/>
                    </a:lnTo>
                    <a:lnTo>
                      <a:pt x="1835" y="27540"/>
                    </a:lnTo>
                    <a:lnTo>
                      <a:pt x="1432" y="26270"/>
                    </a:lnTo>
                    <a:lnTo>
                      <a:pt x="1069" y="25040"/>
                    </a:lnTo>
                    <a:lnTo>
                      <a:pt x="767" y="23911"/>
                    </a:lnTo>
                    <a:lnTo>
                      <a:pt x="505" y="22863"/>
                    </a:lnTo>
                    <a:lnTo>
                      <a:pt x="323" y="21935"/>
                    </a:lnTo>
                    <a:lnTo>
                      <a:pt x="162" y="21149"/>
                    </a:lnTo>
                    <a:lnTo>
                      <a:pt x="81" y="20524"/>
                    </a:lnTo>
                    <a:lnTo>
                      <a:pt x="81" y="20524"/>
                    </a:lnTo>
                    <a:lnTo>
                      <a:pt x="21" y="19818"/>
                    </a:lnTo>
                    <a:lnTo>
                      <a:pt x="1" y="19375"/>
                    </a:lnTo>
                    <a:lnTo>
                      <a:pt x="1" y="18871"/>
                    </a:lnTo>
                    <a:lnTo>
                      <a:pt x="1" y="18286"/>
                    </a:lnTo>
                    <a:lnTo>
                      <a:pt x="21" y="17681"/>
                    </a:lnTo>
                    <a:lnTo>
                      <a:pt x="61" y="16996"/>
                    </a:lnTo>
                    <a:lnTo>
                      <a:pt x="122" y="16290"/>
                    </a:lnTo>
                    <a:lnTo>
                      <a:pt x="202" y="15544"/>
                    </a:lnTo>
                    <a:lnTo>
                      <a:pt x="323" y="14758"/>
                    </a:lnTo>
                    <a:lnTo>
                      <a:pt x="464" y="13952"/>
                    </a:lnTo>
                    <a:lnTo>
                      <a:pt x="646" y="13125"/>
                    </a:lnTo>
                    <a:lnTo>
                      <a:pt x="868" y="12278"/>
                    </a:lnTo>
                    <a:lnTo>
                      <a:pt x="1150" y="11411"/>
                    </a:lnTo>
                    <a:lnTo>
                      <a:pt x="1452" y="10544"/>
                    </a:lnTo>
                    <a:lnTo>
                      <a:pt x="1634" y="10121"/>
                    </a:lnTo>
                    <a:lnTo>
                      <a:pt x="1815" y="9698"/>
                    </a:lnTo>
                    <a:lnTo>
                      <a:pt x="2017" y="9254"/>
                    </a:lnTo>
                    <a:lnTo>
                      <a:pt x="2239" y="8831"/>
                    </a:lnTo>
                    <a:lnTo>
                      <a:pt x="2460" y="8407"/>
                    </a:lnTo>
                    <a:lnTo>
                      <a:pt x="2702" y="7984"/>
                    </a:lnTo>
                    <a:lnTo>
                      <a:pt x="2964" y="7561"/>
                    </a:lnTo>
                    <a:lnTo>
                      <a:pt x="3226" y="7137"/>
                    </a:lnTo>
                    <a:lnTo>
                      <a:pt x="3529" y="6734"/>
                    </a:lnTo>
                    <a:lnTo>
                      <a:pt x="3831" y="6331"/>
                    </a:lnTo>
                    <a:lnTo>
                      <a:pt x="4154" y="5928"/>
                    </a:lnTo>
                    <a:lnTo>
                      <a:pt x="4476" y="5545"/>
                    </a:lnTo>
                    <a:lnTo>
                      <a:pt x="4839" y="5162"/>
                    </a:lnTo>
                    <a:lnTo>
                      <a:pt x="5202" y="4799"/>
                    </a:lnTo>
                    <a:lnTo>
                      <a:pt x="5605" y="4416"/>
                    </a:lnTo>
                    <a:lnTo>
                      <a:pt x="6009" y="4073"/>
                    </a:lnTo>
                    <a:lnTo>
                      <a:pt x="6432" y="3730"/>
                    </a:lnTo>
                    <a:lnTo>
                      <a:pt x="6875" y="3387"/>
                    </a:lnTo>
                    <a:lnTo>
                      <a:pt x="7359" y="3065"/>
                    </a:lnTo>
                    <a:lnTo>
                      <a:pt x="7843" y="2762"/>
                    </a:lnTo>
                    <a:lnTo>
                      <a:pt x="8347" y="2460"/>
                    </a:lnTo>
                    <a:lnTo>
                      <a:pt x="8871" y="2178"/>
                    </a:lnTo>
                    <a:lnTo>
                      <a:pt x="9436" y="1916"/>
                    </a:lnTo>
                    <a:lnTo>
                      <a:pt x="10000" y="1654"/>
                    </a:lnTo>
                    <a:lnTo>
                      <a:pt x="10585" y="1412"/>
                    </a:lnTo>
                    <a:lnTo>
                      <a:pt x="11210" y="1190"/>
                    </a:lnTo>
                    <a:lnTo>
                      <a:pt x="11855" y="988"/>
                    </a:lnTo>
                    <a:lnTo>
                      <a:pt x="12520" y="787"/>
                    </a:lnTo>
                    <a:lnTo>
                      <a:pt x="13206" y="625"/>
                    </a:lnTo>
                    <a:lnTo>
                      <a:pt x="13911" y="464"/>
                    </a:lnTo>
                    <a:lnTo>
                      <a:pt x="14657" y="343"/>
                    </a:lnTo>
                    <a:lnTo>
                      <a:pt x="15423" y="222"/>
                    </a:lnTo>
                    <a:lnTo>
                      <a:pt x="16210" y="142"/>
                    </a:lnTo>
                    <a:lnTo>
                      <a:pt x="17016" y="61"/>
                    </a:lnTo>
                    <a:lnTo>
                      <a:pt x="17016" y="61"/>
                    </a:lnTo>
                    <a:lnTo>
                      <a:pt x="17823" y="21"/>
                    </a:lnTo>
                    <a:lnTo>
                      <a:pt x="18629" y="0"/>
                    </a:lnTo>
                    <a:lnTo>
                      <a:pt x="19395" y="0"/>
                    </a:lnTo>
                    <a:lnTo>
                      <a:pt x="20141" y="21"/>
                    </a:lnTo>
                    <a:lnTo>
                      <a:pt x="20867" y="61"/>
                    </a:lnTo>
                    <a:lnTo>
                      <a:pt x="21572" y="121"/>
                    </a:lnTo>
                    <a:lnTo>
                      <a:pt x="22258" y="202"/>
                    </a:lnTo>
                    <a:lnTo>
                      <a:pt x="22923" y="303"/>
                    </a:lnTo>
                    <a:lnTo>
                      <a:pt x="23568" y="424"/>
                    </a:lnTo>
                    <a:lnTo>
                      <a:pt x="24173" y="565"/>
                    </a:lnTo>
                    <a:lnTo>
                      <a:pt x="24778" y="726"/>
                    </a:lnTo>
                    <a:lnTo>
                      <a:pt x="25363" y="908"/>
                    </a:lnTo>
                    <a:lnTo>
                      <a:pt x="25927" y="1089"/>
                    </a:lnTo>
                    <a:lnTo>
                      <a:pt x="26471" y="1291"/>
                    </a:lnTo>
                    <a:lnTo>
                      <a:pt x="26996" y="1512"/>
                    </a:lnTo>
                    <a:lnTo>
                      <a:pt x="27500" y="1754"/>
                    </a:lnTo>
                    <a:lnTo>
                      <a:pt x="27983" y="1996"/>
                    </a:lnTo>
                    <a:lnTo>
                      <a:pt x="28467" y="2258"/>
                    </a:lnTo>
                    <a:lnTo>
                      <a:pt x="28911" y="2541"/>
                    </a:lnTo>
                    <a:lnTo>
                      <a:pt x="29354" y="2823"/>
                    </a:lnTo>
                    <a:lnTo>
                      <a:pt x="29758" y="3125"/>
                    </a:lnTo>
                    <a:lnTo>
                      <a:pt x="30161" y="3428"/>
                    </a:lnTo>
                    <a:lnTo>
                      <a:pt x="30564" y="3750"/>
                    </a:lnTo>
                    <a:lnTo>
                      <a:pt x="30927" y="4073"/>
                    </a:lnTo>
                    <a:lnTo>
                      <a:pt x="31270" y="4395"/>
                    </a:lnTo>
                    <a:lnTo>
                      <a:pt x="31612" y="4738"/>
                    </a:lnTo>
                    <a:lnTo>
                      <a:pt x="31935" y="5101"/>
                    </a:lnTo>
                    <a:lnTo>
                      <a:pt x="32257" y="5464"/>
                    </a:lnTo>
                    <a:lnTo>
                      <a:pt x="32540" y="5827"/>
                    </a:lnTo>
                    <a:lnTo>
                      <a:pt x="32822" y="6190"/>
                    </a:lnTo>
                    <a:lnTo>
                      <a:pt x="33104" y="6553"/>
                    </a:lnTo>
                    <a:lnTo>
                      <a:pt x="33346" y="6936"/>
                    </a:lnTo>
                    <a:lnTo>
                      <a:pt x="33588" y="7319"/>
                    </a:lnTo>
                    <a:lnTo>
                      <a:pt x="33830" y="7702"/>
                    </a:lnTo>
                    <a:lnTo>
                      <a:pt x="34233" y="8468"/>
                    </a:lnTo>
                    <a:lnTo>
                      <a:pt x="34616" y="9254"/>
                    </a:lnTo>
                    <a:lnTo>
                      <a:pt x="34939" y="10020"/>
                    </a:lnTo>
                    <a:lnTo>
                      <a:pt x="35221" y="10786"/>
                    </a:lnTo>
                    <a:lnTo>
                      <a:pt x="35463" y="11552"/>
                    </a:lnTo>
                    <a:lnTo>
                      <a:pt x="35685" y="12298"/>
                    </a:lnTo>
                    <a:lnTo>
                      <a:pt x="35846" y="13004"/>
                    </a:lnTo>
                    <a:lnTo>
                      <a:pt x="35987" y="13710"/>
                    </a:lnTo>
                    <a:lnTo>
                      <a:pt x="36108" y="14355"/>
                    </a:lnTo>
                    <a:lnTo>
                      <a:pt x="36189" y="14980"/>
                    </a:lnTo>
                    <a:lnTo>
                      <a:pt x="36249" y="15564"/>
                    </a:lnTo>
                    <a:lnTo>
                      <a:pt x="36269" y="16089"/>
                    </a:lnTo>
                    <a:lnTo>
                      <a:pt x="36290" y="16572"/>
                    </a:lnTo>
                    <a:lnTo>
                      <a:pt x="36290" y="16996"/>
                    </a:lnTo>
                    <a:lnTo>
                      <a:pt x="36269" y="17359"/>
                    </a:lnTo>
                    <a:lnTo>
                      <a:pt x="36269" y="17359"/>
                    </a:lnTo>
                    <a:lnTo>
                      <a:pt x="36269" y="17762"/>
                    </a:lnTo>
                    <a:lnTo>
                      <a:pt x="36249" y="18165"/>
                    </a:lnTo>
                    <a:lnTo>
                      <a:pt x="36169" y="19072"/>
                    </a:lnTo>
                    <a:lnTo>
                      <a:pt x="35967" y="21008"/>
                    </a:lnTo>
                    <a:lnTo>
                      <a:pt x="35866" y="21935"/>
                    </a:lnTo>
                    <a:lnTo>
                      <a:pt x="35786" y="22822"/>
                    </a:lnTo>
                    <a:lnTo>
                      <a:pt x="35745" y="23588"/>
                    </a:lnTo>
                    <a:lnTo>
                      <a:pt x="35765" y="23931"/>
                    </a:lnTo>
                    <a:lnTo>
                      <a:pt x="35786" y="24234"/>
                    </a:lnTo>
                    <a:lnTo>
                      <a:pt x="35786" y="24234"/>
                    </a:lnTo>
                    <a:lnTo>
                      <a:pt x="35886" y="24919"/>
                    </a:lnTo>
                    <a:lnTo>
                      <a:pt x="36048" y="25806"/>
                    </a:lnTo>
                    <a:lnTo>
                      <a:pt x="36229" y="26895"/>
                    </a:lnTo>
                    <a:lnTo>
                      <a:pt x="36290" y="27479"/>
                    </a:lnTo>
                    <a:lnTo>
                      <a:pt x="36370" y="28104"/>
                    </a:lnTo>
                    <a:lnTo>
                      <a:pt x="36411" y="28750"/>
                    </a:lnTo>
                    <a:lnTo>
                      <a:pt x="36431" y="29415"/>
                    </a:lnTo>
                    <a:lnTo>
                      <a:pt x="36411" y="30100"/>
                    </a:lnTo>
                    <a:lnTo>
                      <a:pt x="36370" y="30786"/>
                    </a:lnTo>
                    <a:lnTo>
                      <a:pt x="36290" y="31471"/>
                    </a:lnTo>
                    <a:lnTo>
                      <a:pt x="36229" y="31834"/>
                    </a:lnTo>
                    <a:lnTo>
                      <a:pt x="36169" y="32177"/>
                    </a:lnTo>
                    <a:lnTo>
                      <a:pt x="36088" y="32520"/>
                    </a:lnTo>
                    <a:lnTo>
                      <a:pt x="35987" y="32862"/>
                    </a:lnTo>
                    <a:lnTo>
                      <a:pt x="35866" y="33185"/>
                    </a:lnTo>
                    <a:lnTo>
                      <a:pt x="35745" y="33528"/>
                    </a:lnTo>
                    <a:lnTo>
                      <a:pt x="35745" y="33528"/>
                    </a:lnTo>
                    <a:lnTo>
                      <a:pt x="35342" y="34334"/>
                    </a:lnTo>
                    <a:lnTo>
                      <a:pt x="34919" y="35100"/>
                    </a:lnTo>
                    <a:lnTo>
                      <a:pt x="34475" y="35846"/>
                    </a:lnTo>
                    <a:lnTo>
                      <a:pt x="34011" y="36532"/>
                    </a:lnTo>
                    <a:lnTo>
                      <a:pt x="33528" y="37197"/>
                    </a:lnTo>
                    <a:lnTo>
                      <a:pt x="33024" y="37822"/>
                    </a:lnTo>
                    <a:lnTo>
                      <a:pt x="32499" y="38427"/>
                    </a:lnTo>
                    <a:lnTo>
                      <a:pt x="31975" y="38991"/>
                    </a:lnTo>
                    <a:lnTo>
                      <a:pt x="31431" y="39535"/>
                    </a:lnTo>
                    <a:lnTo>
                      <a:pt x="30866" y="40039"/>
                    </a:lnTo>
                    <a:lnTo>
                      <a:pt x="30322" y="40503"/>
                    </a:lnTo>
                    <a:lnTo>
                      <a:pt x="29737" y="40947"/>
                    </a:lnTo>
                    <a:lnTo>
                      <a:pt x="29173" y="41370"/>
                    </a:lnTo>
                    <a:lnTo>
                      <a:pt x="28608" y="41753"/>
                    </a:lnTo>
                    <a:lnTo>
                      <a:pt x="28044" y="42116"/>
                    </a:lnTo>
                    <a:lnTo>
                      <a:pt x="27479" y="42459"/>
                    </a:lnTo>
                    <a:lnTo>
                      <a:pt x="26915" y="42761"/>
                    </a:lnTo>
                    <a:lnTo>
                      <a:pt x="26371" y="43043"/>
                    </a:lnTo>
                    <a:lnTo>
                      <a:pt x="25826" y="43306"/>
                    </a:lnTo>
                    <a:lnTo>
                      <a:pt x="25282" y="43527"/>
                    </a:lnTo>
                    <a:lnTo>
                      <a:pt x="24778" y="43749"/>
                    </a:lnTo>
                    <a:lnTo>
                      <a:pt x="24274" y="43931"/>
                    </a:lnTo>
                    <a:lnTo>
                      <a:pt x="23790" y="44092"/>
                    </a:lnTo>
                    <a:lnTo>
                      <a:pt x="23326" y="44233"/>
                    </a:lnTo>
                    <a:lnTo>
                      <a:pt x="22883" y="44354"/>
                    </a:lnTo>
                    <a:lnTo>
                      <a:pt x="22459" y="44455"/>
                    </a:lnTo>
                    <a:lnTo>
                      <a:pt x="22076" y="44535"/>
                    </a:lnTo>
                    <a:lnTo>
                      <a:pt x="21714" y="44596"/>
                    </a:lnTo>
                    <a:lnTo>
                      <a:pt x="21371" y="44656"/>
                    </a:lnTo>
                    <a:lnTo>
                      <a:pt x="21068" y="44676"/>
                    </a:lnTo>
                    <a:lnTo>
                      <a:pt x="20806" y="44697"/>
                    </a:lnTo>
                    <a:lnTo>
                      <a:pt x="20585" y="446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4"/>
              <p:cNvSpPr/>
              <p:nvPr/>
            </p:nvSpPr>
            <p:spPr>
              <a:xfrm>
                <a:off x="3414075" y="507250"/>
                <a:ext cx="921375" cy="1127525"/>
              </a:xfrm>
              <a:custGeom>
                <a:avLst/>
                <a:gdLst/>
                <a:ahLst/>
                <a:cxnLst/>
                <a:rect l="l" t="t" r="r" b="b"/>
                <a:pathLst>
                  <a:path w="36855" h="45101" extrusionOk="0">
                    <a:moveTo>
                      <a:pt x="19274" y="404"/>
                    </a:moveTo>
                    <a:lnTo>
                      <a:pt x="20222" y="424"/>
                    </a:lnTo>
                    <a:lnTo>
                      <a:pt x="21149" y="464"/>
                    </a:lnTo>
                    <a:lnTo>
                      <a:pt x="22057" y="565"/>
                    </a:lnTo>
                    <a:lnTo>
                      <a:pt x="22923" y="686"/>
                    </a:lnTo>
                    <a:lnTo>
                      <a:pt x="23770" y="848"/>
                    </a:lnTo>
                    <a:lnTo>
                      <a:pt x="24597" y="1029"/>
                    </a:lnTo>
                    <a:lnTo>
                      <a:pt x="25403" y="1251"/>
                    </a:lnTo>
                    <a:lnTo>
                      <a:pt x="26169" y="1513"/>
                    </a:lnTo>
                    <a:lnTo>
                      <a:pt x="26935" y="1815"/>
                    </a:lnTo>
                    <a:lnTo>
                      <a:pt x="27661" y="2138"/>
                    </a:lnTo>
                    <a:lnTo>
                      <a:pt x="28347" y="2521"/>
                    </a:lnTo>
                    <a:lnTo>
                      <a:pt x="29032" y="2904"/>
                    </a:lnTo>
                    <a:lnTo>
                      <a:pt x="29677" y="3347"/>
                    </a:lnTo>
                    <a:lnTo>
                      <a:pt x="30302" y="3811"/>
                    </a:lnTo>
                    <a:lnTo>
                      <a:pt x="30887" y="4315"/>
                    </a:lnTo>
                    <a:lnTo>
                      <a:pt x="31451" y="4860"/>
                    </a:lnTo>
                    <a:lnTo>
                      <a:pt x="31855" y="5263"/>
                    </a:lnTo>
                    <a:lnTo>
                      <a:pt x="32238" y="5686"/>
                    </a:lnTo>
                    <a:lnTo>
                      <a:pt x="32600" y="6130"/>
                    </a:lnTo>
                    <a:lnTo>
                      <a:pt x="32923" y="6573"/>
                    </a:lnTo>
                    <a:lnTo>
                      <a:pt x="33246" y="7017"/>
                    </a:lnTo>
                    <a:lnTo>
                      <a:pt x="33548" y="7480"/>
                    </a:lnTo>
                    <a:lnTo>
                      <a:pt x="33830" y="7924"/>
                    </a:lnTo>
                    <a:lnTo>
                      <a:pt x="34092" y="8388"/>
                    </a:lnTo>
                    <a:lnTo>
                      <a:pt x="34334" y="8851"/>
                    </a:lnTo>
                    <a:lnTo>
                      <a:pt x="34556" y="9315"/>
                    </a:lnTo>
                    <a:lnTo>
                      <a:pt x="34758" y="9779"/>
                    </a:lnTo>
                    <a:lnTo>
                      <a:pt x="34959" y="10242"/>
                    </a:lnTo>
                    <a:lnTo>
                      <a:pt x="35120" y="10706"/>
                    </a:lnTo>
                    <a:lnTo>
                      <a:pt x="35282" y="11170"/>
                    </a:lnTo>
                    <a:lnTo>
                      <a:pt x="35564" y="12077"/>
                    </a:lnTo>
                    <a:lnTo>
                      <a:pt x="35806" y="12944"/>
                    </a:lnTo>
                    <a:lnTo>
                      <a:pt x="35987" y="13791"/>
                    </a:lnTo>
                    <a:lnTo>
                      <a:pt x="36108" y="14577"/>
                    </a:lnTo>
                    <a:lnTo>
                      <a:pt x="36209" y="15323"/>
                    </a:lnTo>
                    <a:lnTo>
                      <a:pt x="36270" y="15988"/>
                    </a:lnTo>
                    <a:lnTo>
                      <a:pt x="36310" y="16613"/>
                    </a:lnTo>
                    <a:lnTo>
                      <a:pt x="36310" y="17137"/>
                    </a:lnTo>
                    <a:lnTo>
                      <a:pt x="36290" y="17561"/>
                    </a:lnTo>
                    <a:lnTo>
                      <a:pt x="36270" y="18266"/>
                    </a:lnTo>
                    <a:lnTo>
                      <a:pt x="36209" y="19053"/>
                    </a:lnTo>
                    <a:lnTo>
                      <a:pt x="36028" y="20726"/>
                    </a:lnTo>
                    <a:lnTo>
                      <a:pt x="35907" y="21815"/>
                    </a:lnTo>
                    <a:lnTo>
                      <a:pt x="35806" y="22843"/>
                    </a:lnTo>
                    <a:lnTo>
                      <a:pt x="35786" y="23307"/>
                    </a:lnTo>
                    <a:lnTo>
                      <a:pt x="35766" y="23730"/>
                    </a:lnTo>
                    <a:lnTo>
                      <a:pt x="35766" y="24113"/>
                    </a:lnTo>
                    <a:lnTo>
                      <a:pt x="35806" y="24456"/>
                    </a:lnTo>
                    <a:lnTo>
                      <a:pt x="35866" y="24919"/>
                    </a:lnTo>
                    <a:lnTo>
                      <a:pt x="35967" y="25504"/>
                    </a:lnTo>
                    <a:lnTo>
                      <a:pt x="36108" y="26310"/>
                    </a:lnTo>
                    <a:lnTo>
                      <a:pt x="36249" y="27218"/>
                    </a:lnTo>
                    <a:lnTo>
                      <a:pt x="36370" y="28206"/>
                    </a:lnTo>
                    <a:lnTo>
                      <a:pt x="36411" y="28730"/>
                    </a:lnTo>
                    <a:lnTo>
                      <a:pt x="36431" y="29254"/>
                    </a:lnTo>
                    <a:lnTo>
                      <a:pt x="36451" y="29798"/>
                    </a:lnTo>
                    <a:lnTo>
                      <a:pt x="36431" y="30343"/>
                    </a:lnTo>
                    <a:lnTo>
                      <a:pt x="36411" y="30887"/>
                    </a:lnTo>
                    <a:lnTo>
                      <a:pt x="36350" y="31451"/>
                    </a:lnTo>
                    <a:lnTo>
                      <a:pt x="36249" y="32016"/>
                    </a:lnTo>
                    <a:lnTo>
                      <a:pt x="36129" y="32560"/>
                    </a:lnTo>
                    <a:lnTo>
                      <a:pt x="35967" y="33105"/>
                    </a:lnTo>
                    <a:lnTo>
                      <a:pt x="35786" y="33649"/>
                    </a:lnTo>
                    <a:lnTo>
                      <a:pt x="35383" y="34435"/>
                    </a:lnTo>
                    <a:lnTo>
                      <a:pt x="34959" y="35201"/>
                    </a:lnTo>
                    <a:lnTo>
                      <a:pt x="34536" y="35927"/>
                    </a:lnTo>
                    <a:lnTo>
                      <a:pt x="34052" y="36633"/>
                    </a:lnTo>
                    <a:lnTo>
                      <a:pt x="33568" y="37278"/>
                    </a:lnTo>
                    <a:lnTo>
                      <a:pt x="33064" y="37903"/>
                    </a:lnTo>
                    <a:lnTo>
                      <a:pt x="32560" y="38508"/>
                    </a:lnTo>
                    <a:lnTo>
                      <a:pt x="32016" y="39072"/>
                    </a:lnTo>
                    <a:lnTo>
                      <a:pt x="31471" y="39596"/>
                    </a:lnTo>
                    <a:lnTo>
                      <a:pt x="30927" y="40100"/>
                    </a:lnTo>
                    <a:lnTo>
                      <a:pt x="30363" y="40564"/>
                    </a:lnTo>
                    <a:lnTo>
                      <a:pt x="29798" y="41008"/>
                    </a:lnTo>
                    <a:lnTo>
                      <a:pt x="29234" y="41411"/>
                    </a:lnTo>
                    <a:lnTo>
                      <a:pt x="28669" y="41794"/>
                    </a:lnTo>
                    <a:lnTo>
                      <a:pt x="28105" y="42157"/>
                    </a:lnTo>
                    <a:lnTo>
                      <a:pt x="27540" y="42479"/>
                    </a:lnTo>
                    <a:lnTo>
                      <a:pt x="26996" y="42782"/>
                    </a:lnTo>
                    <a:lnTo>
                      <a:pt x="26451" y="43064"/>
                    </a:lnTo>
                    <a:lnTo>
                      <a:pt x="25907" y="43306"/>
                    </a:lnTo>
                    <a:lnTo>
                      <a:pt x="25383" y="43548"/>
                    </a:lnTo>
                    <a:lnTo>
                      <a:pt x="24859" y="43749"/>
                    </a:lnTo>
                    <a:lnTo>
                      <a:pt x="24375" y="43931"/>
                    </a:lnTo>
                    <a:lnTo>
                      <a:pt x="23891" y="44092"/>
                    </a:lnTo>
                    <a:lnTo>
                      <a:pt x="23448" y="44233"/>
                    </a:lnTo>
                    <a:lnTo>
                      <a:pt x="23004" y="44354"/>
                    </a:lnTo>
                    <a:lnTo>
                      <a:pt x="22601" y="44455"/>
                    </a:lnTo>
                    <a:lnTo>
                      <a:pt x="22218" y="44536"/>
                    </a:lnTo>
                    <a:lnTo>
                      <a:pt x="21875" y="44596"/>
                    </a:lnTo>
                    <a:lnTo>
                      <a:pt x="21553" y="44657"/>
                    </a:lnTo>
                    <a:lnTo>
                      <a:pt x="21270" y="44677"/>
                    </a:lnTo>
                    <a:lnTo>
                      <a:pt x="20827" y="44677"/>
                    </a:lnTo>
                    <a:lnTo>
                      <a:pt x="20383" y="44637"/>
                    </a:lnTo>
                    <a:lnTo>
                      <a:pt x="19819" y="44536"/>
                    </a:lnTo>
                    <a:lnTo>
                      <a:pt x="19174" y="44374"/>
                    </a:lnTo>
                    <a:lnTo>
                      <a:pt x="18448" y="44173"/>
                    </a:lnTo>
                    <a:lnTo>
                      <a:pt x="17641" y="43911"/>
                    </a:lnTo>
                    <a:lnTo>
                      <a:pt x="16774" y="43608"/>
                    </a:lnTo>
                    <a:lnTo>
                      <a:pt x="15867" y="43245"/>
                    </a:lnTo>
                    <a:lnTo>
                      <a:pt x="14920" y="42842"/>
                    </a:lnTo>
                    <a:lnTo>
                      <a:pt x="13952" y="42399"/>
                    </a:lnTo>
                    <a:lnTo>
                      <a:pt x="12984" y="41915"/>
                    </a:lnTo>
                    <a:lnTo>
                      <a:pt x="12017" y="41370"/>
                    </a:lnTo>
                    <a:lnTo>
                      <a:pt x="11049" y="40806"/>
                    </a:lnTo>
                    <a:lnTo>
                      <a:pt x="10565" y="40504"/>
                    </a:lnTo>
                    <a:lnTo>
                      <a:pt x="10101" y="40181"/>
                    </a:lnTo>
                    <a:lnTo>
                      <a:pt x="9658" y="39858"/>
                    </a:lnTo>
                    <a:lnTo>
                      <a:pt x="9214" y="39536"/>
                    </a:lnTo>
                    <a:lnTo>
                      <a:pt x="8791" y="39193"/>
                    </a:lnTo>
                    <a:lnTo>
                      <a:pt x="8368" y="38830"/>
                    </a:lnTo>
                    <a:lnTo>
                      <a:pt x="7964" y="38467"/>
                    </a:lnTo>
                    <a:lnTo>
                      <a:pt x="7581" y="38104"/>
                    </a:lnTo>
                    <a:lnTo>
                      <a:pt x="7218" y="37701"/>
                    </a:lnTo>
                    <a:lnTo>
                      <a:pt x="6856" y="37278"/>
                    </a:lnTo>
                    <a:lnTo>
                      <a:pt x="6493" y="36814"/>
                    </a:lnTo>
                    <a:lnTo>
                      <a:pt x="6130" y="36310"/>
                    </a:lnTo>
                    <a:lnTo>
                      <a:pt x="5807" y="35786"/>
                    </a:lnTo>
                    <a:lnTo>
                      <a:pt x="5464" y="35242"/>
                    </a:lnTo>
                    <a:lnTo>
                      <a:pt x="5142" y="34657"/>
                    </a:lnTo>
                    <a:lnTo>
                      <a:pt x="4819" y="34072"/>
                    </a:lnTo>
                    <a:lnTo>
                      <a:pt x="4517" y="33447"/>
                    </a:lnTo>
                    <a:lnTo>
                      <a:pt x="4214" y="32822"/>
                    </a:lnTo>
                    <a:lnTo>
                      <a:pt x="3932" y="32197"/>
                    </a:lnTo>
                    <a:lnTo>
                      <a:pt x="3650" y="31532"/>
                    </a:lnTo>
                    <a:lnTo>
                      <a:pt x="3126" y="30222"/>
                    </a:lnTo>
                    <a:lnTo>
                      <a:pt x="2642" y="28911"/>
                    </a:lnTo>
                    <a:lnTo>
                      <a:pt x="2219" y="27601"/>
                    </a:lnTo>
                    <a:lnTo>
                      <a:pt x="1815" y="26331"/>
                    </a:lnTo>
                    <a:lnTo>
                      <a:pt x="1473" y="25121"/>
                    </a:lnTo>
                    <a:lnTo>
                      <a:pt x="1170" y="23992"/>
                    </a:lnTo>
                    <a:lnTo>
                      <a:pt x="928" y="22964"/>
                    </a:lnTo>
                    <a:lnTo>
                      <a:pt x="727" y="22057"/>
                    </a:lnTo>
                    <a:lnTo>
                      <a:pt x="586" y="21290"/>
                    </a:lnTo>
                    <a:lnTo>
                      <a:pt x="505" y="20686"/>
                    </a:lnTo>
                    <a:lnTo>
                      <a:pt x="465" y="20222"/>
                    </a:lnTo>
                    <a:lnTo>
                      <a:pt x="444" y="19738"/>
                    </a:lnTo>
                    <a:lnTo>
                      <a:pt x="424" y="19113"/>
                    </a:lnTo>
                    <a:lnTo>
                      <a:pt x="444" y="18367"/>
                    </a:lnTo>
                    <a:lnTo>
                      <a:pt x="485" y="17520"/>
                    </a:lnTo>
                    <a:lnTo>
                      <a:pt x="545" y="16573"/>
                    </a:lnTo>
                    <a:lnTo>
                      <a:pt x="666" y="15545"/>
                    </a:lnTo>
                    <a:lnTo>
                      <a:pt x="747" y="15000"/>
                    </a:lnTo>
                    <a:lnTo>
                      <a:pt x="848" y="14456"/>
                    </a:lnTo>
                    <a:lnTo>
                      <a:pt x="969" y="13892"/>
                    </a:lnTo>
                    <a:lnTo>
                      <a:pt x="1110" y="13307"/>
                    </a:lnTo>
                    <a:lnTo>
                      <a:pt x="1251" y="12722"/>
                    </a:lnTo>
                    <a:lnTo>
                      <a:pt x="1432" y="12138"/>
                    </a:lnTo>
                    <a:lnTo>
                      <a:pt x="1614" y="11533"/>
                    </a:lnTo>
                    <a:lnTo>
                      <a:pt x="1836" y="10928"/>
                    </a:lnTo>
                    <a:lnTo>
                      <a:pt x="2077" y="10343"/>
                    </a:lnTo>
                    <a:lnTo>
                      <a:pt x="2340" y="9738"/>
                    </a:lnTo>
                    <a:lnTo>
                      <a:pt x="2642" y="9134"/>
                    </a:lnTo>
                    <a:lnTo>
                      <a:pt x="2944" y="8549"/>
                    </a:lnTo>
                    <a:lnTo>
                      <a:pt x="3307" y="7964"/>
                    </a:lnTo>
                    <a:lnTo>
                      <a:pt x="3670" y="7380"/>
                    </a:lnTo>
                    <a:lnTo>
                      <a:pt x="4094" y="6815"/>
                    </a:lnTo>
                    <a:lnTo>
                      <a:pt x="4537" y="6271"/>
                    </a:lnTo>
                    <a:lnTo>
                      <a:pt x="5081" y="5646"/>
                    </a:lnTo>
                    <a:lnTo>
                      <a:pt x="5666" y="5041"/>
                    </a:lnTo>
                    <a:lnTo>
                      <a:pt x="6291" y="4476"/>
                    </a:lnTo>
                    <a:lnTo>
                      <a:pt x="6956" y="3972"/>
                    </a:lnTo>
                    <a:lnTo>
                      <a:pt x="7642" y="3468"/>
                    </a:lnTo>
                    <a:lnTo>
                      <a:pt x="8347" y="3025"/>
                    </a:lnTo>
                    <a:lnTo>
                      <a:pt x="9113" y="2602"/>
                    </a:lnTo>
                    <a:lnTo>
                      <a:pt x="9880" y="2218"/>
                    </a:lnTo>
                    <a:lnTo>
                      <a:pt x="10706" y="1876"/>
                    </a:lnTo>
                    <a:lnTo>
                      <a:pt x="11533" y="1573"/>
                    </a:lnTo>
                    <a:lnTo>
                      <a:pt x="12420" y="1291"/>
                    </a:lnTo>
                    <a:lnTo>
                      <a:pt x="13327" y="1069"/>
                    </a:lnTo>
                    <a:lnTo>
                      <a:pt x="14254" y="868"/>
                    </a:lnTo>
                    <a:lnTo>
                      <a:pt x="15222" y="706"/>
                    </a:lnTo>
                    <a:lnTo>
                      <a:pt x="16230" y="565"/>
                    </a:lnTo>
                    <a:lnTo>
                      <a:pt x="17258" y="485"/>
                    </a:lnTo>
                    <a:lnTo>
                      <a:pt x="18287" y="424"/>
                    </a:lnTo>
                    <a:lnTo>
                      <a:pt x="19274" y="404"/>
                    </a:lnTo>
                    <a:close/>
                    <a:moveTo>
                      <a:pt x="18367" y="1"/>
                    </a:moveTo>
                    <a:lnTo>
                      <a:pt x="17218" y="61"/>
                    </a:lnTo>
                    <a:lnTo>
                      <a:pt x="16170" y="162"/>
                    </a:lnTo>
                    <a:lnTo>
                      <a:pt x="15162" y="283"/>
                    </a:lnTo>
                    <a:lnTo>
                      <a:pt x="14174" y="464"/>
                    </a:lnTo>
                    <a:lnTo>
                      <a:pt x="13206" y="666"/>
                    </a:lnTo>
                    <a:lnTo>
                      <a:pt x="12279" y="908"/>
                    </a:lnTo>
                    <a:lnTo>
                      <a:pt x="11392" y="1190"/>
                    </a:lnTo>
                    <a:lnTo>
                      <a:pt x="10525" y="1513"/>
                    </a:lnTo>
                    <a:lnTo>
                      <a:pt x="9698" y="1856"/>
                    </a:lnTo>
                    <a:lnTo>
                      <a:pt x="8892" y="2259"/>
                    </a:lnTo>
                    <a:lnTo>
                      <a:pt x="8126" y="2682"/>
                    </a:lnTo>
                    <a:lnTo>
                      <a:pt x="7400" y="3146"/>
                    </a:lnTo>
                    <a:lnTo>
                      <a:pt x="7037" y="3388"/>
                    </a:lnTo>
                    <a:lnTo>
                      <a:pt x="6694" y="3650"/>
                    </a:lnTo>
                    <a:lnTo>
                      <a:pt x="6352" y="3912"/>
                    </a:lnTo>
                    <a:lnTo>
                      <a:pt x="6029" y="4174"/>
                    </a:lnTo>
                    <a:lnTo>
                      <a:pt x="5706" y="4456"/>
                    </a:lnTo>
                    <a:lnTo>
                      <a:pt x="5384" y="4739"/>
                    </a:lnTo>
                    <a:lnTo>
                      <a:pt x="5081" y="5041"/>
                    </a:lnTo>
                    <a:lnTo>
                      <a:pt x="4779" y="5364"/>
                    </a:lnTo>
                    <a:lnTo>
                      <a:pt x="4497" y="5666"/>
                    </a:lnTo>
                    <a:lnTo>
                      <a:pt x="4214" y="6009"/>
                    </a:lnTo>
                    <a:lnTo>
                      <a:pt x="3771" y="6553"/>
                    </a:lnTo>
                    <a:lnTo>
                      <a:pt x="3348" y="7118"/>
                    </a:lnTo>
                    <a:lnTo>
                      <a:pt x="2965" y="7702"/>
                    </a:lnTo>
                    <a:lnTo>
                      <a:pt x="2622" y="8287"/>
                    </a:lnTo>
                    <a:lnTo>
                      <a:pt x="2299" y="8871"/>
                    </a:lnTo>
                    <a:lnTo>
                      <a:pt x="1997" y="9476"/>
                    </a:lnTo>
                    <a:lnTo>
                      <a:pt x="1735" y="10061"/>
                    </a:lnTo>
                    <a:lnTo>
                      <a:pt x="1493" y="10666"/>
                    </a:lnTo>
                    <a:lnTo>
                      <a:pt x="1271" y="11250"/>
                    </a:lnTo>
                    <a:lnTo>
                      <a:pt x="1069" y="11835"/>
                    </a:lnTo>
                    <a:lnTo>
                      <a:pt x="888" y="12440"/>
                    </a:lnTo>
                    <a:lnTo>
                      <a:pt x="727" y="13004"/>
                    </a:lnTo>
                    <a:lnTo>
                      <a:pt x="586" y="13589"/>
                    </a:lnTo>
                    <a:lnTo>
                      <a:pt x="465" y="14154"/>
                    </a:lnTo>
                    <a:lnTo>
                      <a:pt x="364" y="14698"/>
                    </a:lnTo>
                    <a:lnTo>
                      <a:pt x="283" y="15242"/>
                    </a:lnTo>
                    <a:lnTo>
                      <a:pt x="142" y="16270"/>
                    </a:lnTo>
                    <a:lnTo>
                      <a:pt x="61" y="17238"/>
                    </a:lnTo>
                    <a:lnTo>
                      <a:pt x="21" y="18105"/>
                    </a:lnTo>
                    <a:lnTo>
                      <a:pt x="1" y="18891"/>
                    </a:lnTo>
                    <a:lnTo>
                      <a:pt x="21" y="19557"/>
                    </a:lnTo>
                    <a:lnTo>
                      <a:pt x="41" y="20081"/>
                    </a:lnTo>
                    <a:lnTo>
                      <a:pt x="102" y="20746"/>
                    </a:lnTo>
                    <a:lnTo>
                      <a:pt x="182" y="21351"/>
                    </a:lnTo>
                    <a:lnTo>
                      <a:pt x="324" y="22117"/>
                    </a:lnTo>
                    <a:lnTo>
                      <a:pt x="525" y="23024"/>
                    </a:lnTo>
                    <a:lnTo>
                      <a:pt x="767" y="24073"/>
                    </a:lnTo>
                    <a:lnTo>
                      <a:pt x="1069" y="25222"/>
                    </a:lnTo>
                    <a:lnTo>
                      <a:pt x="1432" y="26452"/>
                    </a:lnTo>
                    <a:lnTo>
                      <a:pt x="1836" y="27742"/>
                    </a:lnTo>
                    <a:lnTo>
                      <a:pt x="2279" y="29052"/>
                    </a:lnTo>
                    <a:lnTo>
                      <a:pt x="2763" y="30403"/>
                    </a:lnTo>
                    <a:lnTo>
                      <a:pt x="3307" y="31734"/>
                    </a:lnTo>
                    <a:lnTo>
                      <a:pt x="3590" y="32379"/>
                    </a:lnTo>
                    <a:lnTo>
                      <a:pt x="3872" y="33044"/>
                    </a:lnTo>
                    <a:lnTo>
                      <a:pt x="4174" y="33669"/>
                    </a:lnTo>
                    <a:lnTo>
                      <a:pt x="4497" y="34294"/>
                    </a:lnTo>
                    <a:lnTo>
                      <a:pt x="4799" y="34899"/>
                    </a:lnTo>
                    <a:lnTo>
                      <a:pt x="5142" y="35484"/>
                    </a:lnTo>
                    <a:lnTo>
                      <a:pt x="5485" y="36048"/>
                    </a:lnTo>
                    <a:lnTo>
                      <a:pt x="5827" y="36572"/>
                    </a:lnTo>
                    <a:lnTo>
                      <a:pt x="6170" y="37076"/>
                    </a:lnTo>
                    <a:lnTo>
                      <a:pt x="6533" y="37540"/>
                    </a:lnTo>
                    <a:lnTo>
                      <a:pt x="6916" y="37984"/>
                    </a:lnTo>
                    <a:lnTo>
                      <a:pt x="7299" y="38387"/>
                    </a:lnTo>
                    <a:lnTo>
                      <a:pt x="7682" y="38770"/>
                    </a:lnTo>
                    <a:lnTo>
                      <a:pt x="8105" y="39153"/>
                    </a:lnTo>
                    <a:lnTo>
                      <a:pt x="8529" y="39516"/>
                    </a:lnTo>
                    <a:lnTo>
                      <a:pt x="8972" y="39858"/>
                    </a:lnTo>
                    <a:lnTo>
                      <a:pt x="9416" y="40201"/>
                    </a:lnTo>
                    <a:lnTo>
                      <a:pt x="9880" y="40524"/>
                    </a:lnTo>
                    <a:lnTo>
                      <a:pt x="10363" y="40846"/>
                    </a:lnTo>
                    <a:lnTo>
                      <a:pt x="10847" y="41169"/>
                    </a:lnTo>
                    <a:lnTo>
                      <a:pt x="11815" y="41754"/>
                    </a:lnTo>
                    <a:lnTo>
                      <a:pt x="12803" y="42298"/>
                    </a:lnTo>
                    <a:lnTo>
                      <a:pt x="13791" y="42782"/>
                    </a:lnTo>
                    <a:lnTo>
                      <a:pt x="14779" y="43245"/>
                    </a:lnTo>
                    <a:lnTo>
                      <a:pt x="15726" y="43649"/>
                    </a:lnTo>
                    <a:lnTo>
                      <a:pt x="16654" y="44012"/>
                    </a:lnTo>
                    <a:lnTo>
                      <a:pt x="17541" y="44314"/>
                    </a:lnTo>
                    <a:lnTo>
                      <a:pt x="18347" y="44576"/>
                    </a:lnTo>
                    <a:lnTo>
                      <a:pt x="19093" y="44778"/>
                    </a:lnTo>
                    <a:lnTo>
                      <a:pt x="19758" y="44939"/>
                    </a:lnTo>
                    <a:lnTo>
                      <a:pt x="20323" y="45040"/>
                    </a:lnTo>
                    <a:lnTo>
                      <a:pt x="20786" y="45100"/>
                    </a:lnTo>
                    <a:lnTo>
                      <a:pt x="21230" y="45100"/>
                    </a:lnTo>
                    <a:lnTo>
                      <a:pt x="21492" y="45060"/>
                    </a:lnTo>
                    <a:lnTo>
                      <a:pt x="21815" y="45020"/>
                    </a:lnTo>
                    <a:lnTo>
                      <a:pt x="22157" y="44979"/>
                    </a:lnTo>
                    <a:lnTo>
                      <a:pt x="22540" y="44899"/>
                    </a:lnTo>
                    <a:lnTo>
                      <a:pt x="22944" y="44818"/>
                    </a:lnTo>
                    <a:lnTo>
                      <a:pt x="23367" y="44697"/>
                    </a:lnTo>
                    <a:lnTo>
                      <a:pt x="23810" y="44576"/>
                    </a:lnTo>
                    <a:lnTo>
                      <a:pt x="24274" y="44415"/>
                    </a:lnTo>
                    <a:lnTo>
                      <a:pt x="24758" y="44253"/>
                    </a:lnTo>
                    <a:lnTo>
                      <a:pt x="25262" y="44052"/>
                    </a:lnTo>
                    <a:lnTo>
                      <a:pt x="25786" y="43850"/>
                    </a:lnTo>
                    <a:lnTo>
                      <a:pt x="26310" y="43608"/>
                    </a:lnTo>
                    <a:lnTo>
                      <a:pt x="26855" y="43346"/>
                    </a:lnTo>
                    <a:lnTo>
                      <a:pt x="27399" y="43064"/>
                    </a:lnTo>
                    <a:lnTo>
                      <a:pt x="27943" y="42762"/>
                    </a:lnTo>
                    <a:lnTo>
                      <a:pt x="28508" y="42419"/>
                    </a:lnTo>
                    <a:lnTo>
                      <a:pt x="29072" y="42056"/>
                    </a:lnTo>
                    <a:lnTo>
                      <a:pt x="29637" y="41673"/>
                    </a:lnTo>
                    <a:lnTo>
                      <a:pt x="30201" y="41250"/>
                    </a:lnTo>
                    <a:lnTo>
                      <a:pt x="30766" y="40806"/>
                    </a:lnTo>
                    <a:lnTo>
                      <a:pt x="31310" y="40322"/>
                    </a:lnTo>
                    <a:lnTo>
                      <a:pt x="31875" y="39818"/>
                    </a:lnTo>
                    <a:lnTo>
                      <a:pt x="32399" y="39294"/>
                    </a:lnTo>
                    <a:lnTo>
                      <a:pt x="32943" y="38709"/>
                    </a:lnTo>
                    <a:lnTo>
                      <a:pt x="33447" y="38125"/>
                    </a:lnTo>
                    <a:lnTo>
                      <a:pt x="33951" y="37479"/>
                    </a:lnTo>
                    <a:lnTo>
                      <a:pt x="34435" y="36814"/>
                    </a:lnTo>
                    <a:lnTo>
                      <a:pt x="34899" y="36129"/>
                    </a:lnTo>
                    <a:lnTo>
                      <a:pt x="35342" y="35383"/>
                    </a:lnTo>
                    <a:lnTo>
                      <a:pt x="35766" y="34617"/>
                    </a:lnTo>
                    <a:lnTo>
                      <a:pt x="36149" y="33810"/>
                    </a:lnTo>
                    <a:lnTo>
                      <a:pt x="36370" y="33246"/>
                    </a:lnTo>
                    <a:lnTo>
                      <a:pt x="36532" y="32681"/>
                    </a:lnTo>
                    <a:lnTo>
                      <a:pt x="36653" y="32117"/>
                    </a:lnTo>
                    <a:lnTo>
                      <a:pt x="36753" y="31532"/>
                    </a:lnTo>
                    <a:lnTo>
                      <a:pt x="36814" y="30968"/>
                    </a:lnTo>
                    <a:lnTo>
                      <a:pt x="36854" y="30383"/>
                    </a:lnTo>
                    <a:lnTo>
                      <a:pt x="36854" y="29818"/>
                    </a:lnTo>
                    <a:lnTo>
                      <a:pt x="36854" y="29274"/>
                    </a:lnTo>
                    <a:lnTo>
                      <a:pt x="36834" y="28730"/>
                    </a:lnTo>
                    <a:lnTo>
                      <a:pt x="36774" y="28185"/>
                    </a:lnTo>
                    <a:lnTo>
                      <a:pt x="36733" y="27681"/>
                    </a:lnTo>
                    <a:lnTo>
                      <a:pt x="36673" y="27177"/>
                    </a:lnTo>
                    <a:lnTo>
                      <a:pt x="36512" y="26250"/>
                    </a:lnTo>
                    <a:lnTo>
                      <a:pt x="36370" y="25444"/>
                    </a:lnTo>
                    <a:lnTo>
                      <a:pt x="36270" y="24859"/>
                    </a:lnTo>
                    <a:lnTo>
                      <a:pt x="36209" y="24415"/>
                    </a:lnTo>
                    <a:lnTo>
                      <a:pt x="36189" y="24073"/>
                    </a:lnTo>
                    <a:lnTo>
                      <a:pt x="36189" y="23710"/>
                    </a:lnTo>
                    <a:lnTo>
                      <a:pt x="36209" y="23286"/>
                    </a:lnTo>
                    <a:lnTo>
                      <a:pt x="36229" y="22823"/>
                    </a:lnTo>
                    <a:lnTo>
                      <a:pt x="36330" y="21815"/>
                    </a:lnTo>
                    <a:lnTo>
                      <a:pt x="36431" y="20786"/>
                    </a:lnTo>
                    <a:lnTo>
                      <a:pt x="36612" y="19093"/>
                    </a:lnTo>
                    <a:lnTo>
                      <a:pt x="36673" y="18287"/>
                    </a:lnTo>
                    <a:lnTo>
                      <a:pt x="36693" y="17581"/>
                    </a:lnTo>
                    <a:lnTo>
                      <a:pt x="36713" y="17137"/>
                    </a:lnTo>
                    <a:lnTo>
                      <a:pt x="36713" y="16593"/>
                    </a:lnTo>
                    <a:lnTo>
                      <a:pt x="36693" y="15988"/>
                    </a:lnTo>
                    <a:lnTo>
                      <a:pt x="36612" y="15283"/>
                    </a:lnTo>
                    <a:lnTo>
                      <a:pt x="36532" y="14537"/>
                    </a:lnTo>
                    <a:lnTo>
                      <a:pt x="36391" y="13710"/>
                    </a:lnTo>
                    <a:lnTo>
                      <a:pt x="36189" y="12863"/>
                    </a:lnTo>
                    <a:lnTo>
                      <a:pt x="35967" y="11956"/>
                    </a:lnTo>
                    <a:lnTo>
                      <a:pt x="35685" y="11029"/>
                    </a:lnTo>
                    <a:lnTo>
                      <a:pt x="35504" y="10565"/>
                    </a:lnTo>
                    <a:lnTo>
                      <a:pt x="35322" y="10101"/>
                    </a:lnTo>
                    <a:lnTo>
                      <a:pt x="35141" y="9617"/>
                    </a:lnTo>
                    <a:lnTo>
                      <a:pt x="34919" y="9134"/>
                    </a:lnTo>
                    <a:lnTo>
                      <a:pt x="34697" y="8670"/>
                    </a:lnTo>
                    <a:lnTo>
                      <a:pt x="34435" y="8186"/>
                    </a:lnTo>
                    <a:lnTo>
                      <a:pt x="34173" y="7722"/>
                    </a:lnTo>
                    <a:lnTo>
                      <a:pt x="33891" y="7238"/>
                    </a:lnTo>
                    <a:lnTo>
                      <a:pt x="33588" y="6775"/>
                    </a:lnTo>
                    <a:lnTo>
                      <a:pt x="33266" y="6331"/>
                    </a:lnTo>
                    <a:lnTo>
                      <a:pt x="32923" y="5868"/>
                    </a:lnTo>
                    <a:lnTo>
                      <a:pt x="32540" y="5424"/>
                    </a:lnTo>
                    <a:lnTo>
                      <a:pt x="32157" y="4980"/>
                    </a:lnTo>
                    <a:lnTo>
                      <a:pt x="31754" y="4557"/>
                    </a:lnTo>
                    <a:lnTo>
                      <a:pt x="31431" y="4255"/>
                    </a:lnTo>
                    <a:lnTo>
                      <a:pt x="31088" y="3952"/>
                    </a:lnTo>
                    <a:lnTo>
                      <a:pt x="30746" y="3650"/>
                    </a:lnTo>
                    <a:lnTo>
                      <a:pt x="30403" y="3368"/>
                    </a:lnTo>
                    <a:lnTo>
                      <a:pt x="30040" y="3106"/>
                    </a:lnTo>
                    <a:lnTo>
                      <a:pt x="29677" y="2843"/>
                    </a:lnTo>
                    <a:lnTo>
                      <a:pt x="29294" y="2581"/>
                    </a:lnTo>
                    <a:lnTo>
                      <a:pt x="28911" y="2360"/>
                    </a:lnTo>
                    <a:lnTo>
                      <a:pt x="28508" y="2138"/>
                    </a:lnTo>
                    <a:lnTo>
                      <a:pt x="28105" y="1916"/>
                    </a:lnTo>
                    <a:lnTo>
                      <a:pt x="27701" y="1714"/>
                    </a:lnTo>
                    <a:lnTo>
                      <a:pt x="27278" y="1513"/>
                    </a:lnTo>
                    <a:lnTo>
                      <a:pt x="26855" y="1331"/>
                    </a:lnTo>
                    <a:lnTo>
                      <a:pt x="26431" y="1170"/>
                    </a:lnTo>
                    <a:lnTo>
                      <a:pt x="25988" y="1009"/>
                    </a:lnTo>
                    <a:lnTo>
                      <a:pt x="25524" y="868"/>
                    </a:lnTo>
                    <a:lnTo>
                      <a:pt x="25060" y="727"/>
                    </a:lnTo>
                    <a:lnTo>
                      <a:pt x="24597" y="606"/>
                    </a:lnTo>
                    <a:lnTo>
                      <a:pt x="24133" y="485"/>
                    </a:lnTo>
                    <a:lnTo>
                      <a:pt x="23649" y="384"/>
                    </a:lnTo>
                    <a:lnTo>
                      <a:pt x="23145" y="303"/>
                    </a:lnTo>
                    <a:lnTo>
                      <a:pt x="22661" y="223"/>
                    </a:lnTo>
                    <a:lnTo>
                      <a:pt x="22137" y="162"/>
                    </a:lnTo>
                    <a:lnTo>
                      <a:pt x="21633" y="102"/>
                    </a:lnTo>
                    <a:lnTo>
                      <a:pt x="20585" y="21"/>
                    </a:lnTo>
                    <a:lnTo>
                      <a:pt x="1949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4"/>
              <p:cNvSpPr/>
              <p:nvPr/>
            </p:nvSpPr>
            <p:spPr>
              <a:xfrm>
                <a:off x="3801175" y="971950"/>
                <a:ext cx="102325" cy="102350"/>
              </a:xfrm>
              <a:custGeom>
                <a:avLst/>
                <a:gdLst/>
                <a:ahLst/>
                <a:cxnLst/>
                <a:rect l="l" t="t" r="r" b="b"/>
                <a:pathLst>
                  <a:path w="4093" h="4094" extrusionOk="0">
                    <a:moveTo>
                      <a:pt x="1996" y="1"/>
                    </a:moveTo>
                    <a:lnTo>
                      <a:pt x="1774" y="21"/>
                    </a:lnTo>
                    <a:lnTo>
                      <a:pt x="1573" y="61"/>
                    </a:lnTo>
                    <a:lnTo>
                      <a:pt x="1391" y="122"/>
                    </a:lnTo>
                    <a:lnTo>
                      <a:pt x="1190" y="182"/>
                    </a:lnTo>
                    <a:lnTo>
                      <a:pt x="1028" y="283"/>
                    </a:lnTo>
                    <a:lnTo>
                      <a:pt x="847" y="384"/>
                    </a:lnTo>
                    <a:lnTo>
                      <a:pt x="706" y="505"/>
                    </a:lnTo>
                    <a:lnTo>
                      <a:pt x="565" y="646"/>
                    </a:lnTo>
                    <a:lnTo>
                      <a:pt x="424" y="787"/>
                    </a:lnTo>
                    <a:lnTo>
                      <a:pt x="323" y="948"/>
                    </a:lnTo>
                    <a:lnTo>
                      <a:pt x="222" y="1130"/>
                    </a:lnTo>
                    <a:lnTo>
                      <a:pt x="141" y="1311"/>
                    </a:lnTo>
                    <a:lnTo>
                      <a:pt x="81" y="1493"/>
                    </a:lnTo>
                    <a:lnTo>
                      <a:pt x="20" y="1694"/>
                    </a:lnTo>
                    <a:lnTo>
                      <a:pt x="0" y="1896"/>
                    </a:lnTo>
                    <a:lnTo>
                      <a:pt x="0" y="2118"/>
                    </a:lnTo>
                    <a:lnTo>
                      <a:pt x="20" y="2319"/>
                    </a:lnTo>
                    <a:lnTo>
                      <a:pt x="61" y="2521"/>
                    </a:lnTo>
                    <a:lnTo>
                      <a:pt x="101" y="2723"/>
                    </a:lnTo>
                    <a:lnTo>
                      <a:pt x="182" y="2904"/>
                    </a:lnTo>
                    <a:lnTo>
                      <a:pt x="282" y="3086"/>
                    </a:lnTo>
                    <a:lnTo>
                      <a:pt x="383" y="3247"/>
                    </a:lnTo>
                    <a:lnTo>
                      <a:pt x="504" y="3408"/>
                    </a:lnTo>
                    <a:lnTo>
                      <a:pt x="645" y="3549"/>
                    </a:lnTo>
                    <a:lnTo>
                      <a:pt x="786" y="3670"/>
                    </a:lnTo>
                    <a:lnTo>
                      <a:pt x="948" y="3791"/>
                    </a:lnTo>
                    <a:lnTo>
                      <a:pt x="1129" y="3892"/>
                    </a:lnTo>
                    <a:lnTo>
                      <a:pt x="1311" y="3973"/>
                    </a:lnTo>
                    <a:lnTo>
                      <a:pt x="1492" y="4033"/>
                    </a:lnTo>
                    <a:lnTo>
                      <a:pt x="1694" y="4073"/>
                    </a:lnTo>
                    <a:lnTo>
                      <a:pt x="1895" y="4094"/>
                    </a:lnTo>
                    <a:lnTo>
                      <a:pt x="2319" y="4094"/>
                    </a:lnTo>
                    <a:lnTo>
                      <a:pt x="2520" y="4053"/>
                    </a:lnTo>
                    <a:lnTo>
                      <a:pt x="2722" y="3993"/>
                    </a:lnTo>
                    <a:lnTo>
                      <a:pt x="2903" y="3912"/>
                    </a:lnTo>
                    <a:lnTo>
                      <a:pt x="3085" y="3831"/>
                    </a:lnTo>
                    <a:lnTo>
                      <a:pt x="3246" y="3711"/>
                    </a:lnTo>
                    <a:lnTo>
                      <a:pt x="3407" y="3590"/>
                    </a:lnTo>
                    <a:lnTo>
                      <a:pt x="3548" y="3448"/>
                    </a:lnTo>
                    <a:lnTo>
                      <a:pt x="3669" y="3307"/>
                    </a:lnTo>
                    <a:lnTo>
                      <a:pt x="3790" y="3146"/>
                    </a:lnTo>
                    <a:lnTo>
                      <a:pt x="3891" y="2965"/>
                    </a:lnTo>
                    <a:lnTo>
                      <a:pt x="3972" y="2783"/>
                    </a:lnTo>
                    <a:lnTo>
                      <a:pt x="4032" y="2602"/>
                    </a:lnTo>
                    <a:lnTo>
                      <a:pt x="4073" y="2400"/>
                    </a:lnTo>
                    <a:lnTo>
                      <a:pt x="4093" y="2198"/>
                    </a:lnTo>
                    <a:lnTo>
                      <a:pt x="4093" y="1997"/>
                    </a:lnTo>
                    <a:lnTo>
                      <a:pt x="4073" y="1775"/>
                    </a:lnTo>
                    <a:lnTo>
                      <a:pt x="4052" y="1573"/>
                    </a:lnTo>
                    <a:lnTo>
                      <a:pt x="3992" y="1392"/>
                    </a:lnTo>
                    <a:lnTo>
                      <a:pt x="3911" y="1190"/>
                    </a:lnTo>
                    <a:lnTo>
                      <a:pt x="3831" y="1029"/>
                    </a:lnTo>
                    <a:lnTo>
                      <a:pt x="3710" y="848"/>
                    </a:lnTo>
                    <a:lnTo>
                      <a:pt x="3589" y="707"/>
                    </a:lnTo>
                    <a:lnTo>
                      <a:pt x="3448" y="565"/>
                    </a:lnTo>
                    <a:lnTo>
                      <a:pt x="3307" y="424"/>
                    </a:lnTo>
                    <a:lnTo>
                      <a:pt x="3145" y="324"/>
                    </a:lnTo>
                    <a:lnTo>
                      <a:pt x="2964" y="223"/>
                    </a:lnTo>
                    <a:lnTo>
                      <a:pt x="2782" y="142"/>
                    </a:lnTo>
                    <a:lnTo>
                      <a:pt x="2601" y="82"/>
                    </a:lnTo>
                    <a:lnTo>
                      <a:pt x="2399" y="41"/>
                    </a:lnTo>
                    <a:lnTo>
                      <a:pt x="219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p:nvPr/>
            </p:nvSpPr>
            <p:spPr>
              <a:xfrm>
                <a:off x="4143400" y="973975"/>
                <a:ext cx="102325" cy="102850"/>
              </a:xfrm>
              <a:custGeom>
                <a:avLst/>
                <a:gdLst/>
                <a:ahLst/>
                <a:cxnLst/>
                <a:rect l="l" t="t" r="r" b="b"/>
                <a:pathLst>
                  <a:path w="4093" h="4114" extrusionOk="0">
                    <a:moveTo>
                      <a:pt x="1976" y="1"/>
                    </a:moveTo>
                    <a:lnTo>
                      <a:pt x="1774" y="21"/>
                    </a:lnTo>
                    <a:lnTo>
                      <a:pt x="1573" y="61"/>
                    </a:lnTo>
                    <a:lnTo>
                      <a:pt x="1371" y="122"/>
                    </a:lnTo>
                    <a:lnTo>
                      <a:pt x="1190" y="202"/>
                    </a:lnTo>
                    <a:lnTo>
                      <a:pt x="1008" y="283"/>
                    </a:lnTo>
                    <a:lnTo>
                      <a:pt x="847" y="404"/>
                    </a:lnTo>
                    <a:lnTo>
                      <a:pt x="686" y="525"/>
                    </a:lnTo>
                    <a:lnTo>
                      <a:pt x="544" y="646"/>
                    </a:lnTo>
                    <a:lnTo>
                      <a:pt x="424" y="807"/>
                    </a:lnTo>
                    <a:lnTo>
                      <a:pt x="303" y="968"/>
                    </a:lnTo>
                    <a:lnTo>
                      <a:pt x="222" y="1130"/>
                    </a:lnTo>
                    <a:lnTo>
                      <a:pt x="141" y="1311"/>
                    </a:lnTo>
                    <a:lnTo>
                      <a:pt x="61" y="1513"/>
                    </a:lnTo>
                    <a:lnTo>
                      <a:pt x="20" y="1714"/>
                    </a:lnTo>
                    <a:lnTo>
                      <a:pt x="0" y="1916"/>
                    </a:lnTo>
                    <a:lnTo>
                      <a:pt x="0" y="2117"/>
                    </a:lnTo>
                    <a:lnTo>
                      <a:pt x="20" y="2339"/>
                    </a:lnTo>
                    <a:lnTo>
                      <a:pt x="61" y="2541"/>
                    </a:lnTo>
                    <a:lnTo>
                      <a:pt x="101" y="2722"/>
                    </a:lnTo>
                    <a:lnTo>
                      <a:pt x="182" y="2924"/>
                    </a:lnTo>
                    <a:lnTo>
                      <a:pt x="282" y="3085"/>
                    </a:lnTo>
                    <a:lnTo>
                      <a:pt x="383" y="3267"/>
                    </a:lnTo>
                    <a:lnTo>
                      <a:pt x="504" y="3408"/>
                    </a:lnTo>
                    <a:lnTo>
                      <a:pt x="645" y="3549"/>
                    </a:lnTo>
                    <a:lnTo>
                      <a:pt x="786" y="3690"/>
                    </a:lnTo>
                    <a:lnTo>
                      <a:pt x="948" y="3791"/>
                    </a:lnTo>
                    <a:lnTo>
                      <a:pt x="1129" y="3892"/>
                    </a:lnTo>
                    <a:lnTo>
                      <a:pt x="1311" y="3972"/>
                    </a:lnTo>
                    <a:lnTo>
                      <a:pt x="1492" y="4033"/>
                    </a:lnTo>
                    <a:lnTo>
                      <a:pt x="1694" y="4073"/>
                    </a:lnTo>
                    <a:lnTo>
                      <a:pt x="1895" y="4113"/>
                    </a:lnTo>
                    <a:lnTo>
                      <a:pt x="2117" y="4113"/>
                    </a:lnTo>
                    <a:lnTo>
                      <a:pt x="2319" y="4093"/>
                    </a:lnTo>
                    <a:lnTo>
                      <a:pt x="2520" y="4053"/>
                    </a:lnTo>
                    <a:lnTo>
                      <a:pt x="2722" y="3992"/>
                    </a:lnTo>
                    <a:lnTo>
                      <a:pt x="2903" y="3932"/>
                    </a:lnTo>
                    <a:lnTo>
                      <a:pt x="3085" y="3831"/>
                    </a:lnTo>
                    <a:lnTo>
                      <a:pt x="3246" y="3730"/>
                    </a:lnTo>
                    <a:lnTo>
                      <a:pt x="3407" y="3609"/>
                    </a:lnTo>
                    <a:lnTo>
                      <a:pt x="3548" y="3468"/>
                    </a:lnTo>
                    <a:lnTo>
                      <a:pt x="3669" y="3307"/>
                    </a:lnTo>
                    <a:lnTo>
                      <a:pt x="3770" y="3146"/>
                    </a:lnTo>
                    <a:lnTo>
                      <a:pt x="3871" y="2984"/>
                    </a:lnTo>
                    <a:lnTo>
                      <a:pt x="3952" y="2803"/>
                    </a:lnTo>
                    <a:lnTo>
                      <a:pt x="4012" y="2601"/>
                    </a:lnTo>
                    <a:lnTo>
                      <a:pt x="4073" y="2420"/>
                    </a:lnTo>
                    <a:lnTo>
                      <a:pt x="4093" y="2198"/>
                    </a:lnTo>
                    <a:lnTo>
                      <a:pt x="4093" y="1996"/>
                    </a:lnTo>
                    <a:lnTo>
                      <a:pt x="4073" y="1795"/>
                    </a:lnTo>
                    <a:lnTo>
                      <a:pt x="4032" y="1593"/>
                    </a:lnTo>
                    <a:lnTo>
                      <a:pt x="3992" y="1392"/>
                    </a:lnTo>
                    <a:lnTo>
                      <a:pt x="3911" y="1210"/>
                    </a:lnTo>
                    <a:lnTo>
                      <a:pt x="3810" y="1029"/>
                    </a:lnTo>
                    <a:lnTo>
                      <a:pt x="3710" y="867"/>
                    </a:lnTo>
                    <a:lnTo>
                      <a:pt x="3589" y="706"/>
                    </a:lnTo>
                    <a:lnTo>
                      <a:pt x="3448" y="565"/>
                    </a:lnTo>
                    <a:lnTo>
                      <a:pt x="3306" y="444"/>
                    </a:lnTo>
                    <a:lnTo>
                      <a:pt x="3145" y="323"/>
                    </a:lnTo>
                    <a:lnTo>
                      <a:pt x="2964" y="222"/>
                    </a:lnTo>
                    <a:lnTo>
                      <a:pt x="2782" y="142"/>
                    </a:lnTo>
                    <a:lnTo>
                      <a:pt x="2601" y="81"/>
                    </a:lnTo>
                    <a:lnTo>
                      <a:pt x="2399" y="41"/>
                    </a:lnTo>
                    <a:lnTo>
                      <a:pt x="2198" y="21"/>
                    </a:lnTo>
                    <a:lnTo>
                      <a:pt x="197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4"/>
              <p:cNvSpPr/>
              <p:nvPr/>
            </p:nvSpPr>
            <p:spPr>
              <a:xfrm>
                <a:off x="3733125" y="847975"/>
                <a:ext cx="155775" cy="64025"/>
              </a:xfrm>
              <a:custGeom>
                <a:avLst/>
                <a:gdLst/>
                <a:ahLst/>
                <a:cxnLst/>
                <a:rect l="l" t="t" r="r" b="b"/>
                <a:pathLst>
                  <a:path w="6231" h="2561" extrusionOk="0">
                    <a:moveTo>
                      <a:pt x="4154" y="0"/>
                    </a:moveTo>
                    <a:lnTo>
                      <a:pt x="3871" y="21"/>
                    </a:lnTo>
                    <a:lnTo>
                      <a:pt x="3589" y="61"/>
                    </a:lnTo>
                    <a:lnTo>
                      <a:pt x="3307" y="121"/>
                    </a:lnTo>
                    <a:lnTo>
                      <a:pt x="3045" y="182"/>
                    </a:lnTo>
                    <a:lnTo>
                      <a:pt x="2783" y="263"/>
                    </a:lnTo>
                    <a:lnTo>
                      <a:pt x="2541" y="343"/>
                    </a:lnTo>
                    <a:lnTo>
                      <a:pt x="2097" y="545"/>
                    </a:lnTo>
                    <a:lnTo>
                      <a:pt x="1674" y="787"/>
                    </a:lnTo>
                    <a:lnTo>
                      <a:pt x="1311" y="1029"/>
                    </a:lnTo>
                    <a:lnTo>
                      <a:pt x="988" y="1271"/>
                    </a:lnTo>
                    <a:lnTo>
                      <a:pt x="706" y="1512"/>
                    </a:lnTo>
                    <a:lnTo>
                      <a:pt x="464" y="1734"/>
                    </a:lnTo>
                    <a:lnTo>
                      <a:pt x="142" y="2077"/>
                    </a:lnTo>
                    <a:lnTo>
                      <a:pt x="41" y="2218"/>
                    </a:lnTo>
                    <a:lnTo>
                      <a:pt x="1" y="2299"/>
                    </a:lnTo>
                    <a:lnTo>
                      <a:pt x="1" y="2379"/>
                    </a:lnTo>
                    <a:lnTo>
                      <a:pt x="21" y="2460"/>
                    </a:lnTo>
                    <a:lnTo>
                      <a:pt x="81" y="2520"/>
                    </a:lnTo>
                    <a:lnTo>
                      <a:pt x="142" y="2541"/>
                    </a:lnTo>
                    <a:lnTo>
                      <a:pt x="202" y="2561"/>
                    </a:lnTo>
                    <a:lnTo>
                      <a:pt x="283" y="2520"/>
                    </a:lnTo>
                    <a:lnTo>
                      <a:pt x="323" y="2500"/>
                    </a:lnTo>
                    <a:lnTo>
                      <a:pt x="363" y="2460"/>
                    </a:lnTo>
                    <a:lnTo>
                      <a:pt x="464" y="2339"/>
                    </a:lnTo>
                    <a:lnTo>
                      <a:pt x="767" y="2016"/>
                    </a:lnTo>
                    <a:lnTo>
                      <a:pt x="988" y="1815"/>
                    </a:lnTo>
                    <a:lnTo>
                      <a:pt x="1230" y="1593"/>
                    </a:lnTo>
                    <a:lnTo>
                      <a:pt x="1533" y="1351"/>
                    </a:lnTo>
                    <a:lnTo>
                      <a:pt x="1875" y="1129"/>
                    </a:lnTo>
                    <a:lnTo>
                      <a:pt x="2259" y="908"/>
                    </a:lnTo>
                    <a:lnTo>
                      <a:pt x="2682" y="726"/>
                    </a:lnTo>
                    <a:lnTo>
                      <a:pt x="2904" y="646"/>
                    </a:lnTo>
                    <a:lnTo>
                      <a:pt x="3146" y="585"/>
                    </a:lnTo>
                    <a:lnTo>
                      <a:pt x="3387" y="525"/>
                    </a:lnTo>
                    <a:lnTo>
                      <a:pt x="3650" y="464"/>
                    </a:lnTo>
                    <a:lnTo>
                      <a:pt x="3892" y="424"/>
                    </a:lnTo>
                    <a:lnTo>
                      <a:pt x="4174" y="404"/>
                    </a:lnTo>
                    <a:lnTo>
                      <a:pt x="4456" y="404"/>
                    </a:lnTo>
                    <a:lnTo>
                      <a:pt x="4738" y="424"/>
                    </a:lnTo>
                    <a:lnTo>
                      <a:pt x="5020" y="464"/>
                    </a:lnTo>
                    <a:lnTo>
                      <a:pt x="5323" y="504"/>
                    </a:lnTo>
                    <a:lnTo>
                      <a:pt x="5645" y="585"/>
                    </a:lnTo>
                    <a:lnTo>
                      <a:pt x="5968" y="686"/>
                    </a:lnTo>
                    <a:lnTo>
                      <a:pt x="6049" y="686"/>
                    </a:lnTo>
                    <a:lnTo>
                      <a:pt x="6109" y="666"/>
                    </a:lnTo>
                    <a:lnTo>
                      <a:pt x="6190" y="625"/>
                    </a:lnTo>
                    <a:lnTo>
                      <a:pt x="6230" y="545"/>
                    </a:lnTo>
                    <a:lnTo>
                      <a:pt x="6230" y="464"/>
                    </a:lnTo>
                    <a:lnTo>
                      <a:pt x="6210" y="383"/>
                    </a:lnTo>
                    <a:lnTo>
                      <a:pt x="6170" y="323"/>
                    </a:lnTo>
                    <a:lnTo>
                      <a:pt x="6089" y="283"/>
                    </a:lnTo>
                    <a:lnTo>
                      <a:pt x="5746" y="182"/>
                    </a:lnTo>
                    <a:lnTo>
                      <a:pt x="5404" y="101"/>
                    </a:lnTo>
                    <a:lnTo>
                      <a:pt x="5081" y="41"/>
                    </a:lnTo>
                    <a:lnTo>
                      <a:pt x="4758" y="21"/>
                    </a:lnTo>
                    <a:lnTo>
                      <a:pt x="4456"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4"/>
              <p:cNvSpPr/>
              <p:nvPr/>
            </p:nvSpPr>
            <p:spPr>
              <a:xfrm>
                <a:off x="4103575" y="853025"/>
                <a:ext cx="155250" cy="64525"/>
              </a:xfrm>
              <a:custGeom>
                <a:avLst/>
                <a:gdLst/>
                <a:ahLst/>
                <a:cxnLst/>
                <a:rect l="l" t="t" r="r" b="b"/>
                <a:pathLst>
                  <a:path w="6210" h="2581" extrusionOk="0">
                    <a:moveTo>
                      <a:pt x="1775" y="0"/>
                    </a:moveTo>
                    <a:lnTo>
                      <a:pt x="1452" y="20"/>
                    </a:lnTo>
                    <a:lnTo>
                      <a:pt x="1150" y="40"/>
                    </a:lnTo>
                    <a:lnTo>
                      <a:pt x="807" y="101"/>
                    </a:lnTo>
                    <a:lnTo>
                      <a:pt x="484" y="181"/>
                    </a:lnTo>
                    <a:lnTo>
                      <a:pt x="142" y="282"/>
                    </a:lnTo>
                    <a:lnTo>
                      <a:pt x="61" y="323"/>
                    </a:lnTo>
                    <a:lnTo>
                      <a:pt x="21" y="383"/>
                    </a:lnTo>
                    <a:lnTo>
                      <a:pt x="0" y="464"/>
                    </a:lnTo>
                    <a:lnTo>
                      <a:pt x="0" y="544"/>
                    </a:lnTo>
                    <a:lnTo>
                      <a:pt x="41" y="605"/>
                    </a:lnTo>
                    <a:lnTo>
                      <a:pt x="101" y="665"/>
                    </a:lnTo>
                    <a:lnTo>
                      <a:pt x="182" y="685"/>
                    </a:lnTo>
                    <a:lnTo>
                      <a:pt x="263" y="665"/>
                    </a:lnTo>
                    <a:lnTo>
                      <a:pt x="585" y="585"/>
                    </a:lnTo>
                    <a:lnTo>
                      <a:pt x="888" y="504"/>
                    </a:lnTo>
                    <a:lnTo>
                      <a:pt x="1190" y="464"/>
                    </a:lnTo>
                    <a:lnTo>
                      <a:pt x="1492" y="423"/>
                    </a:lnTo>
                    <a:lnTo>
                      <a:pt x="1775" y="403"/>
                    </a:lnTo>
                    <a:lnTo>
                      <a:pt x="2037" y="403"/>
                    </a:lnTo>
                    <a:lnTo>
                      <a:pt x="2319" y="423"/>
                    </a:lnTo>
                    <a:lnTo>
                      <a:pt x="2561" y="464"/>
                    </a:lnTo>
                    <a:lnTo>
                      <a:pt x="2823" y="524"/>
                    </a:lnTo>
                    <a:lnTo>
                      <a:pt x="3065" y="565"/>
                    </a:lnTo>
                    <a:lnTo>
                      <a:pt x="3287" y="645"/>
                    </a:lnTo>
                    <a:lnTo>
                      <a:pt x="3508" y="726"/>
                    </a:lnTo>
                    <a:lnTo>
                      <a:pt x="3932" y="907"/>
                    </a:lnTo>
                    <a:lnTo>
                      <a:pt x="4315" y="1129"/>
                    </a:lnTo>
                    <a:lnTo>
                      <a:pt x="4637" y="1351"/>
                    </a:lnTo>
                    <a:lnTo>
                      <a:pt x="4940" y="1573"/>
                    </a:lnTo>
                    <a:lnTo>
                      <a:pt x="5202" y="1794"/>
                    </a:lnTo>
                    <a:lnTo>
                      <a:pt x="5424" y="2016"/>
                    </a:lnTo>
                    <a:lnTo>
                      <a:pt x="5726" y="2339"/>
                    </a:lnTo>
                    <a:lnTo>
                      <a:pt x="5847" y="2500"/>
                    </a:lnTo>
                    <a:lnTo>
                      <a:pt x="5867" y="2540"/>
                    </a:lnTo>
                    <a:lnTo>
                      <a:pt x="5907" y="2560"/>
                    </a:lnTo>
                    <a:lnTo>
                      <a:pt x="6008" y="2581"/>
                    </a:lnTo>
                    <a:lnTo>
                      <a:pt x="6069" y="2581"/>
                    </a:lnTo>
                    <a:lnTo>
                      <a:pt x="6129" y="2540"/>
                    </a:lnTo>
                    <a:lnTo>
                      <a:pt x="6190" y="2500"/>
                    </a:lnTo>
                    <a:lnTo>
                      <a:pt x="6210" y="2419"/>
                    </a:lnTo>
                    <a:lnTo>
                      <a:pt x="6210" y="2339"/>
                    </a:lnTo>
                    <a:lnTo>
                      <a:pt x="6170" y="2258"/>
                    </a:lnTo>
                    <a:lnTo>
                      <a:pt x="6069" y="2117"/>
                    </a:lnTo>
                    <a:lnTo>
                      <a:pt x="5746" y="1774"/>
                    </a:lnTo>
                    <a:lnTo>
                      <a:pt x="5524" y="1552"/>
                    </a:lnTo>
                    <a:lnTo>
                      <a:pt x="5242" y="1310"/>
                    </a:lnTo>
                    <a:lnTo>
                      <a:pt x="4920" y="1048"/>
                    </a:lnTo>
                    <a:lnTo>
                      <a:pt x="4537" y="806"/>
                    </a:lnTo>
                    <a:lnTo>
                      <a:pt x="4133" y="565"/>
                    </a:lnTo>
                    <a:lnTo>
                      <a:pt x="3670" y="363"/>
                    </a:lnTo>
                    <a:lnTo>
                      <a:pt x="3428" y="282"/>
                    </a:lnTo>
                    <a:lnTo>
                      <a:pt x="3186" y="202"/>
                    </a:lnTo>
                    <a:lnTo>
                      <a:pt x="2924" y="121"/>
                    </a:lnTo>
                    <a:lnTo>
                      <a:pt x="2642" y="81"/>
                    </a:lnTo>
                    <a:lnTo>
                      <a:pt x="2359" y="40"/>
                    </a:lnTo>
                    <a:lnTo>
                      <a:pt x="2077"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4"/>
              <p:cNvSpPr/>
              <p:nvPr/>
            </p:nvSpPr>
            <p:spPr>
              <a:xfrm>
                <a:off x="4024950" y="1047575"/>
                <a:ext cx="122500" cy="144150"/>
              </a:xfrm>
              <a:custGeom>
                <a:avLst/>
                <a:gdLst/>
                <a:ahLst/>
                <a:cxnLst/>
                <a:rect l="l" t="t" r="r" b="b"/>
                <a:pathLst>
                  <a:path w="4900" h="5766" extrusionOk="0">
                    <a:moveTo>
                      <a:pt x="142" y="0"/>
                    </a:moveTo>
                    <a:lnTo>
                      <a:pt x="81" y="40"/>
                    </a:lnTo>
                    <a:lnTo>
                      <a:pt x="21" y="101"/>
                    </a:lnTo>
                    <a:lnTo>
                      <a:pt x="0" y="181"/>
                    </a:lnTo>
                    <a:lnTo>
                      <a:pt x="0" y="262"/>
                    </a:lnTo>
                    <a:lnTo>
                      <a:pt x="41" y="343"/>
                    </a:lnTo>
                    <a:lnTo>
                      <a:pt x="101" y="383"/>
                    </a:lnTo>
                    <a:lnTo>
                      <a:pt x="162" y="403"/>
                    </a:lnTo>
                    <a:lnTo>
                      <a:pt x="545" y="484"/>
                    </a:lnTo>
                    <a:lnTo>
                      <a:pt x="928" y="585"/>
                    </a:lnTo>
                    <a:lnTo>
                      <a:pt x="1291" y="746"/>
                    </a:lnTo>
                    <a:lnTo>
                      <a:pt x="1674" y="927"/>
                    </a:lnTo>
                    <a:lnTo>
                      <a:pt x="2037" y="1149"/>
                    </a:lnTo>
                    <a:lnTo>
                      <a:pt x="2379" y="1391"/>
                    </a:lnTo>
                    <a:lnTo>
                      <a:pt x="2722" y="1673"/>
                    </a:lnTo>
                    <a:lnTo>
                      <a:pt x="3045" y="1976"/>
                    </a:lnTo>
                    <a:lnTo>
                      <a:pt x="3347" y="2298"/>
                    </a:lnTo>
                    <a:lnTo>
                      <a:pt x="3629" y="2641"/>
                    </a:lnTo>
                    <a:lnTo>
                      <a:pt x="3871" y="3024"/>
                    </a:lnTo>
                    <a:lnTo>
                      <a:pt x="4073" y="3407"/>
                    </a:lnTo>
                    <a:lnTo>
                      <a:pt x="4234" y="3790"/>
                    </a:lnTo>
                    <a:lnTo>
                      <a:pt x="4375" y="4214"/>
                    </a:lnTo>
                    <a:lnTo>
                      <a:pt x="4456" y="4617"/>
                    </a:lnTo>
                    <a:lnTo>
                      <a:pt x="4476" y="4839"/>
                    </a:lnTo>
                    <a:lnTo>
                      <a:pt x="4496" y="5060"/>
                    </a:lnTo>
                    <a:lnTo>
                      <a:pt x="625" y="5363"/>
                    </a:lnTo>
                    <a:lnTo>
                      <a:pt x="545" y="5383"/>
                    </a:lnTo>
                    <a:lnTo>
                      <a:pt x="484" y="5423"/>
                    </a:lnTo>
                    <a:lnTo>
                      <a:pt x="444" y="5504"/>
                    </a:lnTo>
                    <a:lnTo>
                      <a:pt x="424" y="5585"/>
                    </a:lnTo>
                    <a:lnTo>
                      <a:pt x="444" y="5665"/>
                    </a:lnTo>
                    <a:lnTo>
                      <a:pt x="484" y="5726"/>
                    </a:lnTo>
                    <a:lnTo>
                      <a:pt x="565" y="5766"/>
                    </a:lnTo>
                    <a:lnTo>
                      <a:pt x="646" y="5766"/>
                    </a:lnTo>
                    <a:lnTo>
                      <a:pt x="4718" y="5443"/>
                    </a:lnTo>
                    <a:lnTo>
                      <a:pt x="4778" y="5423"/>
                    </a:lnTo>
                    <a:lnTo>
                      <a:pt x="4839" y="5383"/>
                    </a:lnTo>
                    <a:lnTo>
                      <a:pt x="4879" y="5322"/>
                    </a:lnTo>
                    <a:lnTo>
                      <a:pt x="4899" y="5242"/>
                    </a:lnTo>
                    <a:lnTo>
                      <a:pt x="4899" y="5000"/>
                    </a:lnTo>
                    <a:lnTo>
                      <a:pt x="4879" y="4778"/>
                    </a:lnTo>
                    <a:lnTo>
                      <a:pt x="4859" y="4536"/>
                    </a:lnTo>
                    <a:lnTo>
                      <a:pt x="4819" y="4294"/>
                    </a:lnTo>
                    <a:lnTo>
                      <a:pt x="4758" y="4072"/>
                    </a:lnTo>
                    <a:lnTo>
                      <a:pt x="4678" y="3831"/>
                    </a:lnTo>
                    <a:lnTo>
                      <a:pt x="4597" y="3609"/>
                    </a:lnTo>
                    <a:lnTo>
                      <a:pt x="4516" y="3387"/>
                    </a:lnTo>
                    <a:lnTo>
                      <a:pt x="4295" y="2964"/>
                    </a:lnTo>
                    <a:lnTo>
                      <a:pt x="4033" y="2540"/>
                    </a:lnTo>
                    <a:lnTo>
                      <a:pt x="3730" y="2137"/>
                    </a:lnTo>
                    <a:lnTo>
                      <a:pt x="3408" y="1774"/>
                    </a:lnTo>
                    <a:lnTo>
                      <a:pt x="3065" y="1431"/>
                    </a:lnTo>
                    <a:lnTo>
                      <a:pt x="2682" y="1109"/>
                    </a:lnTo>
                    <a:lnTo>
                      <a:pt x="2299" y="827"/>
                    </a:lnTo>
                    <a:lnTo>
                      <a:pt x="1896" y="585"/>
                    </a:lnTo>
                    <a:lnTo>
                      <a:pt x="1472" y="383"/>
                    </a:lnTo>
                    <a:lnTo>
                      <a:pt x="1049" y="202"/>
                    </a:lnTo>
                    <a:lnTo>
                      <a:pt x="646" y="81"/>
                    </a:lnTo>
                    <a:lnTo>
                      <a:pt x="22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3844500" y="1231025"/>
                <a:ext cx="256575" cy="97800"/>
              </a:xfrm>
              <a:custGeom>
                <a:avLst/>
                <a:gdLst/>
                <a:ahLst/>
                <a:cxnLst/>
                <a:rect l="l" t="t" r="r" b="b"/>
                <a:pathLst>
                  <a:path w="10263" h="3912" extrusionOk="0">
                    <a:moveTo>
                      <a:pt x="162" y="1"/>
                    </a:moveTo>
                    <a:lnTo>
                      <a:pt x="102" y="41"/>
                    </a:lnTo>
                    <a:lnTo>
                      <a:pt x="41" y="101"/>
                    </a:lnTo>
                    <a:lnTo>
                      <a:pt x="1" y="182"/>
                    </a:lnTo>
                    <a:lnTo>
                      <a:pt x="1" y="242"/>
                    </a:lnTo>
                    <a:lnTo>
                      <a:pt x="41" y="323"/>
                    </a:lnTo>
                    <a:lnTo>
                      <a:pt x="404" y="847"/>
                    </a:lnTo>
                    <a:lnTo>
                      <a:pt x="807" y="1311"/>
                    </a:lnTo>
                    <a:lnTo>
                      <a:pt x="1211" y="1734"/>
                    </a:lnTo>
                    <a:lnTo>
                      <a:pt x="1634" y="2117"/>
                    </a:lnTo>
                    <a:lnTo>
                      <a:pt x="2057" y="2440"/>
                    </a:lnTo>
                    <a:lnTo>
                      <a:pt x="2501" y="2742"/>
                    </a:lnTo>
                    <a:lnTo>
                      <a:pt x="2944" y="2984"/>
                    </a:lnTo>
                    <a:lnTo>
                      <a:pt x="3408" y="3206"/>
                    </a:lnTo>
                    <a:lnTo>
                      <a:pt x="3852" y="3388"/>
                    </a:lnTo>
                    <a:lnTo>
                      <a:pt x="4295" y="3549"/>
                    </a:lnTo>
                    <a:lnTo>
                      <a:pt x="4759" y="3670"/>
                    </a:lnTo>
                    <a:lnTo>
                      <a:pt x="5202" y="3750"/>
                    </a:lnTo>
                    <a:lnTo>
                      <a:pt x="5646" y="3831"/>
                    </a:lnTo>
                    <a:lnTo>
                      <a:pt x="6069" y="3871"/>
                    </a:lnTo>
                    <a:lnTo>
                      <a:pt x="6493" y="3892"/>
                    </a:lnTo>
                    <a:lnTo>
                      <a:pt x="6896" y="3912"/>
                    </a:lnTo>
                    <a:lnTo>
                      <a:pt x="7561" y="3892"/>
                    </a:lnTo>
                    <a:lnTo>
                      <a:pt x="8166" y="3831"/>
                    </a:lnTo>
                    <a:lnTo>
                      <a:pt x="8710" y="3750"/>
                    </a:lnTo>
                    <a:lnTo>
                      <a:pt x="9194" y="3670"/>
                    </a:lnTo>
                    <a:lnTo>
                      <a:pt x="9577" y="3569"/>
                    </a:lnTo>
                    <a:lnTo>
                      <a:pt x="9859" y="3488"/>
                    </a:lnTo>
                    <a:lnTo>
                      <a:pt x="10122" y="3408"/>
                    </a:lnTo>
                    <a:lnTo>
                      <a:pt x="10182" y="3367"/>
                    </a:lnTo>
                    <a:lnTo>
                      <a:pt x="10243" y="3307"/>
                    </a:lnTo>
                    <a:lnTo>
                      <a:pt x="10263" y="3226"/>
                    </a:lnTo>
                    <a:lnTo>
                      <a:pt x="10243" y="3146"/>
                    </a:lnTo>
                    <a:lnTo>
                      <a:pt x="10202" y="3085"/>
                    </a:lnTo>
                    <a:lnTo>
                      <a:pt x="10142" y="3025"/>
                    </a:lnTo>
                    <a:lnTo>
                      <a:pt x="9980" y="3025"/>
                    </a:lnTo>
                    <a:lnTo>
                      <a:pt x="9698" y="3125"/>
                    </a:lnTo>
                    <a:lnTo>
                      <a:pt x="9376" y="3206"/>
                    </a:lnTo>
                    <a:lnTo>
                      <a:pt x="8932" y="3307"/>
                    </a:lnTo>
                    <a:lnTo>
                      <a:pt x="8408" y="3388"/>
                    </a:lnTo>
                    <a:lnTo>
                      <a:pt x="7823" y="3448"/>
                    </a:lnTo>
                    <a:lnTo>
                      <a:pt x="7158" y="3488"/>
                    </a:lnTo>
                    <a:lnTo>
                      <a:pt x="6815" y="3508"/>
                    </a:lnTo>
                    <a:lnTo>
                      <a:pt x="6452" y="3488"/>
                    </a:lnTo>
                    <a:lnTo>
                      <a:pt x="6069" y="3468"/>
                    </a:lnTo>
                    <a:lnTo>
                      <a:pt x="5686" y="3428"/>
                    </a:lnTo>
                    <a:lnTo>
                      <a:pt x="5303" y="3367"/>
                    </a:lnTo>
                    <a:lnTo>
                      <a:pt x="4900" y="3287"/>
                    </a:lnTo>
                    <a:lnTo>
                      <a:pt x="4517" y="3166"/>
                    </a:lnTo>
                    <a:lnTo>
                      <a:pt x="4114" y="3045"/>
                    </a:lnTo>
                    <a:lnTo>
                      <a:pt x="3711" y="2904"/>
                    </a:lnTo>
                    <a:lnTo>
                      <a:pt x="3327" y="2722"/>
                    </a:lnTo>
                    <a:lnTo>
                      <a:pt x="2924" y="2500"/>
                    </a:lnTo>
                    <a:lnTo>
                      <a:pt x="2541" y="2259"/>
                    </a:lnTo>
                    <a:lnTo>
                      <a:pt x="2158" y="1996"/>
                    </a:lnTo>
                    <a:lnTo>
                      <a:pt x="1775" y="1694"/>
                    </a:lnTo>
                    <a:lnTo>
                      <a:pt x="1412" y="1351"/>
                    </a:lnTo>
                    <a:lnTo>
                      <a:pt x="1049" y="968"/>
                    </a:lnTo>
                    <a:lnTo>
                      <a:pt x="707" y="565"/>
                    </a:lnTo>
                    <a:lnTo>
                      <a:pt x="384" y="101"/>
                    </a:lnTo>
                    <a:lnTo>
                      <a:pt x="324" y="41"/>
                    </a:lnTo>
                    <a:lnTo>
                      <a:pt x="243"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3653000" y="1086375"/>
                <a:ext cx="162800" cy="162825"/>
              </a:xfrm>
              <a:custGeom>
                <a:avLst/>
                <a:gdLst/>
                <a:ahLst/>
                <a:cxnLst/>
                <a:rect l="l" t="t" r="r" b="b"/>
                <a:pathLst>
                  <a:path w="6512" h="6513" extrusionOk="0">
                    <a:moveTo>
                      <a:pt x="3266" y="0"/>
                    </a:moveTo>
                    <a:lnTo>
                      <a:pt x="3024" y="21"/>
                    </a:lnTo>
                    <a:lnTo>
                      <a:pt x="2802" y="41"/>
                    </a:lnTo>
                    <a:lnTo>
                      <a:pt x="2560" y="81"/>
                    </a:lnTo>
                    <a:lnTo>
                      <a:pt x="2318" y="142"/>
                    </a:lnTo>
                    <a:lnTo>
                      <a:pt x="2016" y="262"/>
                    </a:lnTo>
                    <a:lnTo>
                      <a:pt x="1714" y="404"/>
                    </a:lnTo>
                    <a:lnTo>
                      <a:pt x="1431" y="565"/>
                    </a:lnTo>
                    <a:lnTo>
                      <a:pt x="1189" y="767"/>
                    </a:lnTo>
                    <a:lnTo>
                      <a:pt x="948" y="968"/>
                    </a:lnTo>
                    <a:lnTo>
                      <a:pt x="746" y="1210"/>
                    </a:lnTo>
                    <a:lnTo>
                      <a:pt x="565" y="1452"/>
                    </a:lnTo>
                    <a:lnTo>
                      <a:pt x="403" y="1714"/>
                    </a:lnTo>
                    <a:lnTo>
                      <a:pt x="262" y="1996"/>
                    </a:lnTo>
                    <a:lnTo>
                      <a:pt x="161" y="2299"/>
                    </a:lnTo>
                    <a:lnTo>
                      <a:pt x="81" y="2601"/>
                    </a:lnTo>
                    <a:lnTo>
                      <a:pt x="20" y="2924"/>
                    </a:lnTo>
                    <a:lnTo>
                      <a:pt x="0" y="3226"/>
                    </a:lnTo>
                    <a:lnTo>
                      <a:pt x="20" y="3549"/>
                    </a:lnTo>
                    <a:lnTo>
                      <a:pt x="61" y="3871"/>
                    </a:lnTo>
                    <a:lnTo>
                      <a:pt x="141" y="4194"/>
                    </a:lnTo>
                    <a:lnTo>
                      <a:pt x="242" y="4456"/>
                    </a:lnTo>
                    <a:lnTo>
                      <a:pt x="343" y="4698"/>
                    </a:lnTo>
                    <a:lnTo>
                      <a:pt x="464" y="4940"/>
                    </a:lnTo>
                    <a:lnTo>
                      <a:pt x="625" y="5162"/>
                    </a:lnTo>
                    <a:lnTo>
                      <a:pt x="766" y="5363"/>
                    </a:lnTo>
                    <a:lnTo>
                      <a:pt x="948" y="5545"/>
                    </a:lnTo>
                    <a:lnTo>
                      <a:pt x="1129" y="5726"/>
                    </a:lnTo>
                    <a:lnTo>
                      <a:pt x="1331" y="5887"/>
                    </a:lnTo>
                    <a:lnTo>
                      <a:pt x="1552" y="6028"/>
                    </a:lnTo>
                    <a:lnTo>
                      <a:pt x="1774" y="6149"/>
                    </a:lnTo>
                    <a:lnTo>
                      <a:pt x="1996" y="6270"/>
                    </a:lnTo>
                    <a:lnTo>
                      <a:pt x="2238" y="6351"/>
                    </a:lnTo>
                    <a:lnTo>
                      <a:pt x="2500" y="6432"/>
                    </a:lnTo>
                    <a:lnTo>
                      <a:pt x="2742" y="6472"/>
                    </a:lnTo>
                    <a:lnTo>
                      <a:pt x="3004" y="6512"/>
                    </a:lnTo>
                    <a:lnTo>
                      <a:pt x="3488" y="6512"/>
                    </a:lnTo>
                    <a:lnTo>
                      <a:pt x="3730" y="6472"/>
                    </a:lnTo>
                    <a:lnTo>
                      <a:pt x="3972" y="6432"/>
                    </a:lnTo>
                    <a:lnTo>
                      <a:pt x="4193" y="6371"/>
                    </a:lnTo>
                    <a:lnTo>
                      <a:pt x="4516" y="6270"/>
                    </a:lnTo>
                    <a:lnTo>
                      <a:pt x="4818" y="6129"/>
                    </a:lnTo>
                    <a:lnTo>
                      <a:pt x="5080" y="5948"/>
                    </a:lnTo>
                    <a:lnTo>
                      <a:pt x="5343" y="5766"/>
                    </a:lnTo>
                    <a:lnTo>
                      <a:pt x="5564" y="5545"/>
                    </a:lnTo>
                    <a:lnTo>
                      <a:pt x="5786" y="5323"/>
                    </a:lnTo>
                    <a:lnTo>
                      <a:pt x="5968" y="5061"/>
                    </a:lnTo>
                    <a:lnTo>
                      <a:pt x="6129" y="4799"/>
                    </a:lnTo>
                    <a:lnTo>
                      <a:pt x="6270" y="4516"/>
                    </a:lnTo>
                    <a:lnTo>
                      <a:pt x="6371" y="4214"/>
                    </a:lnTo>
                    <a:lnTo>
                      <a:pt x="6451" y="3912"/>
                    </a:lnTo>
                    <a:lnTo>
                      <a:pt x="6492" y="3609"/>
                    </a:lnTo>
                    <a:lnTo>
                      <a:pt x="6512" y="3287"/>
                    </a:lnTo>
                    <a:lnTo>
                      <a:pt x="6512" y="2964"/>
                    </a:lnTo>
                    <a:lnTo>
                      <a:pt x="6451" y="2641"/>
                    </a:lnTo>
                    <a:lnTo>
                      <a:pt x="6371" y="2319"/>
                    </a:lnTo>
                    <a:lnTo>
                      <a:pt x="6290" y="2057"/>
                    </a:lnTo>
                    <a:lnTo>
                      <a:pt x="6169" y="1815"/>
                    </a:lnTo>
                    <a:lnTo>
                      <a:pt x="6048" y="1593"/>
                    </a:lnTo>
                    <a:lnTo>
                      <a:pt x="5907" y="1371"/>
                    </a:lnTo>
                    <a:lnTo>
                      <a:pt x="5746" y="1170"/>
                    </a:lnTo>
                    <a:lnTo>
                      <a:pt x="5564" y="968"/>
                    </a:lnTo>
                    <a:lnTo>
                      <a:pt x="5383" y="787"/>
                    </a:lnTo>
                    <a:lnTo>
                      <a:pt x="5181" y="646"/>
                    </a:lnTo>
                    <a:lnTo>
                      <a:pt x="4980" y="484"/>
                    </a:lnTo>
                    <a:lnTo>
                      <a:pt x="4758" y="363"/>
                    </a:lnTo>
                    <a:lnTo>
                      <a:pt x="4516" y="262"/>
                    </a:lnTo>
                    <a:lnTo>
                      <a:pt x="4274" y="162"/>
                    </a:lnTo>
                    <a:lnTo>
                      <a:pt x="4032" y="101"/>
                    </a:lnTo>
                    <a:lnTo>
                      <a:pt x="3790" y="41"/>
                    </a:lnTo>
                    <a:lnTo>
                      <a:pt x="3528" y="21"/>
                    </a:lnTo>
                    <a:lnTo>
                      <a:pt x="3266" y="0"/>
                    </a:lnTo>
                    <a:close/>
                  </a:path>
                </a:pathLst>
              </a:custGeom>
              <a:solidFill>
                <a:srgbClr val="FCF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3653000" y="1086375"/>
                <a:ext cx="162800" cy="162825"/>
              </a:xfrm>
              <a:custGeom>
                <a:avLst/>
                <a:gdLst/>
                <a:ahLst/>
                <a:cxnLst/>
                <a:rect l="l" t="t" r="r" b="b"/>
                <a:pathLst>
                  <a:path w="6512" h="6513" fill="none" extrusionOk="0">
                    <a:moveTo>
                      <a:pt x="3266" y="0"/>
                    </a:moveTo>
                    <a:lnTo>
                      <a:pt x="3266" y="0"/>
                    </a:lnTo>
                    <a:lnTo>
                      <a:pt x="3024" y="21"/>
                    </a:lnTo>
                    <a:lnTo>
                      <a:pt x="2802" y="41"/>
                    </a:lnTo>
                    <a:lnTo>
                      <a:pt x="2560" y="81"/>
                    </a:lnTo>
                    <a:lnTo>
                      <a:pt x="2318" y="142"/>
                    </a:lnTo>
                    <a:lnTo>
                      <a:pt x="2318" y="142"/>
                    </a:lnTo>
                    <a:lnTo>
                      <a:pt x="2016" y="262"/>
                    </a:lnTo>
                    <a:lnTo>
                      <a:pt x="1714" y="404"/>
                    </a:lnTo>
                    <a:lnTo>
                      <a:pt x="1431" y="565"/>
                    </a:lnTo>
                    <a:lnTo>
                      <a:pt x="1189" y="767"/>
                    </a:lnTo>
                    <a:lnTo>
                      <a:pt x="948" y="968"/>
                    </a:lnTo>
                    <a:lnTo>
                      <a:pt x="746" y="1210"/>
                    </a:lnTo>
                    <a:lnTo>
                      <a:pt x="565" y="1452"/>
                    </a:lnTo>
                    <a:lnTo>
                      <a:pt x="403" y="1714"/>
                    </a:lnTo>
                    <a:lnTo>
                      <a:pt x="262" y="1996"/>
                    </a:lnTo>
                    <a:lnTo>
                      <a:pt x="161" y="2299"/>
                    </a:lnTo>
                    <a:lnTo>
                      <a:pt x="81" y="2601"/>
                    </a:lnTo>
                    <a:lnTo>
                      <a:pt x="20" y="2924"/>
                    </a:lnTo>
                    <a:lnTo>
                      <a:pt x="0" y="3226"/>
                    </a:lnTo>
                    <a:lnTo>
                      <a:pt x="20" y="3549"/>
                    </a:lnTo>
                    <a:lnTo>
                      <a:pt x="61" y="3871"/>
                    </a:lnTo>
                    <a:lnTo>
                      <a:pt x="141" y="4194"/>
                    </a:lnTo>
                    <a:lnTo>
                      <a:pt x="141" y="4194"/>
                    </a:lnTo>
                    <a:lnTo>
                      <a:pt x="242" y="4456"/>
                    </a:lnTo>
                    <a:lnTo>
                      <a:pt x="343" y="4698"/>
                    </a:lnTo>
                    <a:lnTo>
                      <a:pt x="464" y="4940"/>
                    </a:lnTo>
                    <a:lnTo>
                      <a:pt x="625" y="5162"/>
                    </a:lnTo>
                    <a:lnTo>
                      <a:pt x="766" y="5363"/>
                    </a:lnTo>
                    <a:lnTo>
                      <a:pt x="948" y="5545"/>
                    </a:lnTo>
                    <a:lnTo>
                      <a:pt x="1129" y="5726"/>
                    </a:lnTo>
                    <a:lnTo>
                      <a:pt x="1331" y="5887"/>
                    </a:lnTo>
                    <a:lnTo>
                      <a:pt x="1552" y="6028"/>
                    </a:lnTo>
                    <a:lnTo>
                      <a:pt x="1774" y="6149"/>
                    </a:lnTo>
                    <a:lnTo>
                      <a:pt x="1996" y="6270"/>
                    </a:lnTo>
                    <a:lnTo>
                      <a:pt x="2238" y="6351"/>
                    </a:lnTo>
                    <a:lnTo>
                      <a:pt x="2500" y="6432"/>
                    </a:lnTo>
                    <a:lnTo>
                      <a:pt x="2742" y="6472"/>
                    </a:lnTo>
                    <a:lnTo>
                      <a:pt x="3004" y="6512"/>
                    </a:lnTo>
                    <a:lnTo>
                      <a:pt x="3266" y="6512"/>
                    </a:lnTo>
                    <a:lnTo>
                      <a:pt x="3266" y="6512"/>
                    </a:lnTo>
                    <a:lnTo>
                      <a:pt x="3488" y="6512"/>
                    </a:lnTo>
                    <a:lnTo>
                      <a:pt x="3730" y="6472"/>
                    </a:lnTo>
                    <a:lnTo>
                      <a:pt x="3972" y="6432"/>
                    </a:lnTo>
                    <a:lnTo>
                      <a:pt x="4193" y="6371"/>
                    </a:lnTo>
                    <a:lnTo>
                      <a:pt x="4193" y="6371"/>
                    </a:lnTo>
                    <a:lnTo>
                      <a:pt x="4516" y="6270"/>
                    </a:lnTo>
                    <a:lnTo>
                      <a:pt x="4818" y="6129"/>
                    </a:lnTo>
                    <a:lnTo>
                      <a:pt x="5080" y="5948"/>
                    </a:lnTo>
                    <a:lnTo>
                      <a:pt x="5343" y="5766"/>
                    </a:lnTo>
                    <a:lnTo>
                      <a:pt x="5564" y="5545"/>
                    </a:lnTo>
                    <a:lnTo>
                      <a:pt x="5786" y="5323"/>
                    </a:lnTo>
                    <a:lnTo>
                      <a:pt x="5968" y="5061"/>
                    </a:lnTo>
                    <a:lnTo>
                      <a:pt x="6129" y="4799"/>
                    </a:lnTo>
                    <a:lnTo>
                      <a:pt x="6270" y="4516"/>
                    </a:lnTo>
                    <a:lnTo>
                      <a:pt x="6371" y="4214"/>
                    </a:lnTo>
                    <a:lnTo>
                      <a:pt x="6451" y="3912"/>
                    </a:lnTo>
                    <a:lnTo>
                      <a:pt x="6492" y="3609"/>
                    </a:lnTo>
                    <a:lnTo>
                      <a:pt x="6512" y="3287"/>
                    </a:lnTo>
                    <a:lnTo>
                      <a:pt x="6512" y="2964"/>
                    </a:lnTo>
                    <a:lnTo>
                      <a:pt x="6451" y="2641"/>
                    </a:lnTo>
                    <a:lnTo>
                      <a:pt x="6371" y="2319"/>
                    </a:lnTo>
                    <a:lnTo>
                      <a:pt x="6371" y="2319"/>
                    </a:lnTo>
                    <a:lnTo>
                      <a:pt x="6290" y="2057"/>
                    </a:lnTo>
                    <a:lnTo>
                      <a:pt x="6169" y="1815"/>
                    </a:lnTo>
                    <a:lnTo>
                      <a:pt x="6048" y="1593"/>
                    </a:lnTo>
                    <a:lnTo>
                      <a:pt x="5907" y="1371"/>
                    </a:lnTo>
                    <a:lnTo>
                      <a:pt x="5746" y="1170"/>
                    </a:lnTo>
                    <a:lnTo>
                      <a:pt x="5564" y="968"/>
                    </a:lnTo>
                    <a:lnTo>
                      <a:pt x="5383" y="787"/>
                    </a:lnTo>
                    <a:lnTo>
                      <a:pt x="5181" y="646"/>
                    </a:lnTo>
                    <a:lnTo>
                      <a:pt x="4980" y="484"/>
                    </a:lnTo>
                    <a:lnTo>
                      <a:pt x="4758" y="363"/>
                    </a:lnTo>
                    <a:lnTo>
                      <a:pt x="4516" y="262"/>
                    </a:lnTo>
                    <a:lnTo>
                      <a:pt x="4274" y="162"/>
                    </a:lnTo>
                    <a:lnTo>
                      <a:pt x="4032" y="101"/>
                    </a:lnTo>
                    <a:lnTo>
                      <a:pt x="3790" y="41"/>
                    </a:lnTo>
                    <a:lnTo>
                      <a:pt x="3528" y="21"/>
                    </a:lnTo>
                    <a:lnTo>
                      <a:pt x="32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4150450" y="1111575"/>
                <a:ext cx="162825" cy="162825"/>
              </a:xfrm>
              <a:custGeom>
                <a:avLst/>
                <a:gdLst/>
                <a:ahLst/>
                <a:cxnLst/>
                <a:rect l="l" t="t" r="r" b="b"/>
                <a:pathLst>
                  <a:path w="6513" h="6513" extrusionOk="0">
                    <a:moveTo>
                      <a:pt x="3246" y="0"/>
                    </a:moveTo>
                    <a:lnTo>
                      <a:pt x="3024" y="21"/>
                    </a:lnTo>
                    <a:lnTo>
                      <a:pt x="2783" y="41"/>
                    </a:lnTo>
                    <a:lnTo>
                      <a:pt x="2541" y="81"/>
                    </a:lnTo>
                    <a:lnTo>
                      <a:pt x="2319" y="142"/>
                    </a:lnTo>
                    <a:lnTo>
                      <a:pt x="1996" y="263"/>
                    </a:lnTo>
                    <a:lnTo>
                      <a:pt x="1694" y="404"/>
                    </a:lnTo>
                    <a:lnTo>
                      <a:pt x="1432" y="565"/>
                    </a:lnTo>
                    <a:lnTo>
                      <a:pt x="1170" y="746"/>
                    </a:lnTo>
                    <a:lnTo>
                      <a:pt x="948" y="968"/>
                    </a:lnTo>
                    <a:lnTo>
                      <a:pt x="726" y="1210"/>
                    </a:lnTo>
                    <a:lnTo>
                      <a:pt x="545" y="1452"/>
                    </a:lnTo>
                    <a:lnTo>
                      <a:pt x="383" y="1714"/>
                    </a:lnTo>
                    <a:lnTo>
                      <a:pt x="242" y="1996"/>
                    </a:lnTo>
                    <a:lnTo>
                      <a:pt x="142" y="2299"/>
                    </a:lnTo>
                    <a:lnTo>
                      <a:pt x="61" y="2601"/>
                    </a:lnTo>
                    <a:lnTo>
                      <a:pt x="21" y="2904"/>
                    </a:lnTo>
                    <a:lnTo>
                      <a:pt x="0" y="3226"/>
                    </a:lnTo>
                    <a:lnTo>
                      <a:pt x="0" y="3549"/>
                    </a:lnTo>
                    <a:lnTo>
                      <a:pt x="61" y="3871"/>
                    </a:lnTo>
                    <a:lnTo>
                      <a:pt x="142" y="4194"/>
                    </a:lnTo>
                    <a:lnTo>
                      <a:pt x="222" y="4456"/>
                    </a:lnTo>
                    <a:lnTo>
                      <a:pt x="343" y="4698"/>
                    </a:lnTo>
                    <a:lnTo>
                      <a:pt x="464" y="4940"/>
                    </a:lnTo>
                    <a:lnTo>
                      <a:pt x="605" y="5162"/>
                    </a:lnTo>
                    <a:lnTo>
                      <a:pt x="767" y="5363"/>
                    </a:lnTo>
                    <a:lnTo>
                      <a:pt x="948" y="5545"/>
                    </a:lnTo>
                    <a:lnTo>
                      <a:pt x="1129" y="5726"/>
                    </a:lnTo>
                    <a:lnTo>
                      <a:pt x="1331" y="5887"/>
                    </a:lnTo>
                    <a:lnTo>
                      <a:pt x="1533" y="6028"/>
                    </a:lnTo>
                    <a:lnTo>
                      <a:pt x="1754" y="6149"/>
                    </a:lnTo>
                    <a:lnTo>
                      <a:pt x="1996" y="6250"/>
                    </a:lnTo>
                    <a:lnTo>
                      <a:pt x="2238" y="6351"/>
                    </a:lnTo>
                    <a:lnTo>
                      <a:pt x="2480" y="6412"/>
                    </a:lnTo>
                    <a:lnTo>
                      <a:pt x="2722" y="6472"/>
                    </a:lnTo>
                    <a:lnTo>
                      <a:pt x="2984" y="6492"/>
                    </a:lnTo>
                    <a:lnTo>
                      <a:pt x="3246" y="6512"/>
                    </a:lnTo>
                    <a:lnTo>
                      <a:pt x="3488" y="6512"/>
                    </a:lnTo>
                    <a:lnTo>
                      <a:pt x="3710" y="6472"/>
                    </a:lnTo>
                    <a:lnTo>
                      <a:pt x="3952" y="6432"/>
                    </a:lnTo>
                    <a:lnTo>
                      <a:pt x="4194" y="6371"/>
                    </a:lnTo>
                    <a:lnTo>
                      <a:pt x="4496" y="6270"/>
                    </a:lnTo>
                    <a:lnTo>
                      <a:pt x="4799" y="6129"/>
                    </a:lnTo>
                    <a:lnTo>
                      <a:pt x="5081" y="5948"/>
                    </a:lnTo>
                    <a:lnTo>
                      <a:pt x="5323" y="5766"/>
                    </a:lnTo>
                    <a:lnTo>
                      <a:pt x="5565" y="5545"/>
                    </a:lnTo>
                    <a:lnTo>
                      <a:pt x="5766" y="5323"/>
                    </a:lnTo>
                    <a:lnTo>
                      <a:pt x="5948" y="5061"/>
                    </a:lnTo>
                    <a:lnTo>
                      <a:pt x="6109" y="4799"/>
                    </a:lnTo>
                    <a:lnTo>
                      <a:pt x="6250" y="4516"/>
                    </a:lnTo>
                    <a:lnTo>
                      <a:pt x="6351" y="4214"/>
                    </a:lnTo>
                    <a:lnTo>
                      <a:pt x="6432" y="3912"/>
                    </a:lnTo>
                    <a:lnTo>
                      <a:pt x="6492" y="3609"/>
                    </a:lnTo>
                    <a:lnTo>
                      <a:pt x="6512" y="3287"/>
                    </a:lnTo>
                    <a:lnTo>
                      <a:pt x="6492" y="2964"/>
                    </a:lnTo>
                    <a:lnTo>
                      <a:pt x="6452" y="2641"/>
                    </a:lnTo>
                    <a:lnTo>
                      <a:pt x="6371" y="2319"/>
                    </a:lnTo>
                    <a:lnTo>
                      <a:pt x="6270" y="2057"/>
                    </a:lnTo>
                    <a:lnTo>
                      <a:pt x="6170" y="1815"/>
                    </a:lnTo>
                    <a:lnTo>
                      <a:pt x="6049" y="1573"/>
                    </a:lnTo>
                    <a:lnTo>
                      <a:pt x="5887" y="1371"/>
                    </a:lnTo>
                    <a:lnTo>
                      <a:pt x="5746" y="1150"/>
                    </a:lnTo>
                    <a:lnTo>
                      <a:pt x="5565" y="968"/>
                    </a:lnTo>
                    <a:lnTo>
                      <a:pt x="5383" y="787"/>
                    </a:lnTo>
                    <a:lnTo>
                      <a:pt x="5182" y="625"/>
                    </a:lnTo>
                    <a:lnTo>
                      <a:pt x="4960" y="484"/>
                    </a:lnTo>
                    <a:lnTo>
                      <a:pt x="4738" y="363"/>
                    </a:lnTo>
                    <a:lnTo>
                      <a:pt x="4516" y="263"/>
                    </a:lnTo>
                    <a:lnTo>
                      <a:pt x="4274" y="162"/>
                    </a:lnTo>
                    <a:lnTo>
                      <a:pt x="4012" y="101"/>
                    </a:lnTo>
                    <a:lnTo>
                      <a:pt x="3770" y="41"/>
                    </a:lnTo>
                    <a:lnTo>
                      <a:pt x="3508" y="21"/>
                    </a:lnTo>
                    <a:lnTo>
                      <a:pt x="3246" y="0"/>
                    </a:lnTo>
                    <a:close/>
                  </a:path>
                </a:pathLst>
              </a:custGeom>
              <a:solidFill>
                <a:srgbClr val="FCF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4150450" y="1111575"/>
                <a:ext cx="162825" cy="162825"/>
              </a:xfrm>
              <a:custGeom>
                <a:avLst/>
                <a:gdLst/>
                <a:ahLst/>
                <a:cxnLst/>
                <a:rect l="l" t="t" r="r" b="b"/>
                <a:pathLst>
                  <a:path w="6513" h="6513" fill="none" extrusionOk="0">
                    <a:moveTo>
                      <a:pt x="3246" y="0"/>
                    </a:moveTo>
                    <a:lnTo>
                      <a:pt x="3246" y="0"/>
                    </a:lnTo>
                    <a:lnTo>
                      <a:pt x="3024" y="21"/>
                    </a:lnTo>
                    <a:lnTo>
                      <a:pt x="2783" y="41"/>
                    </a:lnTo>
                    <a:lnTo>
                      <a:pt x="2541" y="81"/>
                    </a:lnTo>
                    <a:lnTo>
                      <a:pt x="2319" y="142"/>
                    </a:lnTo>
                    <a:lnTo>
                      <a:pt x="2319" y="142"/>
                    </a:lnTo>
                    <a:lnTo>
                      <a:pt x="1996" y="263"/>
                    </a:lnTo>
                    <a:lnTo>
                      <a:pt x="1694" y="404"/>
                    </a:lnTo>
                    <a:lnTo>
                      <a:pt x="1432" y="565"/>
                    </a:lnTo>
                    <a:lnTo>
                      <a:pt x="1170" y="746"/>
                    </a:lnTo>
                    <a:lnTo>
                      <a:pt x="948" y="968"/>
                    </a:lnTo>
                    <a:lnTo>
                      <a:pt x="726" y="1210"/>
                    </a:lnTo>
                    <a:lnTo>
                      <a:pt x="545" y="1452"/>
                    </a:lnTo>
                    <a:lnTo>
                      <a:pt x="383" y="1714"/>
                    </a:lnTo>
                    <a:lnTo>
                      <a:pt x="242" y="1996"/>
                    </a:lnTo>
                    <a:lnTo>
                      <a:pt x="142" y="2299"/>
                    </a:lnTo>
                    <a:lnTo>
                      <a:pt x="61" y="2601"/>
                    </a:lnTo>
                    <a:lnTo>
                      <a:pt x="21" y="2904"/>
                    </a:lnTo>
                    <a:lnTo>
                      <a:pt x="0" y="3226"/>
                    </a:lnTo>
                    <a:lnTo>
                      <a:pt x="0" y="3549"/>
                    </a:lnTo>
                    <a:lnTo>
                      <a:pt x="61" y="3871"/>
                    </a:lnTo>
                    <a:lnTo>
                      <a:pt x="142" y="4194"/>
                    </a:lnTo>
                    <a:lnTo>
                      <a:pt x="142" y="4194"/>
                    </a:lnTo>
                    <a:lnTo>
                      <a:pt x="222" y="4456"/>
                    </a:lnTo>
                    <a:lnTo>
                      <a:pt x="343" y="4698"/>
                    </a:lnTo>
                    <a:lnTo>
                      <a:pt x="464" y="4940"/>
                    </a:lnTo>
                    <a:lnTo>
                      <a:pt x="605" y="5162"/>
                    </a:lnTo>
                    <a:lnTo>
                      <a:pt x="767" y="5363"/>
                    </a:lnTo>
                    <a:lnTo>
                      <a:pt x="948" y="5545"/>
                    </a:lnTo>
                    <a:lnTo>
                      <a:pt x="1129" y="5726"/>
                    </a:lnTo>
                    <a:lnTo>
                      <a:pt x="1331" y="5887"/>
                    </a:lnTo>
                    <a:lnTo>
                      <a:pt x="1533" y="6028"/>
                    </a:lnTo>
                    <a:lnTo>
                      <a:pt x="1754" y="6149"/>
                    </a:lnTo>
                    <a:lnTo>
                      <a:pt x="1996" y="6250"/>
                    </a:lnTo>
                    <a:lnTo>
                      <a:pt x="2238" y="6351"/>
                    </a:lnTo>
                    <a:lnTo>
                      <a:pt x="2480" y="6412"/>
                    </a:lnTo>
                    <a:lnTo>
                      <a:pt x="2722" y="6472"/>
                    </a:lnTo>
                    <a:lnTo>
                      <a:pt x="2984" y="6492"/>
                    </a:lnTo>
                    <a:lnTo>
                      <a:pt x="3246" y="6512"/>
                    </a:lnTo>
                    <a:lnTo>
                      <a:pt x="3246" y="6512"/>
                    </a:lnTo>
                    <a:lnTo>
                      <a:pt x="3488" y="6512"/>
                    </a:lnTo>
                    <a:lnTo>
                      <a:pt x="3710" y="6472"/>
                    </a:lnTo>
                    <a:lnTo>
                      <a:pt x="3952" y="6432"/>
                    </a:lnTo>
                    <a:lnTo>
                      <a:pt x="4194" y="6371"/>
                    </a:lnTo>
                    <a:lnTo>
                      <a:pt x="4194" y="6371"/>
                    </a:lnTo>
                    <a:lnTo>
                      <a:pt x="4496" y="6270"/>
                    </a:lnTo>
                    <a:lnTo>
                      <a:pt x="4799" y="6129"/>
                    </a:lnTo>
                    <a:lnTo>
                      <a:pt x="5081" y="5948"/>
                    </a:lnTo>
                    <a:lnTo>
                      <a:pt x="5323" y="5766"/>
                    </a:lnTo>
                    <a:lnTo>
                      <a:pt x="5565" y="5545"/>
                    </a:lnTo>
                    <a:lnTo>
                      <a:pt x="5766" y="5323"/>
                    </a:lnTo>
                    <a:lnTo>
                      <a:pt x="5948" y="5061"/>
                    </a:lnTo>
                    <a:lnTo>
                      <a:pt x="6109" y="4799"/>
                    </a:lnTo>
                    <a:lnTo>
                      <a:pt x="6250" y="4516"/>
                    </a:lnTo>
                    <a:lnTo>
                      <a:pt x="6351" y="4214"/>
                    </a:lnTo>
                    <a:lnTo>
                      <a:pt x="6432" y="3912"/>
                    </a:lnTo>
                    <a:lnTo>
                      <a:pt x="6492" y="3609"/>
                    </a:lnTo>
                    <a:lnTo>
                      <a:pt x="6512" y="3287"/>
                    </a:lnTo>
                    <a:lnTo>
                      <a:pt x="6492" y="2964"/>
                    </a:lnTo>
                    <a:lnTo>
                      <a:pt x="6452" y="2641"/>
                    </a:lnTo>
                    <a:lnTo>
                      <a:pt x="6371" y="2319"/>
                    </a:lnTo>
                    <a:lnTo>
                      <a:pt x="6371" y="2319"/>
                    </a:lnTo>
                    <a:lnTo>
                      <a:pt x="6270" y="2057"/>
                    </a:lnTo>
                    <a:lnTo>
                      <a:pt x="6170" y="1815"/>
                    </a:lnTo>
                    <a:lnTo>
                      <a:pt x="6049" y="1573"/>
                    </a:lnTo>
                    <a:lnTo>
                      <a:pt x="5887" y="1371"/>
                    </a:lnTo>
                    <a:lnTo>
                      <a:pt x="5746" y="1150"/>
                    </a:lnTo>
                    <a:lnTo>
                      <a:pt x="5565" y="968"/>
                    </a:lnTo>
                    <a:lnTo>
                      <a:pt x="5383" y="787"/>
                    </a:lnTo>
                    <a:lnTo>
                      <a:pt x="5182" y="625"/>
                    </a:lnTo>
                    <a:lnTo>
                      <a:pt x="4960" y="484"/>
                    </a:lnTo>
                    <a:lnTo>
                      <a:pt x="4738" y="363"/>
                    </a:lnTo>
                    <a:lnTo>
                      <a:pt x="4516" y="263"/>
                    </a:lnTo>
                    <a:lnTo>
                      <a:pt x="4274" y="162"/>
                    </a:lnTo>
                    <a:lnTo>
                      <a:pt x="4012" y="101"/>
                    </a:lnTo>
                    <a:lnTo>
                      <a:pt x="3770" y="41"/>
                    </a:lnTo>
                    <a:lnTo>
                      <a:pt x="3508" y="21"/>
                    </a:lnTo>
                    <a:lnTo>
                      <a:pt x="32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3405525" y="480550"/>
                <a:ext cx="903700" cy="651725"/>
              </a:xfrm>
              <a:custGeom>
                <a:avLst/>
                <a:gdLst/>
                <a:ahLst/>
                <a:cxnLst/>
                <a:rect l="l" t="t" r="r" b="b"/>
                <a:pathLst>
                  <a:path w="36148" h="26069" extrusionOk="0">
                    <a:moveTo>
                      <a:pt x="24656" y="0"/>
                    </a:moveTo>
                    <a:lnTo>
                      <a:pt x="23991" y="20"/>
                    </a:lnTo>
                    <a:lnTo>
                      <a:pt x="23346" y="41"/>
                    </a:lnTo>
                    <a:lnTo>
                      <a:pt x="22681" y="101"/>
                    </a:lnTo>
                    <a:lnTo>
                      <a:pt x="22036" y="202"/>
                    </a:lnTo>
                    <a:lnTo>
                      <a:pt x="21390" y="303"/>
                    </a:lnTo>
                    <a:lnTo>
                      <a:pt x="20766" y="444"/>
                    </a:lnTo>
                    <a:lnTo>
                      <a:pt x="20282" y="424"/>
                    </a:lnTo>
                    <a:lnTo>
                      <a:pt x="19697" y="403"/>
                    </a:lnTo>
                    <a:lnTo>
                      <a:pt x="18931" y="424"/>
                    </a:lnTo>
                    <a:lnTo>
                      <a:pt x="17983" y="464"/>
                    </a:lnTo>
                    <a:lnTo>
                      <a:pt x="17459" y="504"/>
                    </a:lnTo>
                    <a:lnTo>
                      <a:pt x="16915" y="565"/>
                    </a:lnTo>
                    <a:lnTo>
                      <a:pt x="16330" y="625"/>
                    </a:lnTo>
                    <a:lnTo>
                      <a:pt x="15705" y="726"/>
                    </a:lnTo>
                    <a:lnTo>
                      <a:pt x="15080" y="827"/>
                    </a:lnTo>
                    <a:lnTo>
                      <a:pt x="14415" y="968"/>
                    </a:lnTo>
                    <a:lnTo>
                      <a:pt x="13750" y="1129"/>
                    </a:lnTo>
                    <a:lnTo>
                      <a:pt x="13064" y="1311"/>
                    </a:lnTo>
                    <a:lnTo>
                      <a:pt x="12359" y="1512"/>
                    </a:lnTo>
                    <a:lnTo>
                      <a:pt x="11653" y="1754"/>
                    </a:lnTo>
                    <a:lnTo>
                      <a:pt x="10947" y="2037"/>
                    </a:lnTo>
                    <a:lnTo>
                      <a:pt x="10222" y="2339"/>
                    </a:lnTo>
                    <a:lnTo>
                      <a:pt x="9516" y="2682"/>
                    </a:lnTo>
                    <a:lnTo>
                      <a:pt x="8810" y="3065"/>
                    </a:lnTo>
                    <a:lnTo>
                      <a:pt x="8105" y="3468"/>
                    </a:lnTo>
                    <a:lnTo>
                      <a:pt x="7399" y="3932"/>
                    </a:lnTo>
                    <a:lnTo>
                      <a:pt x="6714" y="4436"/>
                    </a:lnTo>
                    <a:lnTo>
                      <a:pt x="6048" y="4980"/>
                    </a:lnTo>
                    <a:lnTo>
                      <a:pt x="5726" y="5282"/>
                    </a:lnTo>
                    <a:lnTo>
                      <a:pt x="5403" y="5585"/>
                    </a:lnTo>
                    <a:lnTo>
                      <a:pt x="5081" y="5887"/>
                    </a:lnTo>
                    <a:lnTo>
                      <a:pt x="4778" y="6230"/>
                    </a:lnTo>
                    <a:lnTo>
                      <a:pt x="4476" y="6573"/>
                    </a:lnTo>
                    <a:lnTo>
                      <a:pt x="4173" y="6915"/>
                    </a:lnTo>
                    <a:lnTo>
                      <a:pt x="3891" y="7278"/>
                    </a:lnTo>
                    <a:lnTo>
                      <a:pt x="3609" y="7661"/>
                    </a:lnTo>
                    <a:lnTo>
                      <a:pt x="3065" y="8448"/>
                    </a:lnTo>
                    <a:lnTo>
                      <a:pt x="2581" y="9214"/>
                    </a:lnTo>
                    <a:lnTo>
                      <a:pt x="2157" y="10000"/>
                    </a:lnTo>
                    <a:lnTo>
                      <a:pt x="1774" y="10786"/>
                    </a:lnTo>
                    <a:lnTo>
                      <a:pt x="1432" y="11573"/>
                    </a:lnTo>
                    <a:lnTo>
                      <a:pt x="1129" y="12359"/>
                    </a:lnTo>
                    <a:lnTo>
                      <a:pt x="887" y="13145"/>
                    </a:lnTo>
                    <a:lnTo>
                      <a:pt x="666" y="13911"/>
                    </a:lnTo>
                    <a:lnTo>
                      <a:pt x="484" y="14677"/>
                    </a:lnTo>
                    <a:lnTo>
                      <a:pt x="323" y="15423"/>
                    </a:lnTo>
                    <a:lnTo>
                      <a:pt x="202" y="16169"/>
                    </a:lnTo>
                    <a:lnTo>
                      <a:pt x="121" y="16895"/>
                    </a:lnTo>
                    <a:lnTo>
                      <a:pt x="61" y="17601"/>
                    </a:lnTo>
                    <a:lnTo>
                      <a:pt x="20" y="18286"/>
                    </a:lnTo>
                    <a:lnTo>
                      <a:pt x="0" y="18951"/>
                    </a:lnTo>
                    <a:lnTo>
                      <a:pt x="0" y="19596"/>
                    </a:lnTo>
                    <a:lnTo>
                      <a:pt x="20" y="20221"/>
                    </a:lnTo>
                    <a:lnTo>
                      <a:pt x="61" y="20826"/>
                    </a:lnTo>
                    <a:lnTo>
                      <a:pt x="101" y="21391"/>
                    </a:lnTo>
                    <a:lnTo>
                      <a:pt x="162" y="21935"/>
                    </a:lnTo>
                    <a:lnTo>
                      <a:pt x="303" y="22903"/>
                    </a:lnTo>
                    <a:lnTo>
                      <a:pt x="464" y="23750"/>
                    </a:lnTo>
                    <a:lnTo>
                      <a:pt x="605" y="24435"/>
                    </a:lnTo>
                    <a:lnTo>
                      <a:pt x="746" y="24939"/>
                    </a:lnTo>
                    <a:lnTo>
                      <a:pt x="867" y="25342"/>
                    </a:lnTo>
                    <a:lnTo>
                      <a:pt x="4274" y="26068"/>
                    </a:lnTo>
                    <a:lnTo>
                      <a:pt x="4335" y="25564"/>
                    </a:lnTo>
                    <a:lnTo>
                      <a:pt x="4496" y="24173"/>
                    </a:lnTo>
                    <a:lnTo>
                      <a:pt x="4617" y="23205"/>
                    </a:lnTo>
                    <a:lnTo>
                      <a:pt x="4778" y="22096"/>
                    </a:lnTo>
                    <a:lnTo>
                      <a:pt x="4980" y="20867"/>
                    </a:lnTo>
                    <a:lnTo>
                      <a:pt x="5222" y="19536"/>
                    </a:lnTo>
                    <a:lnTo>
                      <a:pt x="5504" y="18165"/>
                    </a:lnTo>
                    <a:lnTo>
                      <a:pt x="5827" y="16734"/>
                    </a:lnTo>
                    <a:lnTo>
                      <a:pt x="6189" y="15282"/>
                    </a:lnTo>
                    <a:lnTo>
                      <a:pt x="6391" y="14576"/>
                    </a:lnTo>
                    <a:lnTo>
                      <a:pt x="6613" y="13851"/>
                    </a:lnTo>
                    <a:lnTo>
                      <a:pt x="6835" y="13145"/>
                    </a:lnTo>
                    <a:lnTo>
                      <a:pt x="7077" y="12460"/>
                    </a:lnTo>
                    <a:lnTo>
                      <a:pt x="7318" y="11794"/>
                    </a:lnTo>
                    <a:lnTo>
                      <a:pt x="7581" y="11129"/>
                    </a:lnTo>
                    <a:lnTo>
                      <a:pt x="7863" y="10484"/>
                    </a:lnTo>
                    <a:lnTo>
                      <a:pt x="8145" y="9879"/>
                    </a:lnTo>
                    <a:lnTo>
                      <a:pt x="8447" y="9294"/>
                    </a:lnTo>
                    <a:lnTo>
                      <a:pt x="8750" y="8750"/>
                    </a:lnTo>
                    <a:lnTo>
                      <a:pt x="9012" y="8448"/>
                    </a:lnTo>
                    <a:lnTo>
                      <a:pt x="9254" y="8165"/>
                    </a:lnTo>
                    <a:lnTo>
                      <a:pt x="9496" y="7903"/>
                    </a:lnTo>
                    <a:lnTo>
                      <a:pt x="9758" y="7661"/>
                    </a:lnTo>
                    <a:lnTo>
                      <a:pt x="10000" y="7419"/>
                    </a:lnTo>
                    <a:lnTo>
                      <a:pt x="10262" y="7218"/>
                    </a:lnTo>
                    <a:lnTo>
                      <a:pt x="10504" y="7016"/>
                    </a:lnTo>
                    <a:lnTo>
                      <a:pt x="10766" y="6815"/>
                    </a:lnTo>
                    <a:lnTo>
                      <a:pt x="11028" y="6653"/>
                    </a:lnTo>
                    <a:lnTo>
                      <a:pt x="11290" y="6492"/>
                    </a:lnTo>
                    <a:lnTo>
                      <a:pt x="11532" y="6351"/>
                    </a:lnTo>
                    <a:lnTo>
                      <a:pt x="11794" y="6230"/>
                    </a:lnTo>
                    <a:lnTo>
                      <a:pt x="12318" y="6008"/>
                    </a:lnTo>
                    <a:lnTo>
                      <a:pt x="12863" y="5827"/>
                    </a:lnTo>
                    <a:lnTo>
                      <a:pt x="13387" y="5706"/>
                    </a:lnTo>
                    <a:lnTo>
                      <a:pt x="13911" y="5605"/>
                    </a:lnTo>
                    <a:lnTo>
                      <a:pt x="14455" y="5565"/>
                    </a:lnTo>
                    <a:lnTo>
                      <a:pt x="14979" y="5544"/>
                    </a:lnTo>
                    <a:lnTo>
                      <a:pt x="15524" y="5585"/>
                    </a:lnTo>
                    <a:lnTo>
                      <a:pt x="16068" y="5625"/>
                    </a:lnTo>
                    <a:lnTo>
                      <a:pt x="16592" y="5706"/>
                    </a:lnTo>
                    <a:lnTo>
                      <a:pt x="17137" y="5807"/>
                    </a:lnTo>
                    <a:lnTo>
                      <a:pt x="17661" y="5928"/>
                    </a:lnTo>
                    <a:lnTo>
                      <a:pt x="18185" y="6089"/>
                    </a:lnTo>
                    <a:lnTo>
                      <a:pt x="18729" y="6230"/>
                    </a:lnTo>
                    <a:lnTo>
                      <a:pt x="19253" y="6411"/>
                    </a:lnTo>
                    <a:lnTo>
                      <a:pt x="20282" y="6774"/>
                    </a:lnTo>
                    <a:lnTo>
                      <a:pt x="21310" y="7137"/>
                    </a:lnTo>
                    <a:lnTo>
                      <a:pt x="22318" y="7500"/>
                    </a:lnTo>
                    <a:lnTo>
                      <a:pt x="23286" y="7823"/>
                    </a:lnTo>
                    <a:lnTo>
                      <a:pt x="23749" y="7964"/>
                    </a:lnTo>
                    <a:lnTo>
                      <a:pt x="24233" y="8065"/>
                    </a:lnTo>
                    <a:lnTo>
                      <a:pt x="24677" y="8165"/>
                    </a:lnTo>
                    <a:lnTo>
                      <a:pt x="25120" y="8246"/>
                    </a:lnTo>
                    <a:lnTo>
                      <a:pt x="25584" y="8286"/>
                    </a:lnTo>
                    <a:lnTo>
                      <a:pt x="26007" y="8306"/>
                    </a:lnTo>
                    <a:lnTo>
                      <a:pt x="26431" y="8327"/>
                    </a:lnTo>
                    <a:lnTo>
                      <a:pt x="26834" y="8306"/>
                    </a:lnTo>
                    <a:lnTo>
                      <a:pt x="27197" y="8266"/>
                    </a:lnTo>
                    <a:lnTo>
                      <a:pt x="27560" y="8226"/>
                    </a:lnTo>
                    <a:lnTo>
                      <a:pt x="28245" y="8125"/>
                    </a:lnTo>
                    <a:lnTo>
                      <a:pt x="29495" y="7883"/>
                    </a:lnTo>
                    <a:lnTo>
                      <a:pt x="30059" y="7782"/>
                    </a:lnTo>
                    <a:lnTo>
                      <a:pt x="30342" y="7762"/>
                    </a:lnTo>
                    <a:lnTo>
                      <a:pt x="30624" y="7742"/>
                    </a:lnTo>
                    <a:lnTo>
                      <a:pt x="30906" y="7742"/>
                    </a:lnTo>
                    <a:lnTo>
                      <a:pt x="31168" y="7762"/>
                    </a:lnTo>
                    <a:lnTo>
                      <a:pt x="31451" y="7802"/>
                    </a:lnTo>
                    <a:lnTo>
                      <a:pt x="31733" y="7883"/>
                    </a:lnTo>
                    <a:lnTo>
                      <a:pt x="32015" y="7984"/>
                    </a:lnTo>
                    <a:lnTo>
                      <a:pt x="32297" y="8105"/>
                    </a:lnTo>
                    <a:lnTo>
                      <a:pt x="32580" y="8266"/>
                    </a:lnTo>
                    <a:lnTo>
                      <a:pt x="32882" y="8468"/>
                    </a:lnTo>
                    <a:lnTo>
                      <a:pt x="33184" y="8710"/>
                    </a:lnTo>
                    <a:lnTo>
                      <a:pt x="33507" y="8992"/>
                    </a:lnTo>
                    <a:lnTo>
                      <a:pt x="33829" y="9315"/>
                    </a:lnTo>
                    <a:lnTo>
                      <a:pt x="34172" y="9698"/>
                    </a:lnTo>
                    <a:lnTo>
                      <a:pt x="34515" y="10121"/>
                    </a:lnTo>
                    <a:lnTo>
                      <a:pt x="34878" y="10585"/>
                    </a:lnTo>
                    <a:lnTo>
                      <a:pt x="35261" y="11129"/>
                    </a:lnTo>
                    <a:lnTo>
                      <a:pt x="35664" y="11714"/>
                    </a:lnTo>
                    <a:lnTo>
                      <a:pt x="35664" y="11008"/>
                    </a:lnTo>
                    <a:lnTo>
                      <a:pt x="35624" y="10302"/>
                    </a:lnTo>
                    <a:lnTo>
                      <a:pt x="35523" y="9597"/>
                    </a:lnTo>
                    <a:lnTo>
                      <a:pt x="35402" y="8911"/>
                    </a:lnTo>
                    <a:lnTo>
                      <a:pt x="35241" y="8226"/>
                    </a:lnTo>
                    <a:lnTo>
                      <a:pt x="35039" y="7540"/>
                    </a:lnTo>
                    <a:lnTo>
                      <a:pt x="34797" y="6875"/>
                    </a:lnTo>
                    <a:lnTo>
                      <a:pt x="34515" y="6210"/>
                    </a:lnTo>
                    <a:lnTo>
                      <a:pt x="34797" y="5907"/>
                    </a:lnTo>
                    <a:lnTo>
                      <a:pt x="35079" y="5565"/>
                    </a:lnTo>
                    <a:lnTo>
                      <a:pt x="35382" y="5161"/>
                    </a:lnTo>
                    <a:lnTo>
                      <a:pt x="35704" y="4698"/>
                    </a:lnTo>
                    <a:lnTo>
                      <a:pt x="35825" y="4476"/>
                    </a:lnTo>
                    <a:lnTo>
                      <a:pt x="35946" y="4234"/>
                    </a:lnTo>
                    <a:lnTo>
                      <a:pt x="36047" y="3992"/>
                    </a:lnTo>
                    <a:lnTo>
                      <a:pt x="36128" y="3770"/>
                    </a:lnTo>
                    <a:lnTo>
                      <a:pt x="36148" y="3569"/>
                    </a:lnTo>
                    <a:lnTo>
                      <a:pt x="36148" y="3367"/>
                    </a:lnTo>
                    <a:lnTo>
                      <a:pt x="36108" y="3266"/>
                    </a:lnTo>
                    <a:lnTo>
                      <a:pt x="36027" y="3145"/>
                    </a:lnTo>
                    <a:lnTo>
                      <a:pt x="35886" y="3024"/>
                    </a:lnTo>
                    <a:lnTo>
                      <a:pt x="35725" y="2883"/>
                    </a:lnTo>
                    <a:lnTo>
                      <a:pt x="35503" y="2742"/>
                    </a:lnTo>
                    <a:lnTo>
                      <a:pt x="35241" y="2581"/>
                    </a:lnTo>
                    <a:lnTo>
                      <a:pt x="34938" y="2420"/>
                    </a:lnTo>
                    <a:lnTo>
                      <a:pt x="34616" y="2258"/>
                    </a:lnTo>
                    <a:lnTo>
                      <a:pt x="33850" y="1895"/>
                    </a:lnTo>
                    <a:lnTo>
                      <a:pt x="32983" y="1553"/>
                    </a:lnTo>
                    <a:lnTo>
                      <a:pt x="31995" y="1210"/>
                    </a:lnTo>
                    <a:lnTo>
                      <a:pt x="31451" y="1049"/>
                    </a:lnTo>
                    <a:lnTo>
                      <a:pt x="30906" y="908"/>
                    </a:lnTo>
                    <a:lnTo>
                      <a:pt x="30342" y="746"/>
                    </a:lnTo>
                    <a:lnTo>
                      <a:pt x="29757" y="605"/>
                    </a:lnTo>
                    <a:lnTo>
                      <a:pt x="29152" y="484"/>
                    </a:lnTo>
                    <a:lnTo>
                      <a:pt x="28527" y="363"/>
                    </a:lnTo>
                    <a:lnTo>
                      <a:pt x="27902" y="262"/>
                    </a:lnTo>
                    <a:lnTo>
                      <a:pt x="27257" y="182"/>
                    </a:lnTo>
                    <a:lnTo>
                      <a:pt x="26612" y="101"/>
                    </a:lnTo>
                    <a:lnTo>
                      <a:pt x="25967" y="61"/>
                    </a:lnTo>
                    <a:lnTo>
                      <a:pt x="25322" y="20"/>
                    </a:lnTo>
                    <a:lnTo>
                      <a:pt x="2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3297650" y="1081825"/>
                <a:ext cx="260100" cy="298925"/>
              </a:xfrm>
              <a:custGeom>
                <a:avLst/>
                <a:gdLst/>
                <a:ahLst/>
                <a:cxnLst/>
                <a:rect l="l" t="t" r="r" b="b"/>
                <a:pathLst>
                  <a:path w="10404" h="11957" extrusionOk="0">
                    <a:moveTo>
                      <a:pt x="3912" y="1"/>
                    </a:moveTo>
                    <a:lnTo>
                      <a:pt x="3589" y="41"/>
                    </a:lnTo>
                    <a:lnTo>
                      <a:pt x="3267" y="102"/>
                    </a:lnTo>
                    <a:lnTo>
                      <a:pt x="2944" y="203"/>
                    </a:lnTo>
                    <a:lnTo>
                      <a:pt x="2602" y="344"/>
                    </a:lnTo>
                    <a:lnTo>
                      <a:pt x="2259" y="525"/>
                    </a:lnTo>
                    <a:lnTo>
                      <a:pt x="1896" y="747"/>
                    </a:lnTo>
                    <a:lnTo>
                      <a:pt x="1513" y="1029"/>
                    </a:lnTo>
                    <a:lnTo>
                      <a:pt x="1130" y="1372"/>
                    </a:lnTo>
                    <a:lnTo>
                      <a:pt x="948" y="1573"/>
                    </a:lnTo>
                    <a:lnTo>
                      <a:pt x="787" y="1775"/>
                    </a:lnTo>
                    <a:lnTo>
                      <a:pt x="646" y="1977"/>
                    </a:lnTo>
                    <a:lnTo>
                      <a:pt x="505" y="2198"/>
                    </a:lnTo>
                    <a:lnTo>
                      <a:pt x="404" y="2420"/>
                    </a:lnTo>
                    <a:lnTo>
                      <a:pt x="303" y="2642"/>
                    </a:lnTo>
                    <a:lnTo>
                      <a:pt x="223" y="2864"/>
                    </a:lnTo>
                    <a:lnTo>
                      <a:pt x="142" y="3106"/>
                    </a:lnTo>
                    <a:lnTo>
                      <a:pt x="82" y="3348"/>
                    </a:lnTo>
                    <a:lnTo>
                      <a:pt x="41" y="3590"/>
                    </a:lnTo>
                    <a:lnTo>
                      <a:pt x="21" y="3852"/>
                    </a:lnTo>
                    <a:lnTo>
                      <a:pt x="1" y="4094"/>
                    </a:lnTo>
                    <a:lnTo>
                      <a:pt x="1" y="4598"/>
                    </a:lnTo>
                    <a:lnTo>
                      <a:pt x="41" y="5122"/>
                    </a:lnTo>
                    <a:lnTo>
                      <a:pt x="122" y="5646"/>
                    </a:lnTo>
                    <a:lnTo>
                      <a:pt x="263" y="6150"/>
                    </a:lnTo>
                    <a:lnTo>
                      <a:pt x="424" y="6674"/>
                    </a:lnTo>
                    <a:lnTo>
                      <a:pt x="606" y="7178"/>
                    </a:lnTo>
                    <a:lnTo>
                      <a:pt x="827" y="7662"/>
                    </a:lnTo>
                    <a:lnTo>
                      <a:pt x="1090" y="8126"/>
                    </a:lnTo>
                    <a:lnTo>
                      <a:pt x="1352" y="8569"/>
                    </a:lnTo>
                    <a:lnTo>
                      <a:pt x="1634" y="8993"/>
                    </a:lnTo>
                    <a:lnTo>
                      <a:pt x="1795" y="9194"/>
                    </a:lnTo>
                    <a:lnTo>
                      <a:pt x="1956" y="9396"/>
                    </a:lnTo>
                    <a:lnTo>
                      <a:pt x="2138" y="9577"/>
                    </a:lnTo>
                    <a:lnTo>
                      <a:pt x="2319" y="9759"/>
                    </a:lnTo>
                    <a:lnTo>
                      <a:pt x="2743" y="10122"/>
                    </a:lnTo>
                    <a:lnTo>
                      <a:pt x="3206" y="10464"/>
                    </a:lnTo>
                    <a:lnTo>
                      <a:pt x="3710" y="10767"/>
                    </a:lnTo>
                    <a:lnTo>
                      <a:pt x="4235" y="11049"/>
                    </a:lnTo>
                    <a:lnTo>
                      <a:pt x="4779" y="11291"/>
                    </a:lnTo>
                    <a:lnTo>
                      <a:pt x="5323" y="11493"/>
                    </a:lnTo>
                    <a:lnTo>
                      <a:pt x="5908" y="11674"/>
                    </a:lnTo>
                    <a:lnTo>
                      <a:pt x="6472" y="11815"/>
                    </a:lnTo>
                    <a:lnTo>
                      <a:pt x="7037" y="11916"/>
                    </a:lnTo>
                    <a:lnTo>
                      <a:pt x="7581" y="11956"/>
                    </a:lnTo>
                    <a:lnTo>
                      <a:pt x="8388" y="11956"/>
                    </a:lnTo>
                    <a:lnTo>
                      <a:pt x="8650" y="11916"/>
                    </a:lnTo>
                    <a:lnTo>
                      <a:pt x="8892" y="11876"/>
                    </a:lnTo>
                    <a:lnTo>
                      <a:pt x="9134" y="11835"/>
                    </a:lnTo>
                    <a:lnTo>
                      <a:pt x="9355" y="11755"/>
                    </a:lnTo>
                    <a:lnTo>
                      <a:pt x="9577" y="11674"/>
                    </a:lnTo>
                    <a:lnTo>
                      <a:pt x="9678" y="11634"/>
                    </a:lnTo>
                    <a:lnTo>
                      <a:pt x="9779" y="11573"/>
                    </a:lnTo>
                    <a:lnTo>
                      <a:pt x="9859" y="11513"/>
                    </a:lnTo>
                    <a:lnTo>
                      <a:pt x="9940" y="11432"/>
                    </a:lnTo>
                    <a:lnTo>
                      <a:pt x="10081" y="11230"/>
                    </a:lnTo>
                    <a:lnTo>
                      <a:pt x="10202" y="11009"/>
                    </a:lnTo>
                    <a:lnTo>
                      <a:pt x="10283" y="10747"/>
                    </a:lnTo>
                    <a:lnTo>
                      <a:pt x="10343" y="10464"/>
                    </a:lnTo>
                    <a:lnTo>
                      <a:pt x="10384" y="10142"/>
                    </a:lnTo>
                    <a:lnTo>
                      <a:pt x="10404" y="9819"/>
                    </a:lnTo>
                    <a:lnTo>
                      <a:pt x="10404" y="9456"/>
                    </a:lnTo>
                    <a:lnTo>
                      <a:pt x="10404" y="9073"/>
                    </a:lnTo>
                    <a:lnTo>
                      <a:pt x="10363" y="8690"/>
                    </a:lnTo>
                    <a:lnTo>
                      <a:pt x="10323" y="8287"/>
                    </a:lnTo>
                    <a:lnTo>
                      <a:pt x="10182" y="7440"/>
                    </a:lnTo>
                    <a:lnTo>
                      <a:pt x="10021" y="6594"/>
                    </a:lnTo>
                    <a:lnTo>
                      <a:pt x="9819" y="5767"/>
                    </a:lnTo>
                    <a:lnTo>
                      <a:pt x="9597" y="4960"/>
                    </a:lnTo>
                    <a:lnTo>
                      <a:pt x="9396" y="4215"/>
                    </a:lnTo>
                    <a:lnTo>
                      <a:pt x="9194" y="3549"/>
                    </a:lnTo>
                    <a:lnTo>
                      <a:pt x="8871" y="2582"/>
                    </a:lnTo>
                    <a:lnTo>
                      <a:pt x="8730" y="2198"/>
                    </a:lnTo>
                    <a:lnTo>
                      <a:pt x="8609" y="2037"/>
                    </a:lnTo>
                    <a:lnTo>
                      <a:pt x="8448" y="1876"/>
                    </a:lnTo>
                    <a:lnTo>
                      <a:pt x="8287" y="1715"/>
                    </a:lnTo>
                    <a:lnTo>
                      <a:pt x="8126" y="1553"/>
                    </a:lnTo>
                    <a:lnTo>
                      <a:pt x="7763" y="1291"/>
                    </a:lnTo>
                    <a:lnTo>
                      <a:pt x="7359" y="1029"/>
                    </a:lnTo>
                    <a:lnTo>
                      <a:pt x="6956" y="807"/>
                    </a:lnTo>
                    <a:lnTo>
                      <a:pt x="6553" y="626"/>
                    </a:lnTo>
                    <a:lnTo>
                      <a:pt x="6170" y="485"/>
                    </a:lnTo>
                    <a:lnTo>
                      <a:pt x="5827" y="344"/>
                    </a:lnTo>
                    <a:lnTo>
                      <a:pt x="5444" y="223"/>
                    </a:lnTo>
                    <a:lnTo>
                      <a:pt x="5001" y="102"/>
                    </a:lnTo>
                    <a:lnTo>
                      <a:pt x="4739" y="61"/>
                    </a:lnTo>
                    <a:lnTo>
                      <a:pt x="4477" y="21"/>
                    </a:lnTo>
                    <a:lnTo>
                      <a:pt x="41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3329425" y="1171050"/>
                <a:ext cx="200100" cy="96300"/>
              </a:xfrm>
              <a:custGeom>
                <a:avLst/>
                <a:gdLst/>
                <a:ahLst/>
                <a:cxnLst/>
                <a:rect l="l" t="t" r="r" b="b"/>
                <a:pathLst>
                  <a:path w="8004" h="3852" extrusionOk="0">
                    <a:moveTo>
                      <a:pt x="202" y="0"/>
                    </a:moveTo>
                    <a:lnTo>
                      <a:pt x="121" y="21"/>
                    </a:lnTo>
                    <a:lnTo>
                      <a:pt x="60" y="61"/>
                    </a:lnTo>
                    <a:lnTo>
                      <a:pt x="20" y="121"/>
                    </a:lnTo>
                    <a:lnTo>
                      <a:pt x="0" y="202"/>
                    </a:lnTo>
                    <a:lnTo>
                      <a:pt x="0" y="283"/>
                    </a:lnTo>
                    <a:lnTo>
                      <a:pt x="40" y="343"/>
                    </a:lnTo>
                    <a:lnTo>
                      <a:pt x="121" y="404"/>
                    </a:lnTo>
                    <a:lnTo>
                      <a:pt x="7701" y="3831"/>
                    </a:lnTo>
                    <a:lnTo>
                      <a:pt x="7802" y="3851"/>
                    </a:lnTo>
                    <a:lnTo>
                      <a:pt x="7863" y="3851"/>
                    </a:lnTo>
                    <a:lnTo>
                      <a:pt x="7903" y="3811"/>
                    </a:lnTo>
                    <a:lnTo>
                      <a:pt x="7943" y="3770"/>
                    </a:lnTo>
                    <a:lnTo>
                      <a:pt x="7984" y="3730"/>
                    </a:lnTo>
                    <a:lnTo>
                      <a:pt x="8004" y="3649"/>
                    </a:lnTo>
                    <a:lnTo>
                      <a:pt x="7984" y="3569"/>
                    </a:lnTo>
                    <a:lnTo>
                      <a:pt x="7943" y="3508"/>
                    </a:lnTo>
                    <a:lnTo>
                      <a:pt x="7883" y="3448"/>
                    </a:lnTo>
                    <a:lnTo>
                      <a:pt x="282" y="21"/>
                    </a:lnTo>
                    <a:lnTo>
                      <a:pt x="20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3390900" y="1141825"/>
                <a:ext cx="103850" cy="164325"/>
              </a:xfrm>
              <a:custGeom>
                <a:avLst/>
                <a:gdLst/>
                <a:ahLst/>
                <a:cxnLst/>
                <a:rect l="l" t="t" r="r" b="b"/>
                <a:pathLst>
                  <a:path w="4154" h="6573" extrusionOk="0">
                    <a:moveTo>
                      <a:pt x="3892" y="0"/>
                    </a:moveTo>
                    <a:lnTo>
                      <a:pt x="3831" y="40"/>
                    </a:lnTo>
                    <a:lnTo>
                      <a:pt x="3771" y="81"/>
                    </a:lnTo>
                    <a:lnTo>
                      <a:pt x="41" y="6250"/>
                    </a:lnTo>
                    <a:lnTo>
                      <a:pt x="1" y="6331"/>
                    </a:lnTo>
                    <a:lnTo>
                      <a:pt x="21" y="6411"/>
                    </a:lnTo>
                    <a:lnTo>
                      <a:pt x="41" y="6472"/>
                    </a:lnTo>
                    <a:lnTo>
                      <a:pt x="101" y="6532"/>
                    </a:lnTo>
                    <a:lnTo>
                      <a:pt x="162" y="6552"/>
                    </a:lnTo>
                    <a:lnTo>
                      <a:pt x="202" y="6572"/>
                    </a:lnTo>
                    <a:lnTo>
                      <a:pt x="263" y="6552"/>
                    </a:lnTo>
                    <a:lnTo>
                      <a:pt x="303" y="6532"/>
                    </a:lnTo>
                    <a:lnTo>
                      <a:pt x="363" y="6512"/>
                    </a:lnTo>
                    <a:lnTo>
                      <a:pt x="384" y="6472"/>
                    </a:lnTo>
                    <a:lnTo>
                      <a:pt x="4113" y="302"/>
                    </a:lnTo>
                    <a:lnTo>
                      <a:pt x="4154" y="222"/>
                    </a:lnTo>
                    <a:lnTo>
                      <a:pt x="4154" y="141"/>
                    </a:lnTo>
                    <a:lnTo>
                      <a:pt x="4113" y="81"/>
                    </a:lnTo>
                    <a:lnTo>
                      <a:pt x="4053" y="20"/>
                    </a:lnTo>
                    <a:lnTo>
                      <a:pt x="397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3292625" y="1076800"/>
                <a:ext cx="249500" cy="309500"/>
              </a:xfrm>
              <a:custGeom>
                <a:avLst/>
                <a:gdLst/>
                <a:ahLst/>
                <a:cxnLst/>
                <a:rect l="l" t="t" r="r" b="b"/>
                <a:pathLst>
                  <a:path w="9980" h="12380" extrusionOk="0">
                    <a:moveTo>
                      <a:pt x="3992" y="0"/>
                    </a:moveTo>
                    <a:lnTo>
                      <a:pt x="3690" y="41"/>
                    </a:lnTo>
                    <a:lnTo>
                      <a:pt x="3347" y="121"/>
                    </a:lnTo>
                    <a:lnTo>
                      <a:pt x="3024" y="222"/>
                    </a:lnTo>
                    <a:lnTo>
                      <a:pt x="2661" y="363"/>
                    </a:lnTo>
                    <a:lnTo>
                      <a:pt x="2319" y="565"/>
                    </a:lnTo>
                    <a:lnTo>
                      <a:pt x="1956" y="807"/>
                    </a:lnTo>
                    <a:lnTo>
                      <a:pt x="1573" y="1089"/>
                    </a:lnTo>
                    <a:lnTo>
                      <a:pt x="1190" y="1432"/>
                    </a:lnTo>
                    <a:lnTo>
                      <a:pt x="1008" y="1613"/>
                    </a:lnTo>
                    <a:lnTo>
                      <a:pt x="847" y="1815"/>
                    </a:lnTo>
                    <a:lnTo>
                      <a:pt x="706" y="2016"/>
                    </a:lnTo>
                    <a:lnTo>
                      <a:pt x="565" y="2238"/>
                    </a:lnTo>
                    <a:lnTo>
                      <a:pt x="464" y="2460"/>
                    </a:lnTo>
                    <a:lnTo>
                      <a:pt x="343" y="2682"/>
                    </a:lnTo>
                    <a:lnTo>
                      <a:pt x="262" y="2924"/>
                    </a:lnTo>
                    <a:lnTo>
                      <a:pt x="182" y="3145"/>
                    </a:lnTo>
                    <a:lnTo>
                      <a:pt x="121" y="3387"/>
                    </a:lnTo>
                    <a:lnTo>
                      <a:pt x="61" y="3649"/>
                    </a:lnTo>
                    <a:lnTo>
                      <a:pt x="41" y="3891"/>
                    </a:lnTo>
                    <a:lnTo>
                      <a:pt x="0" y="4153"/>
                    </a:lnTo>
                    <a:lnTo>
                      <a:pt x="0" y="4678"/>
                    </a:lnTo>
                    <a:lnTo>
                      <a:pt x="20" y="5202"/>
                    </a:lnTo>
                    <a:lnTo>
                      <a:pt x="101" y="5726"/>
                    </a:lnTo>
                    <a:lnTo>
                      <a:pt x="222" y="6270"/>
                    </a:lnTo>
                    <a:lnTo>
                      <a:pt x="383" y="6815"/>
                    </a:lnTo>
                    <a:lnTo>
                      <a:pt x="585" y="7339"/>
                    </a:lnTo>
                    <a:lnTo>
                      <a:pt x="807" y="7843"/>
                    </a:lnTo>
                    <a:lnTo>
                      <a:pt x="1069" y="8367"/>
                    </a:lnTo>
                    <a:lnTo>
                      <a:pt x="1351" y="8851"/>
                    </a:lnTo>
                    <a:lnTo>
                      <a:pt x="1674" y="9315"/>
                    </a:lnTo>
                    <a:lnTo>
                      <a:pt x="1936" y="9637"/>
                    </a:lnTo>
                    <a:lnTo>
                      <a:pt x="2218" y="9960"/>
                    </a:lnTo>
                    <a:lnTo>
                      <a:pt x="2541" y="10262"/>
                    </a:lnTo>
                    <a:lnTo>
                      <a:pt x="2903" y="10544"/>
                    </a:lnTo>
                    <a:lnTo>
                      <a:pt x="3266" y="10827"/>
                    </a:lnTo>
                    <a:lnTo>
                      <a:pt x="3669" y="11069"/>
                    </a:lnTo>
                    <a:lnTo>
                      <a:pt x="4093" y="11310"/>
                    </a:lnTo>
                    <a:lnTo>
                      <a:pt x="4516" y="11512"/>
                    </a:lnTo>
                    <a:lnTo>
                      <a:pt x="4960" y="11714"/>
                    </a:lnTo>
                    <a:lnTo>
                      <a:pt x="5423" y="11875"/>
                    </a:lnTo>
                    <a:lnTo>
                      <a:pt x="5867" y="12016"/>
                    </a:lnTo>
                    <a:lnTo>
                      <a:pt x="6331" y="12157"/>
                    </a:lnTo>
                    <a:lnTo>
                      <a:pt x="6794" y="12238"/>
                    </a:lnTo>
                    <a:lnTo>
                      <a:pt x="7258" y="12319"/>
                    </a:lnTo>
                    <a:lnTo>
                      <a:pt x="7702" y="12359"/>
                    </a:lnTo>
                    <a:lnTo>
                      <a:pt x="8145" y="12379"/>
                    </a:lnTo>
                    <a:lnTo>
                      <a:pt x="8609" y="12359"/>
                    </a:lnTo>
                    <a:lnTo>
                      <a:pt x="9052" y="12298"/>
                    </a:lnTo>
                    <a:lnTo>
                      <a:pt x="9456" y="12198"/>
                    </a:lnTo>
                    <a:lnTo>
                      <a:pt x="9859" y="12077"/>
                    </a:lnTo>
                    <a:lnTo>
                      <a:pt x="9919" y="12036"/>
                    </a:lnTo>
                    <a:lnTo>
                      <a:pt x="9960" y="11956"/>
                    </a:lnTo>
                    <a:lnTo>
                      <a:pt x="9980" y="11895"/>
                    </a:lnTo>
                    <a:lnTo>
                      <a:pt x="9980" y="11815"/>
                    </a:lnTo>
                    <a:lnTo>
                      <a:pt x="9919" y="11734"/>
                    </a:lnTo>
                    <a:lnTo>
                      <a:pt x="9859" y="11694"/>
                    </a:lnTo>
                    <a:lnTo>
                      <a:pt x="9778" y="11673"/>
                    </a:lnTo>
                    <a:lnTo>
                      <a:pt x="9697" y="11694"/>
                    </a:lnTo>
                    <a:lnTo>
                      <a:pt x="9496" y="11774"/>
                    </a:lnTo>
                    <a:lnTo>
                      <a:pt x="9274" y="11835"/>
                    </a:lnTo>
                    <a:lnTo>
                      <a:pt x="9052" y="11875"/>
                    </a:lnTo>
                    <a:lnTo>
                      <a:pt x="8810" y="11915"/>
                    </a:lnTo>
                    <a:lnTo>
                      <a:pt x="8568" y="11935"/>
                    </a:lnTo>
                    <a:lnTo>
                      <a:pt x="8327" y="11956"/>
                    </a:lnTo>
                    <a:lnTo>
                      <a:pt x="7802" y="11956"/>
                    </a:lnTo>
                    <a:lnTo>
                      <a:pt x="7278" y="11895"/>
                    </a:lnTo>
                    <a:lnTo>
                      <a:pt x="6714" y="11815"/>
                    </a:lnTo>
                    <a:lnTo>
                      <a:pt x="6169" y="11673"/>
                    </a:lnTo>
                    <a:lnTo>
                      <a:pt x="5625" y="11512"/>
                    </a:lnTo>
                    <a:lnTo>
                      <a:pt x="5061" y="11290"/>
                    </a:lnTo>
                    <a:lnTo>
                      <a:pt x="4536" y="11069"/>
                    </a:lnTo>
                    <a:lnTo>
                      <a:pt x="4032" y="10786"/>
                    </a:lnTo>
                    <a:lnTo>
                      <a:pt x="3549" y="10504"/>
                    </a:lnTo>
                    <a:lnTo>
                      <a:pt x="3085" y="10181"/>
                    </a:lnTo>
                    <a:lnTo>
                      <a:pt x="2682" y="9839"/>
                    </a:lnTo>
                    <a:lnTo>
                      <a:pt x="2500" y="9657"/>
                    </a:lnTo>
                    <a:lnTo>
                      <a:pt x="2319" y="9456"/>
                    </a:lnTo>
                    <a:lnTo>
                      <a:pt x="2157" y="9274"/>
                    </a:lnTo>
                    <a:lnTo>
                      <a:pt x="1996" y="9073"/>
                    </a:lnTo>
                    <a:lnTo>
                      <a:pt x="1714" y="8629"/>
                    </a:lnTo>
                    <a:lnTo>
                      <a:pt x="1432" y="8165"/>
                    </a:lnTo>
                    <a:lnTo>
                      <a:pt x="1190" y="7702"/>
                    </a:lnTo>
                    <a:lnTo>
                      <a:pt x="968" y="7218"/>
                    </a:lnTo>
                    <a:lnTo>
                      <a:pt x="787" y="6714"/>
                    </a:lnTo>
                    <a:lnTo>
                      <a:pt x="625" y="6210"/>
                    </a:lnTo>
                    <a:lnTo>
                      <a:pt x="524" y="5726"/>
                    </a:lnTo>
                    <a:lnTo>
                      <a:pt x="444" y="5222"/>
                    </a:lnTo>
                    <a:lnTo>
                      <a:pt x="403" y="4718"/>
                    </a:lnTo>
                    <a:lnTo>
                      <a:pt x="403" y="4234"/>
                    </a:lnTo>
                    <a:lnTo>
                      <a:pt x="464" y="3770"/>
                    </a:lnTo>
                    <a:lnTo>
                      <a:pt x="504" y="3549"/>
                    </a:lnTo>
                    <a:lnTo>
                      <a:pt x="565" y="3307"/>
                    </a:lnTo>
                    <a:lnTo>
                      <a:pt x="625" y="3085"/>
                    </a:lnTo>
                    <a:lnTo>
                      <a:pt x="706" y="2883"/>
                    </a:lnTo>
                    <a:lnTo>
                      <a:pt x="807" y="2662"/>
                    </a:lnTo>
                    <a:lnTo>
                      <a:pt x="908" y="2460"/>
                    </a:lnTo>
                    <a:lnTo>
                      <a:pt x="1028" y="2279"/>
                    </a:lnTo>
                    <a:lnTo>
                      <a:pt x="1170" y="2077"/>
                    </a:lnTo>
                    <a:lnTo>
                      <a:pt x="1331" y="1895"/>
                    </a:lnTo>
                    <a:lnTo>
                      <a:pt x="1492" y="1734"/>
                    </a:lnTo>
                    <a:lnTo>
                      <a:pt x="1835" y="1412"/>
                    </a:lnTo>
                    <a:lnTo>
                      <a:pt x="2178" y="1150"/>
                    </a:lnTo>
                    <a:lnTo>
                      <a:pt x="2500" y="928"/>
                    </a:lnTo>
                    <a:lnTo>
                      <a:pt x="2823" y="746"/>
                    </a:lnTo>
                    <a:lnTo>
                      <a:pt x="3125" y="625"/>
                    </a:lnTo>
                    <a:lnTo>
                      <a:pt x="3448" y="525"/>
                    </a:lnTo>
                    <a:lnTo>
                      <a:pt x="3730" y="464"/>
                    </a:lnTo>
                    <a:lnTo>
                      <a:pt x="4012" y="424"/>
                    </a:lnTo>
                    <a:lnTo>
                      <a:pt x="4294" y="404"/>
                    </a:lnTo>
                    <a:lnTo>
                      <a:pt x="4557" y="424"/>
                    </a:lnTo>
                    <a:lnTo>
                      <a:pt x="4798" y="444"/>
                    </a:lnTo>
                    <a:lnTo>
                      <a:pt x="5040" y="484"/>
                    </a:lnTo>
                    <a:lnTo>
                      <a:pt x="5464" y="585"/>
                    </a:lnTo>
                    <a:lnTo>
                      <a:pt x="5847" y="706"/>
                    </a:lnTo>
                    <a:lnTo>
                      <a:pt x="5948" y="746"/>
                    </a:lnTo>
                    <a:lnTo>
                      <a:pt x="6190" y="827"/>
                    </a:lnTo>
                    <a:lnTo>
                      <a:pt x="6492" y="948"/>
                    </a:lnTo>
                    <a:lnTo>
                      <a:pt x="6855" y="1109"/>
                    </a:lnTo>
                    <a:lnTo>
                      <a:pt x="7258" y="1291"/>
                    </a:lnTo>
                    <a:lnTo>
                      <a:pt x="7681" y="1533"/>
                    </a:lnTo>
                    <a:lnTo>
                      <a:pt x="7883" y="1674"/>
                    </a:lnTo>
                    <a:lnTo>
                      <a:pt x="8085" y="1835"/>
                    </a:lnTo>
                    <a:lnTo>
                      <a:pt x="8266" y="1976"/>
                    </a:lnTo>
                    <a:lnTo>
                      <a:pt x="8448" y="2158"/>
                    </a:lnTo>
                    <a:lnTo>
                      <a:pt x="8609" y="2339"/>
                    </a:lnTo>
                    <a:lnTo>
                      <a:pt x="8770" y="2520"/>
                    </a:lnTo>
                    <a:lnTo>
                      <a:pt x="8831" y="2581"/>
                    </a:lnTo>
                    <a:lnTo>
                      <a:pt x="8911" y="2621"/>
                    </a:lnTo>
                    <a:lnTo>
                      <a:pt x="8972" y="2601"/>
                    </a:lnTo>
                    <a:lnTo>
                      <a:pt x="9052" y="2581"/>
                    </a:lnTo>
                    <a:lnTo>
                      <a:pt x="9113" y="2520"/>
                    </a:lnTo>
                    <a:lnTo>
                      <a:pt x="9133" y="2440"/>
                    </a:lnTo>
                    <a:lnTo>
                      <a:pt x="9133" y="2359"/>
                    </a:lnTo>
                    <a:lnTo>
                      <a:pt x="9113" y="2299"/>
                    </a:lnTo>
                    <a:lnTo>
                      <a:pt x="8931" y="2077"/>
                    </a:lnTo>
                    <a:lnTo>
                      <a:pt x="8750" y="1875"/>
                    </a:lnTo>
                    <a:lnTo>
                      <a:pt x="8568" y="1694"/>
                    </a:lnTo>
                    <a:lnTo>
                      <a:pt x="8347" y="1512"/>
                    </a:lnTo>
                    <a:lnTo>
                      <a:pt x="8145" y="1351"/>
                    </a:lnTo>
                    <a:lnTo>
                      <a:pt x="7923" y="1210"/>
                    </a:lnTo>
                    <a:lnTo>
                      <a:pt x="7480" y="948"/>
                    </a:lnTo>
                    <a:lnTo>
                      <a:pt x="7036" y="726"/>
                    </a:lnTo>
                    <a:lnTo>
                      <a:pt x="6653" y="565"/>
                    </a:lnTo>
                    <a:lnTo>
                      <a:pt x="6331" y="444"/>
                    </a:lnTo>
                    <a:lnTo>
                      <a:pt x="6089" y="363"/>
                    </a:lnTo>
                    <a:lnTo>
                      <a:pt x="5968" y="323"/>
                    </a:lnTo>
                    <a:lnTo>
                      <a:pt x="5585" y="202"/>
                    </a:lnTo>
                    <a:lnTo>
                      <a:pt x="5121" y="81"/>
                    </a:lnTo>
                    <a:lnTo>
                      <a:pt x="4859" y="41"/>
                    </a:lnTo>
                    <a:lnTo>
                      <a:pt x="4577"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4199325" y="630750"/>
                <a:ext cx="74125" cy="49400"/>
              </a:xfrm>
              <a:custGeom>
                <a:avLst/>
                <a:gdLst/>
                <a:ahLst/>
                <a:cxnLst/>
                <a:rect l="l" t="t" r="r" b="b"/>
                <a:pathLst>
                  <a:path w="2965" h="1976" extrusionOk="0">
                    <a:moveTo>
                      <a:pt x="2682" y="0"/>
                    </a:moveTo>
                    <a:lnTo>
                      <a:pt x="2622" y="61"/>
                    </a:lnTo>
                    <a:lnTo>
                      <a:pt x="2420" y="222"/>
                    </a:lnTo>
                    <a:lnTo>
                      <a:pt x="2198" y="424"/>
                    </a:lnTo>
                    <a:lnTo>
                      <a:pt x="1896" y="645"/>
                    </a:lnTo>
                    <a:lnTo>
                      <a:pt x="1533" y="907"/>
                    </a:lnTo>
                    <a:lnTo>
                      <a:pt x="1110" y="1149"/>
                    </a:lnTo>
                    <a:lnTo>
                      <a:pt x="646" y="1391"/>
                    </a:lnTo>
                    <a:lnTo>
                      <a:pt x="384" y="1492"/>
                    </a:lnTo>
                    <a:lnTo>
                      <a:pt x="142" y="1593"/>
                    </a:lnTo>
                    <a:lnTo>
                      <a:pt x="61" y="1633"/>
                    </a:lnTo>
                    <a:lnTo>
                      <a:pt x="21" y="1694"/>
                    </a:lnTo>
                    <a:lnTo>
                      <a:pt x="1" y="1754"/>
                    </a:lnTo>
                    <a:lnTo>
                      <a:pt x="1" y="1855"/>
                    </a:lnTo>
                    <a:lnTo>
                      <a:pt x="41" y="1895"/>
                    </a:lnTo>
                    <a:lnTo>
                      <a:pt x="82" y="1956"/>
                    </a:lnTo>
                    <a:lnTo>
                      <a:pt x="142" y="1976"/>
                    </a:lnTo>
                    <a:lnTo>
                      <a:pt x="263" y="1976"/>
                    </a:lnTo>
                    <a:lnTo>
                      <a:pt x="545" y="1875"/>
                    </a:lnTo>
                    <a:lnTo>
                      <a:pt x="807" y="1774"/>
                    </a:lnTo>
                    <a:lnTo>
                      <a:pt x="1291" y="1512"/>
                    </a:lnTo>
                    <a:lnTo>
                      <a:pt x="1735" y="1250"/>
                    </a:lnTo>
                    <a:lnTo>
                      <a:pt x="2118" y="988"/>
                    </a:lnTo>
                    <a:lnTo>
                      <a:pt x="2440" y="746"/>
                    </a:lnTo>
                    <a:lnTo>
                      <a:pt x="2682" y="545"/>
                    </a:lnTo>
                    <a:lnTo>
                      <a:pt x="2904" y="343"/>
                    </a:lnTo>
                    <a:lnTo>
                      <a:pt x="2965" y="282"/>
                    </a:lnTo>
                    <a:lnTo>
                      <a:pt x="2965" y="202"/>
                    </a:lnTo>
                    <a:lnTo>
                      <a:pt x="2965" y="121"/>
                    </a:lnTo>
                    <a:lnTo>
                      <a:pt x="2904" y="61"/>
                    </a:lnTo>
                    <a:lnTo>
                      <a:pt x="284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3524975" y="639300"/>
                <a:ext cx="136100" cy="70600"/>
              </a:xfrm>
              <a:custGeom>
                <a:avLst/>
                <a:gdLst/>
                <a:ahLst/>
                <a:cxnLst/>
                <a:rect l="l" t="t" r="r" b="b"/>
                <a:pathLst>
                  <a:path w="5444" h="2824" extrusionOk="0">
                    <a:moveTo>
                      <a:pt x="202" y="1"/>
                    </a:moveTo>
                    <a:lnTo>
                      <a:pt x="121" y="41"/>
                    </a:lnTo>
                    <a:lnTo>
                      <a:pt x="41" y="122"/>
                    </a:lnTo>
                    <a:lnTo>
                      <a:pt x="0" y="223"/>
                    </a:lnTo>
                    <a:lnTo>
                      <a:pt x="0" y="323"/>
                    </a:lnTo>
                    <a:lnTo>
                      <a:pt x="41" y="424"/>
                    </a:lnTo>
                    <a:lnTo>
                      <a:pt x="101" y="505"/>
                    </a:lnTo>
                    <a:lnTo>
                      <a:pt x="202" y="545"/>
                    </a:lnTo>
                    <a:lnTo>
                      <a:pt x="545" y="626"/>
                    </a:lnTo>
                    <a:lnTo>
                      <a:pt x="928" y="727"/>
                    </a:lnTo>
                    <a:lnTo>
                      <a:pt x="1311" y="868"/>
                    </a:lnTo>
                    <a:lnTo>
                      <a:pt x="1694" y="1029"/>
                    </a:lnTo>
                    <a:lnTo>
                      <a:pt x="2500" y="1392"/>
                    </a:lnTo>
                    <a:lnTo>
                      <a:pt x="3266" y="1795"/>
                    </a:lnTo>
                    <a:lnTo>
                      <a:pt x="3952" y="2158"/>
                    </a:lnTo>
                    <a:lnTo>
                      <a:pt x="4516" y="2481"/>
                    </a:lnTo>
                    <a:lnTo>
                      <a:pt x="5040" y="2783"/>
                    </a:lnTo>
                    <a:lnTo>
                      <a:pt x="5101" y="2823"/>
                    </a:lnTo>
                    <a:lnTo>
                      <a:pt x="5242" y="2823"/>
                    </a:lnTo>
                    <a:lnTo>
                      <a:pt x="5302" y="2783"/>
                    </a:lnTo>
                    <a:lnTo>
                      <a:pt x="5363" y="2743"/>
                    </a:lnTo>
                    <a:lnTo>
                      <a:pt x="5403" y="2702"/>
                    </a:lnTo>
                    <a:lnTo>
                      <a:pt x="5444" y="2602"/>
                    </a:lnTo>
                    <a:lnTo>
                      <a:pt x="5444" y="2481"/>
                    </a:lnTo>
                    <a:lnTo>
                      <a:pt x="5403" y="2400"/>
                    </a:lnTo>
                    <a:lnTo>
                      <a:pt x="5323" y="2319"/>
                    </a:lnTo>
                    <a:lnTo>
                      <a:pt x="4738" y="1977"/>
                    </a:lnTo>
                    <a:lnTo>
                      <a:pt x="4173" y="1654"/>
                    </a:lnTo>
                    <a:lnTo>
                      <a:pt x="3468" y="1271"/>
                    </a:lnTo>
                    <a:lnTo>
                      <a:pt x="2682" y="868"/>
                    </a:lnTo>
                    <a:lnTo>
                      <a:pt x="1855" y="505"/>
                    </a:lnTo>
                    <a:lnTo>
                      <a:pt x="1452" y="344"/>
                    </a:lnTo>
                    <a:lnTo>
                      <a:pt x="1069" y="203"/>
                    </a:lnTo>
                    <a:lnTo>
                      <a:pt x="686" y="82"/>
                    </a:lnTo>
                    <a:lnTo>
                      <a:pt x="3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3579900" y="1669025"/>
                <a:ext cx="606350" cy="934475"/>
              </a:xfrm>
              <a:custGeom>
                <a:avLst/>
                <a:gdLst/>
                <a:ahLst/>
                <a:cxnLst/>
                <a:rect l="l" t="t" r="r" b="b"/>
                <a:pathLst>
                  <a:path w="24254" h="37379" extrusionOk="0">
                    <a:moveTo>
                      <a:pt x="13246" y="0"/>
                    </a:moveTo>
                    <a:lnTo>
                      <a:pt x="1" y="2944"/>
                    </a:lnTo>
                    <a:lnTo>
                      <a:pt x="13307" y="37378"/>
                    </a:lnTo>
                    <a:lnTo>
                      <a:pt x="24254" y="4496"/>
                    </a:lnTo>
                    <a:lnTo>
                      <a:pt x="132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3782525" y="1679600"/>
                <a:ext cx="248000" cy="923900"/>
              </a:xfrm>
              <a:custGeom>
                <a:avLst/>
                <a:gdLst/>
                <a:ahLst/>
                <a:cxnLst/>
                <a:rect l="l" t="t" r="r" b="b"/>
                <a:pathLst>
                  <a:path w="9920" h="36956" extrusionOk="0">
                    <a:moveTo>
                      <a:pt x="5202" y="1"/>
                    </a:moveTo>
                    <a:lnTo>
                      <a:pt x="807" y="8448"/>
                    </a:lnTo>
                    <a:lnTo>
                      <a:pt x="2924" y="10786"/>
                    </a:lnTo>
                    <a:lnTo>
                      <a:pt x="0" y="23508"/>
                    </a:lnTo>
                    <a:lnTo>
                      <a:pt x="5202" y="36955"/>
                    </a:lnTo>
                    <a:lnTo>
                      <a:pt x="9919" y="22762"/>
                    </a:lnTo>
                    <a:lnTo>
                      <a:pt x="7460" y="10786"/>
                    </a:lnTo>
                    <a:lnTo>
                      <a:pt x="9576" y="8448"/>
                    </a:lnTo>
                    <a:lnTo>
                      <a:pt x="5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3604100" y="1609050"/>
                <a:ext cx="552925" cy="320575"/>
              </a:xfrm>
              <a:custGeom>
                <a:avLst/>
                <a:gdLst/>
                <a:ahLst/>
                <a:cxnLst/>
                <a:rect l="l" t="t" r="r" b="b"/>
                <a:pathLst>
                  <a:path w="22117" h="12823" extrusionOk="0">
                    <a:moveTo>
                      <a:pt x="3952" y="0"/>
                    </a:moveTo>
                    <a:lnTo>
                      <a:pt x="0" y="5141"/>
                    </a:lnTo>
                    <a:lnTo>
                      <a:pt x="7157" y="12822"/>
                    </a:lnTo>
                    <a:lnTo>
                      <a:pt x="12339" y="2823"/>
                    </a:lnTo>
                    <a:lnTo>
                      <a:pt x="18750" y="12822"/>
                    </a:lnTo>
                    <a:lnTo>
                      <a:pt x="22116" y="6673"/>
                    </a:lnTo>
                    <a:lnTo>
                      <a:pt x="19234" y="222"/>
                    </a:lnTo>
                    <a:lnTo>
                      <a:pt x="12278" y="2399"/>
                    </a:lnTo>
                    <a:lnTo>
                      <a:pt x="3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3599050" y="1674050"/>
                <a:ext cx="563025" cy="260600"/>
              </a:xfrm>
              <a:custGeom>
                <a:avLst/>
                <a:gdLst/>
                <a:ahLst/>
                <a:cxnLst/>
                <a:rect l="l" t="t" r="r" b="b"/>
                <a:pathLst>
                  <a:path w="22521" h="10424" extrusionOk="0">
                    <a:moveTo>
                      <a:pt x="12541" y="1"/>
                    </a:moveTo>
                    <a:lnTo>
                      <a:pt x="12480" y="21"/>
                    </a:lnTo>
                    <a:lnTo>
                      <a:pt x="12420" y="41"/>
                    </a:lnTo>
                    <a:lnTo>
                      <a:pt x="12379" y="81"/>
                    </a:lnTo>
                    <a:lnTo>
                      <a:pt x="12359" y="122"/>
                    </a:lnTo>
                    <a:lnTo>
                      <a:pt x="7299" y="9859"/>
                    </a:lnTo>
                    <a:lnTo>
                      <a:pt x="364" y="2400"/>
                    </a:lnTo>
                    <a:lnTo>
                      <a:pt x="283" y="2360"/>
                    </a:lnTo>
                    <a:lnTo>
                      <a:pt x="202" y="2339"/>
                    </a:lnTo>
                    <a:lnTo>
                      <a:pt x="142" y="2360"/>
                    </a:lnTo>
                    <a:lnTo>
                      <a:pt x="61" y="2400"/>
                    </a:lnTo>
                    <a:lnTo>
                      <a:pt x="21" y="2460"/>
                    </a:lnTo>
                    <a:lnTo>
                      <a:pt x="1" y="2541"/>
                    </a:lnTo>
                    <a:lnTo>
                      <a:pt x="1" y="2622"/>
                    </a:lnTo>
                    <a:lnTo>
                      <a:pt x="61" y="2682"/>
                    </a:lnTo>
                    <a:lnTo>
                      <a:pt x="7198" y="10363"/>
                    </a:lnTo>
                    <a:lnTo>
                      <a:pt x="7279" y="10404"/>
                    </a:lnTo>
                    <a:lnTo>
                      <a:pt x="7359" y="10424"/>
                    </a:lnTo>
                    <a:lnTo>
                      <a:pt x="7380" y="10424"/>
                    </a:lnTo>
                    <a:lnTo>
                      <a:pt x="7480" y="10383"/>
                    </a:lnTo>
                    <a:lnTo>
                      <a:pt x="7541" y="10323"/>
                    </a:lnTo>
                    <a:lnTo>
                      <a:pt x="12541" y="666"/>
                    </a:lnTo>
                    <a:lnTo>
                      <a:pt x="17540" y="10323"/>
                    </a:lnTo>
                    <a:lnTo>
                      <a:pt x="17581" y="10363"/>
                    </a:lnTo>
                    <a:lnTo>
                      <a:pt x="17621" y="10383"/>
                    </a:lnTo>
                    <a:lnTo>
                      <a:pt x="17661" y="10424"/>
                    </a:lnTo>
                    <a:lnTo>
                      <a:pt x="17762" y="10424"/>
                    </a:lnTo>
                    <a:lnTo>
                      <a:pt x="17823" y="10404"/>
                    </a:lnTo>
                    <a:lnTo>
                      <a:pt x="17863" y="10383"/>
                    </a:lnTo>
                    <a:lnTo>
                      <a:pt x="17903" y="10343"/>
                    </a:lnTo>
                    <a:lnTo>
                      <a:pt x="22480" y="4194"/>
                    </a:lnTo>
                    <a:lnTo>
                      <a:pt x="22520" y="4114"/>
                    </a:lnTo>
                    <a:lnTo>
                      <a:pt x="22520" y="4033"/>
                    </a:lnTo>
                    <a:lnTo>
                      <a:pt x="22500" y="3952"/>
                    </a:lnTo>
                    <a:lnTo>
                      <a:pt x="22439" y="3892"/>
                    </a:lnTo>
                    <a:lnTo>
                      <a:pt x="22379" y="3872"/>
                    </a:lnTo>
                    <a:lnTo>
                      <a:pt x="22298" y="3872"/>
                    </a:lnTo>
                    <a:lnTo>
                      <a:pt x="22218" y="3892"/>
                    </a:lnTo>
                    <a:lnTo>
                      <a:pt x="22157" y="3952"/>
                    </a:lnTo>
                    <a:lnTo>
                      <a:pt x="17762" y="9839"/>
                    </a:lnTo>
                    <a:lnTo>
                      <a:pt x="12722" y="122"/>
                    </a:lnTo>
                    <a:lnTo>
                      <a:pt x="12682" y="81"/>
                    </a:lnTo>
                    <a:lnTo>
                      <a:pt x="12641" y="41"/>
                    </a:lnTo>
                    <a:lnTo>
                      <a:pt x="12581" y="21"/>
                    </a:lnTo>
                    <a:lnTo>
                      <a:pt x="1254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3855100" y="1944200"/>
                <a:ext cx="113425" cy="8600"/>
              </a:xfrm>
              <a:custGeom>
                <a:avLst/>
                <a:gdLst/>
                <a:ahLst/>
                <a:cxnLst/>
                <a:rect l="l" t="t" r="r" b="b"/>
                <a:pathLst>
                  <a:path w="4537" h="344" extrusionOk="0">
                    <a:moveTo>
                      <a:pt x="182" y="1"/>
                    </a:moveTo>
                    <a:lnTo>
                      <a:pt x="101" y="21"/>
                    </a:lnTo>
                    <a:lnTo>
                      <a:pt x="61" y="61"/>
                    </a:lnTo>
                    <a:lnTo>
                      <a:pt x="21" y="102"/>
                    </a:lnTo>
                    <a:lnTo>
                      <a:pt x="0" y="182"/>
                    </a:lnTo>
                    <a:lnTo>
                      <a:pt x="21" y="243"/>
                    </a:lnTo>
                    <a:lnTo>
                      <a:pt x="61" y="283"/>
                    </a:lnTo>
                    <a:lnTo>
                      <a:pt x="101" y="323"/>
                    </a:lnTo>
                    <a:lnTo>
                      <a:pt x="182" y="344"/>
                    </a:lnTo>
                    <a:lnTo>
                      <a:pt x="4375" y="344"/>
                    </a:lnTo>
                    <a:lnTo>
                      <a:pt x="4436" y="323"/>
                    </a:lnTo>
                    <a:lnTo>
                      <a:pt x="4476" y="283"/>
                    </a:lnTo>
                    <a:lnTo>
                      <a:pt x="4516" y="243"/>
                    </a:lnTo>
                    <a:lnTo>
                      <a:pt x="4536" y="182"/>
                    </a:lnTo>
                    <a:lnTo>
                      <a:pt x="4516" y="102"/>
                    </a:lnTo>
                    <a:lnTo>
                      <a:pt x="4476" y="61"/>
                    </a:lnTo>
                    <a:lnTo>
                      <a:pt x="4436" y="21"/>
                    </a:lnTo>
                    <a:lnTo>
                      <a:pt x="4375"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3238175" y="2580775"/>
                <a:ext cx="425925" cy="292875"/>
              </a:xfrm>
              <a:custGeom>
                <a:avLst/>
                <a:gdLst/>
                <a:ahLst/>
                <a:cxnLst/>
                <a:rect l="l" t="t" r="r" b="b"/>
                <a:pathLst>
                  <a:path w="17037" h="11715" extrusionOk="0">
                    <a:moveTo>
                      <a:pt x="15383" y="1"/>
                    </a:moveTo>
                    <a:lnTo>
                      <a:pt x="13710" y="21"/>
                    </a:lnTo>
                    <a:lnTo>
                      <a:pt x="9960" y="81"/>
                    </a:lnTo>
                    <a:lnTo>
                      <a:pt x="7924" y="142"/>
                    </a:lnTo>
                    <a:lnTo>
                      <a:pt x="6130" y="182"/>
                    </a:lnTo>
                    <a:lnTo>
                      <a:pt x="4799" y="243"/>
                    </a:lnTo>
                    <a:lnTo>
                      <a:pt x="4376" y="283"/>
                    </a:lnTo>
                    <a:lnTo>
                      <a:pt x="4174" y="303"/>
                    </a:lnTo>
                    <a:lnTo>
                      <a:pt x="3590" y="525"/>
                    </a:lnTo>
                    <a:lnTo>
                      <a:pt x="3186" y="706"/>
                    </a:lnTo>
                    <a:lnTo>
                      <a:pt x="2743" y="928"/>
                    </a:lnTo>
                    <a:lnTo>
                      <a:pt x="2279" y="1170"/>
                    </a:lnTo>
                    <a:lnTo>
                      <a:pt x="2057" y="1331"/>
                    </a:lnTo>
                    <a:lnTo>
                      <a:pt x="1856" y="1473"/>
                    </a:lnTo>
                    <a:lnTo>
                      <a:pt x="1674" y="1634"/>
                    </a:lnTo>
                    <a:lnTo>
                      <a:pt x="1493" y="1815"/>
                    </a:lnTo>
                    <a:lnTo>
                      <a:pt x="1352" y="1997"/>
                    </a:lnTo>
                    <a:lnTo>
                      <a:pt x="1211" y="2198"/>
                    </a:lnTo>
                    <a:lnTo>
                      <a:pt x="1090" y="2380"/>
                    </a:lnTo>
                    <a:lnTo>
                      <a:pt x="989" y="2581"/>
                    </a:lnTo>
                    <a:lnTo>
                      <a:pt x="908" y="2763"/>
                    </a:lnTo>
                    <a:lnTo>
                      <a:pt x="848" y="2944"/>
                    </a:lnTo>
                    <a:lnTo>
                      <a:pt x="747" y="3307"/>
                    </a:lnTo>
                    <a:lnTo>
                      <a:pt x="707" y="3630"/>
                    </a:lnTo>
                    <a:lnTo>
                      <a:pt x="686" y="3912"/>
                    </a:lnTo>
                    <a:lnTo>
                      <a:pt x="686" y="4134"/>
                    </a:lnTo>
                    <a:lnTo>
                      <a:pt x="686" y="4356"/>
                    </a:lnTo>
                    <a:lnTo>
                      <a:pt x="606" y="4416"/>
                    </a:lnTo>
                    <a:lnTo>
                      <a:pt x="525" y="4497"/>
                    </a:lnTo>
                    <a:lnTo>
                      <a:pt x="424" y="4618"/>
                    </a:lnTo>
                    <a:lnTo>
                      <a:pt x="344" y="4759"/>
                    </a:lnTo>
                    <a:lnTo>
                      <a:pt x="243" y="4920"/>
                    </a:lnTo>
                    <a:lnTo>
                      <a:pt x="162" y="5101"/>
                    </a:lnTo>
                    <a:lnTo>
                      <a:pt x="102" y="5283"/>
                    </a:lnTo>
                    <a:lnTo>
                      <a:pt x="41" y="5505"/>
                    </a:lnTo>
                    <a:lnTo>
                      <a:pt x="21" y="5706"/>
                    </a:lnTo>
                    <a:lnTo>
                      <a:pt x="1" y="5928"/>
                    </a:lnTo>
                    <a:lnTo>
                      <a:pt x="21" y="6150"/>
                    </a:lnTo>
                    <a:lnTo>
                      <a:pt x="61" y="6372"/>
                    </a:lnTo>
                    <a:lnTo>
                      <a:pt x="142" y="6593"/>
                    </a:lnTo>
                    <a:lnTo>
                      <a:pt x="243" y="6795"/>
                    </a:lnTo>
                    <a:lnTo>
                      <a:pt x="404" y="6997"/>
                    </a:lnTo>
                    <a:lnTo>
                      <a:pt x="586" y="7198"/>
                    </a:lnTo>
                    <a:lnTo>
                      <a:pt x="545" y="7238"/>
                    </a:lnTo>
                    <a:lnTo>
                      <a:pt x="505" y="7299"/>
                    </a:lnTo>
                    <a:lnTo>
                      <a:pt x="465" y="7420"/>
                    </a:lnTo>
                    <a:lnTo>
                      <a:pt x="424" y="7561"/>
                    </a:lnTo>
                    <a:lnTo>
                      <a:pt x="404" y="7702"/>
                    </a:lnTo>
                    <a:lnTo>
                      <a:pt x="384" y="7884"/>
                    </a:lnTo>
                    <a:lnTo>
                      <a:pt x="384" y="8085"/>
                    </a:lnTo>
                    <a:lnTo>
                      <a:pt x="384" y="8287"/>
                    </a:lnTo>
                    <a:lnTo>
                      <a:pt x="424" y="8509"/>
                    </a:lnTo>
                    <a:lnTo>
                      <a:pt x="505" y="8710"/>
                    </a:lnTo>
                    <a:lnTo>
                      <a:pt x="606" y="8932"/>
                    </a:lnTo>
                    <a:lnTo>
                      <a:pt x="727" y="9134"/>
                    </a:lnTo>
                    <a:lnTo>
                      <a:pt x="908" y="9335"/>
                    </a:lnTo>
                    <a:lnTo>
                      <a:pt x="1110" y="9517"/>
                    </a:lnTo>
                    <a:lnTo>
                      <a:pt x="1372" y="9698"/>
                    </a:lnTo>
                    <a:lnTo>
                      <a:pt x="1674" y="9839"/>
                    </a:lnTo>
                    <a:lnTo>
                      <a:pt x="1694" y="9920"/>
                    </a:lnTo>
                    <a:lnTo>
                      <a:pt x="1735" y="10142"/>
                    </a:lnTo>
                    <a:lnTo>
                      <a:pt x="1815" y="10444"/>
                    </a:lnTo>
                    <a:lnTo>
                      <a:pt x="1876" y="10605"/>
                    </a:lnTo>
                    <a:lnTo>
                      <a:pt x="1936" y="10787"/>
                    </a:lnTo>
                    <a:lnTo>
                      <a:pt x="2017" y="10968"/>
                    </a:lnTo>
                    <a:lnTo>
                      <a:pt x="2138" y="11129"/>
                    </a:lnTo>
                    <a:lnTo>
                      <a:pt x="2259" y="11291"/>
                    </a:lnTo>
                    <a:lnTo>
                      <a:pt x="2400" y="11432"/>
                    </a:lnTo>
                    <a:lnTo>
                      <a:pt x="2561" y="11553"/>
                    </a:lnTo>
                    <a:lnTo>
                      <a:pt x="2743" y="11654"/>
                    </a:lnTo>
                    <a:lnTo>
                      <a:pt x="2965" y="11694"/>
                    </a:lnTo>
                    <a:lnTo>
                      <a:pt x="3186" y="11714"/>
                    </a:lnTo>
                    <a:lnTo>
                      <a:pt x="3287" y="11694"/>
                    </a:lnTo>
                    <a:lnTo>
                      <a:pt x="3448" y="11654"/>
                    </a:lnTo>
                    <a:lnTo>
                      <a:pt x="3852" y="11492"/>
                    </a:lnTo>
                    <a:lnTo>
                      <a:pt x="4335" y="11291"/>
                    </a:lnTo>
                    <a:lnTo>
                      <a:pt x="4880" y="11049"/>
                    </a:lnTo>
                    <a:lnTo>
                      <a:pt x="5847" y="10585"/>
                    </a:lnTo>
                    <a:lnTo>
                      <a:pt x="6251" y="10384"/>
                    </a:lnTo>
                    <a:lnTo>
                      <a:pt x="6876" y="10565"/>
                    </a:lnTo>
                    <a:lnTo>
                      <a:pt x="7581" y="10767"/>
                    </a:lnTo>
                    <a:lnTo>
                      <a:pt x="8448" y="10988"/>
                    </a:lnTo>
                    <a:lnTo>
                      <a:pt x="8952" y="11109"/>
                    </a:lnTo>
                    <a:lnTo>
                      <a:pt x="9476" y="11210"/>
                    </a:lnTo>
                    <a:lnTo>
                      <a:pt x="10021" y="11291"/>
                    </a:lnTo>
                    <a:lnTo>
                      <a:pt x="10585" y="11371"/>
                    </a:lnTo>
                    <a:lnTo>
                      <a:pt x="11150" y="11412"/>
                    </a:lnTo>
                    <a:lnTo>
                      <a:pt x="11734" y="11452"/>
                    </a:lnTo>
                    <a:lnTo>
                      <a:pt x="12299" y="11452"/>
                    </a:lnTo>
                    <a:lnTo>
                      <a:pt x="12843" y="11412"/>
                    </a:lnTo>
                    <a:lnTo>
                      <a:pt x="13388" y="11351"/>
                    </a:lnTo>
                    <a:lnTo>
                      <a:pt x="13871" y="11250"/>
                    </a:lnTo>
                    <a:lnTo>
                      <a:pt x="14315" y="11109"/>
                    </a:lnTo>
                    <a:lnTo>
                      <a:pt x="14738" y="10968"/>
                    </a:lnTo>
                    <a:lnTo>
                      <a:pt x="15121" y="10787"/>
                    </a:lnTo>
                    <a:lnTo>
                      <a:pt x="15464" y="10605"/>
                    </a:lnTo>
                    <a:lnTo>
                      <a:pt x="15766" y="10424"/>
                    </a:lnTo>
                    <a:lnTo>
                      <a:pt x="16049" y="10222"/>
                    </a:lnTo>
                    <a:lnTo>
                      <a:pt x="16291" y="10041"/>
                    </a:lnTo>
                    <a:lnTo>
                      <a:pt x="16492" y="9859"/>
                    </a:lnTo>
                    <a:lnTo>
                      <a:pt x="16795" y="9537"/>
                    </a:lnTo>
                    <a:lnTo>
                      <a:pt x="16976" y="9315"/>
                    </a:lnTo>
                    <a:lnTo>
                      <a:pt x="17037" y="9234"/>
                    </a:lnTo>
                    <a:lnTo>
                      <a:pt x="15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3233150" y="2575750"/>
                <a:ext cx="436000" cy="302925"/>
              </a:xfrm>
              <a:custGeom>
                <a:avLst/>
                <a:gdLst/>
                <a:ahLst/>
                <a:cxnLst/>
                <a:rect l="l" t="t" r="r" b="b"/>
                <a:pathLst>
                  <a:path w="17440" h="12117" extrusionOk="0">
                    <a:moveTo>
                      <a:pt x="15423" y="403"/>
                    </a:moveTo>
                    <a:lnTo>
                      <a:pt x="17036" y="9375"/>
                    </a:lnTo>
                    <a:lnTo>
                      <a:pt x="16895" y="9556"/>
                    </a:lnTo>
                    <a:lnTo>
                      <a:pt x="16653" y="9798"/>
                    </a:lnTo>
                    <a:lnTo>
                      <a:pt x="16310" y="10101"/>
                    </a:lnTo>
                    <a:lnTo>
                      <a:pt x="16109" y="10262"/>
                    </a:lnTo>
                    <a:lnTo>
                      <a:pt x="15867" y="10443"/>
                    </a:lnTo>
                    <a:lnTo>
                      <a:pt x="15605" y="10605"/>
                    </a:lnTo>
                    <a:lnTo>
                      <a:pt x="15322" y="10766"/>
                    </a:lnTo>
                    <a:lnTo>
                      <a:pt x="15020" y="10907"/>
                    </a:lnTo>
                    <a:lnTo>
                      <a:pt x="14677" y="11048"/>
                    </a:lnTo>
                    <a:lnTo>
                      <a:pt x="14294" y="11169"/>
                    </a:lnTo>
                    <a:lnTo>
                      <a:pt x="13911" y="11270"/>
                    </a:lnTo>
                    <a:lnTo>
                      <a:pt x="13488" y="11351"/>
                    </a:lnTo>
                    <a:lnTo>
                      <a:pt x="13024" y="11411"/>
                    </a:lnTo>
                    <a:lnTo>
                      <a:pt x="12480" y="11451"/>
                    </a:lnTo>
                    <a:lnTo>
                      <a:pt x="11935" y="11451"/>
                    </a:lnTo>
                    <a:lnTo>
                      <a:pt x="11371" y="11411"/>
                    </a:lnTo>
                    <a:lnTo>
                      <a:pt x="10827" y="11351"/>
                    </a:lnTo>
                    <a:lnTo>
                      <a:pt x="10262" y="11290"/>
                    </a:lnTo>
                    <a:lnTo>
                      <a:pt x="9738" y="11210"/>
                    </a:lnTo>
                    <a:lnTo>
                      <a:pt x="9214" y="11109"/>
                    </a:lnTo>
                    <a:lnTo>
                      <a:pt x="8730" y="10988"/>
                    </a:lnTo>
                    <a:lnTo>
                      <a:pt x="7843" y="10786"/>
                    </a:lnTo>
                    <a:lnTo>
                      <a:pt x="7157" y="10585"/>
                    </a:lnTo>
                    <a:lnTo>
                      <a:pt x="6532" y="10383"/>
                    </a:lnTo>
                    <a:lnTo>
                      <a:pt x="6452" y="10363"/>
                    </a:lnTo>
                    <a:lnTo>
                      <a:pt x="6371" y="10383"/>
                    </a:lnTo>
                    <a:lnTo>
                      <a:pt x="5403" y="10867"/>
                    </a:lnTo>
                    <a:lnTo>
                      <a:pt x="4476" y="11290"/>
                    </a:lnTo>
                    <a:lnTo>
                      <a:pt x="3770" y="11593"/>
                    </a:lnTo>
                    <a:lnTo>
                      <a:pt x="3528" y="11673"/>
                    </a:lnTo>
                    <a:lnTo>
                      <a:pt x="3387" y="11714"/>
                    </a:lnTo>
                    <a:lnTo>
                      <a:pt x="3347" y="11714"/>
                    </a:lnTo>
                    <a:lnTo>
                      <a:pt x="3166" y="11693"/>
                    </a:lnTo>
                    <a:lnTo>
                      <a:pt x="2984" y="11633"/>
                    </a:lnTo>
                    <a:lnTo>
                      <a:pt x="2843" y="11552"/>
                    </a:lnTo>
                    <a:lnTo>
                      <a:pt x="2702" y="11451"/>
                    </a:lnTo>
                    <a:lnTo>
                      <a:pt x="2581" y="11310"/>
                    </a:lnTo>
                    <a:lnTo>
                      <a:pt x="2480" y="11169"/>
                    </a:lnTo>
                    <a:lnTo>
                      <a:pt x="2379" y="11028"/>
                    </a:lnTo>
                    <a:lnTo>
                      <a:pt x="2319" y="10867"/>
                    </a:lnTo>
                    <a:lnTo>
                      <a:pt x="2198" y="10564"/>
                    </a:lnTo>
                    <a:lnTo>
                      <a:pt x="2137" y="10282"/>
                    </a:lnTo>
                    <a:lnTo>
                      <a:pt x="2077" y="10020"/>
                    </a:lnTo>
                    <a:lnTo>
                      <a:pt x="2077" y="9960"/>
                    </a:lnTo>
                    <a:lnTo>
                      <a:pt x="2037" y="9899"/>
                    </a:lnTo>
                    <a:lnTo>
                      <a:pt x="1996" y="9859"/>
                    </a:lnTo>
                    <a:lnTo>
                      <a:pt x="1956" y="9839"/>
                    </a:lnTo>
                    <a:lnTo>
                      <a:pt x="1734" y="9738"/>
                    </a:lnTo>
                    <a:lnTo>
                      <a:pt x="1553" y="9637"/>
                    </a:lnTo>
                    <a:lnTo>
                      <a:pt x="1371" y="9516"/>
                    </a:lnTo>
                    <a:lnTo>
                      <a:pt x="1230" y="9375"/>
                    </a:lnTo>
                    <a:lnTo>
                      <a:pt x="1089" y="9214"/>
                    </a:lnTo>
                    <a:lnTo>
                      <a:pt x="988" y="9052"/>
                    </a:lnTo>
                    <a:lnTo>
                      <a:pt x="908" y="8871"/>
                    </a:lnTo>
                    <a:lnTo>
                      <a:pt x="847" y="8689"/>
                    </a:lnTo>
                    <a:lnTo>
                      <a:pt x="807" y="8488"/>
                    </a:lnTo>
                    <a:lnTo>
                      <a:pt x="787" y="8286"/>
                    </a:lnTo>
                    <a:lnTo>
                      <a:pt x="787" y="8105"/>
                    </a:lnTo>
                    <a:lnTo>
                      <a:pt x="807" y="7943"/>
                    </a:lnTo>
                    <a:lnTo>
                      <a:pt x="847" y="7702"/>
                    </a:lnTo>
                    <a:lnTo>
                      <a:pt x="887" y="7581"/>
                    </a:lnTo>
                    <a:lnTo>
                      <a:pt x="928" y="7540"/>
                    </a:lnTo>
                    <a:lnTo>
                      <a:pt x="968" y="7500"/>
                    </a:lnTo>
                    <a:lnTo>
                      <a:pt x="988" y="7460"/>
                    </a:lnTo>
                    <a:lnTo>
                      <a:pt x="1008" y="7419"/>
                    </a:lnTo>
                    <a:lnTo>
                      <a:pt x="1008" y="7359"/>
                    </a:lnTo>
                    <a:lnTo>
                      <a:pt x="988" y="7319"/>
                    </a:lnTo>
                    <a:lnTo>
                      <a:pt x="968" y="7278"/>
                    </a:lnTo>
                    <a:lnTo>
                      <a:pt x="928" y="7238"/>
                    </a:lnTo>
                    <a:lnTo>
                      <a:pt x="787" y="7117"/>
                    </a:lnTo>
                    <a:lnTo>
                      <a:pt x="686" y="6976"/>
                    </a:lnTo>
                    <a:lnTo>
                      <a:pt x="585" y="6835"/>
                    </a:lnTo>
                    <a:lnTo>
                      <a:pt x="504" y="6673"/>
                    </a:lnTo>
                    <a:lnTo>
                      <a:pt x="464" y="6512"/>
                    </a:lnTo>
                    <a:lnTo>
                      <a:pt x="424" y="6331"/>
                    </a:lnTo>
                    <a:lnTo>
                      <a:pt x="404" y="6149"/>
                    </a:lnTo>
                    <a:lnTo>
                      <a:pt x="424" y="5968"/>
                    </a:lnTo>
                    <a:lnTo>
                      <a:pt x="444" y="5726"/>
                    </a:lnTo>
                    <a:lnTo>
                      <a:pt x="504" y="5524"/>
                    </a:lnTo>
                    <a:lnTo>
                      <a:pt x="585" y="5323"/>
                    </a:lnTo>
                    <a:lnTo>
                      <a:pt x="666" y="5141"/>
                    </a:lnTo>
                    <a:lnTo>
                      <a:pt x="746" y="5000"/>
                    </a:lnTo>
                    <a:lnTo>
                      <a:pt x="847" y="4879"/>
                    </a:lnTo>
                    <a:lnTo>
                      <a:pt x="928" y="4778"/>
                    </a:lnTo>
                    <a:lnTo>
                      <a:pt x="988" y="4738"/>
                    </a:lnTo>
                    <a:lnTo>
                      <a:pt x="1049" y="4677"/>
                    </a:lnTo>
                    <a:lnTo>
                      <a:pt x="1089" y="4617"/>
                    </a:lnTo>
                    <a:lnTo>
                      <a:pt x="1109" y="4536"/>
                    </a:lnTo>
                    <a:lnTo>
                      <a:pt x="1089" y="4436"/>
                    </a:lnTo>
                    <a:lnTo>
                      <a:pt x="1089" y="4133"/>
                    </a:lnTo>
                    <a:lnTo>
                      <a:pt x="1109" y="3911"/>
                    </a:lnTo>
                    <a:lnTo>
                      <a:pt x="1129" y="3669"/>
                    </a:lnTo>
                    <a:lnTo>
                      <a:pt x="1190" y="3387"/>
                    </a:lnTo>
                    <a:lnTo>
                      <a:pt x="1291" y="3105"/>
                    </a:lnTo>
                    <a:lnTo>
                      <a:pt x="1412" y="2803"/>
                    </a:lnTo>
                    <a:lnTo>
                      <a:pt x="1593" y="2500"/>
                    </a:lnTo>
                    <a:lnTo>
                      <a:pt x="1714" y="2319"/>
                    </a:lnTo>
                    <a:lnTo>
                      <a:pt x="1875" y="2117"/>
                    </a:lnTo>
                    <a:lnTo>
                      <a:pt x="2117" y="1915"/>
                    </a:lnTo>
                    <a:lnTo>
                      <a:pt x="2399" y="1674"/>
                    </a:lnTo>
                    <a:lnTo>
                      <a:pt x="2782" y="1452"/>
                    </a:lnTo>
                    <a:lnTo>
                      <a:pt x="3226" y="1210"/>
                    </a:lnTo>
                    <a:lnTo>
                      <a:pt x="3791" y="948"/>
                    </a:lnTo>
                    <a:lnTo>
                      <a:pt x="4436" y="706"/>
                    </a:lnTo>
                    <a:lnTo>
                      <a:pt x="4577" y="686"/>
                    </a:lnTo>
                    <a:lnTo>
                      <a:pt x="4859" y="665"/>
                    </a:lnTo>
                    <a:lnTo>
                      <a:pt x="5726" y="625"/>
                    </a:lnTo>
                    <a:lnTo>
                      <a:pt x="8488" y="545"/>
                    </a:lnTo>
                    <a:lnTo>
                      <a:pt x="11976" y="464"/>
                    </a:lnTo>
                    <a:lnTo>
                      <a:pt x="15423" y="403"/>
                    </a:lnTo>
                    <a:close/>
                    <a:moveTo>
                      <a:pt x="15584" y="0"/>
                    </a:moveTo>
                    <a:lnTo>
                      <a:pt x="13145" y="20"/>
                    </a:lnTo>
                    <a:lnTo>
                      <a:pt x="9456" y="101"/>
                    </a:lnTo>
                    <a:lnTo>
                      <a:pt x="7621" y="141"/>
                    </a:lnTo>
                    <a:lnTo>
                      <a:pt x="6028" y="202"/>
                    </a:lnTo>
                    <a:lnTo>
                      <a:pt x="4859" y="262"/>
                    </a:lnTo>
                    <a:lnTo>
                      <a:pt x="4496" y="282"/>
                    </a:lnTo>
                    <a:lnTo>
                      <a:pt x="4295" y="323"/>
                    </a:lnTo>
                    <a:lnTo>
                      <a:pt x="3730" y="545"/>
                    </a:lnTo>
                    <a:lnTo>
                      <a:pt x="3206" y="766"/>
                    </a:lnTo>
                    <a:lnTo>
                      <a:pt x="2722" y="988"/>
                    </a:lnTo>
                    <a:lnTo>
                      <a:pt x="2319" y="1230"/>
                    </a:lnTo>
                    <a:lnTo>
                      <a:pt x="1956" y="1492"/>
                    </a:lnTo>
                    <a:lnTo>
                      <a:pt x="1674" y="1754"/>
                    </a:lnTo>
                    <a:lnTo>
                      <a:pt x="1432" y="2016"/>
                    </a:lnTo>
                    <a:lnTo>
                      <a:pt x="1331" y="2137"/>
                    </a:lnTo>
                    <a:lnTo>
                      <a:pt x="1250" y="2278"/>
                    </a:lnTo>
                    <a:lnTo>
                      <a:pt x="1149" y="2440"/>
                    </a:lnTo>
                    <a:lnTo>
                      <a:pt x="1049" y="2621"/>
                    </a:lnTo>
                    <a:lnTo>
                      <a:pt x="908" y="2944"/>
                    </a:lnTo>
                    <a:lnTo>
                      <a:pt x="787" y="3266"/>
                    </a:lnTo>
                    <a:lnTo>
                      <a:pt x="726" y="3569"/>
                    </a:lnTo>
                    <a:lnTo>
                      <a:pt x="686" y="3851"/>
                    </a:lnTo>
                    <a:lnTo>
                      <a:pt x="686" y="4093"/>
                    </a:lnTo>
                    <a:lnTo>
                      <a:pt x="686" y="4456"/>
                    </a:lnTo>
                    <a:lnTo>
                      <a:pt x="565" y="4557"/>
                    </a:lnTo>
                    <a:lnTo>
                      <a:pt x="464" y="4698"/>
                    </a:lnTo>
                    <a:lnTo>
                      <a:pt x="363" y="4859"/>
                    </a:lnTo>
                    <a:lnTo>
                      <a:pt x="262" y="5040"/>
                    </a:lnTo>
                    <a:lnTo>
                      <a:pt x="162" y="5242"/>
                    </a:lnTo>
                    <a:lnTo>
                      <a:pt x="101" y="5464"/>
                    </a:lnTo>
                    <a:lnTo>
                      <a:pt x="41" y="5685"/>
                    </a:lnTo>
                    <a:lnTo>
                      <a:pt x="0" y="5927"/>
                    </a:lnTo>
                    <a:lnTo>
                      <a:pt x="0" y="6089"/>
                    </a:lnTo>
                    <a:lnTo>
                      <a:pt x="0" y="6270"/>
                    </a:lnTo>
                    <a:lnTo>
                      <a:pt x="21" y="6452"/>
                    </a:lnTo>
                    <a:lnTo>
                      <a:pt x="61" y="6653"/>
                    </a:lnTo>
                    <a:lnTo>
                      <a:pt x="141" y="6835"/>
                    </a:lnTo>
                    <a:lnTo>
                      <a:pt x="222" y="7036"/>
                    </a:lnTo>
                    <a:lnTo>
                      <a:pt x="363" y="7238"/>
                    </a:lnTo>
                    <a:lnTo>
                      <a:pt x="525" y="7419"/>
                    </a:lnTo>
                    <a:lnTo>
                      <a:pt x="444" y="7621"/>
                    </a:lnTo>
                    <a:lnTo>
                      <a:pt x="404" y="7863"/>
                    </a:lnTo>
                    <a:lnTo>
                      <a:pt x="383" y="8105"/>
                    </a:lnTo>
                    <a:lnTo>
                      <a:pt x="383" y="8347"/>
                    </a:lnTo>
                    <a:lnTo>
                      <a:pt x="404" y="8548"/>
                    </a:lnTo>
                    <a:lnTo>
                      <a:pt x="444" y="8770"/>
                    </a:lnTo>
                    <a:lnTo>
                      <a:pt x="525" y="9012"/>
                    </a:lnTo>
                    <a:lnTo>
                      <a:pt x="645" y="9274"/>
                    </a:lnTo>
                    <a:lnTo>
                      <a:pt x="726" y="9395"/>
                    </a:lnTo>
                    <a:lnTo>
                      <a:pt x="807" y="9516"/>
                    </a:lnTo>
                    <a:lnTo>
                      <a:pt x="908" y="9637"/>
                    </a:lnTo>
                    <a:lnTo>
                      <a:pt x="1029" y="9758"/>
                    </a:lnTo>
                    <a:lnTo>
                      <a:pt x="1170" y="9879"/>
                    </a:lnTo>
                    <a:lnTo>
                      <a:pt x="1331" y="9980"/>
                    </a:lnTo>
                    <a:lnTo>
                      <a:pt x="1492" y="10081"/>
                    </a:lnTo>
                    <a:lnTo>
                      <a:pt x="1694" y="10181"/>
                    </a:lnTo>
                    <a:lnTo>
                      <a:pt x="1754" y="10464"/>
                    </a:lnTo>
                    <a:lnTo>
                      <a:pt x="1835" y="10786"/>
                    </a:lnTo>
                    <a:lnTo>
                      <a:pt x="1976" y="11109"/>
                    </a:lnTo>
                    <a:lnTo>
                      <a:pt x="2057" y="11270"/>
                    </a:lnTo>
                    <a:lnTo>
                      <a:pt x="2158" y="11431"/>
                    </a:lnTo>
                    <a:lnTo>
                      <a:pt x="2258" y="11572"/>
                    </a:lnTo>
                    <a:lnTo>
                      <a:pt x="2379" y="11693"/>
                    </a:lnTo>
                    <a:lnTo>
                      <a:pt x="2500" y="11814"/>
                    </a:lnTo>
                    <a:lnTo>
                      <a:pt x="2641" y="11915"/>
                    </a:lnTo>
                    <a:lnTo>
                      <a:pt x="2803" y="11996"/>
                    </a:lnTo>
                    <a:lnTo>
                      <a:pt x="2964" y="12076"/>
                    </a:lnTo>
                    <a:lnTo>
                      <a:pt x="3166" y="12117"/>
                    </a:lnTo>
                    <a:lnTo>
                      <a:pt x="3488" y="12117"/>
                    </a:lnTo>
                    <a:lnTo>
                      <a:pt x="3629" y="12076"/>
                    </a:lnTo>
                    <a:lnTo>
                      <a:pt x="3952" y="11955"/>
                    </a:lnTo>
                    <a:lnTo>
                      <a:pt x="4355" y="11794"/>
                    </a:lnTo>
                    <a:lnTo>
                      <a:pt x="4819" y="11593"/>
                    </a:lnTo>
                    <a:lnTo>
                      <a:pt x="5746" y="11149"/>
                    </a:lnTo>
                    <a:lnTo>
                      <a:pt x="6472" y="10806"/>
                    </a:lnTo>
                    <a:lnTo>
                      <a:pt x="6815" y="10907"/>
                    </a:lnTo>
                    <a:lnTo>
                      <a:pt x="7359" y="11068"/>
                    </a:lnTo>
                    <a:lnTo>
                      <a:pt x="8105" y="11270"/>
                    </a:lnTo>
                    <a:lnTo>
                      <a:pt x="8972" y="11472"/>
                    </a:lnTo>
                    <a:lnTo>
                      <a:pt x="9435" y="11572"/>
                    </a:lnTo>
                    <a:lnTo>
                      <a:pt x="9939" y="11653"/>
                    </a:lnTo>
                    <a:lnTo>
                      <a:pt x="10443" y="11734"/>
                    </a:lnTo>
                    <a:lnTo>
                      <a:pt x="10968" y="11794"/>
                    </a:lnTo>
                    <a:lnTo>
                      <a:pt x="11492" y="11835"/>
                    </a:lnTo>
                    <a:lnTo>
                      <a:pt x="12016" y="11855"/>
                    </a:lnTo>
                    <a:lnTo>
                      <a:pt x="12560" y="11855"/>
                    </a:lnTo>
                    <a:lnTo>
                      <a:pt x="13064" y="11814"/>
                    </a:lnTo>
                    <a:lnTo>
                      <a:pt x="13609" y="11754"/>
                    </a:lnTo>
                    <a:lnTo>
                      <a:pt x="14113" y="11653"/>
                    </a:lnTo>
                    <a:lnTo>
                      <a:pt x="14576" y="11512"/>
                    </a:lnTo>
                    <a:lnTo>
                      <a:pt x="15000" y="11371"/>
                    </a:lnTo>
                    <a:lnTo>
                      <a:pt x="15383" y="11189"/>
                    </a:lnTo>
                    <a:lnTo>
                      <a:pt x="15746" y="11008"/>
                    </a:lnTo>
                    <a:lnTo>
                      <a:pt x="16068" y="10806"/>
                    </a:lnTo>
                    <a:lnTo>
                      <a:pt x="16350" y="10605"/>
                    </a:lnTo>
                    <a:lnTo>
                      <a:pt x="16592" y="10423"/>
                    </a:lnTo>
                    <a:lnTo>
                      <a:pt x="16814" y="10242"/>
                    </a:lnTo>
                    <a:lnTo>
                      <a:pt x="17137" y="9899"/>
                    </a:lnTo>
                    <a:lnTo>
                      <a:pt x="17338" y="9657"/>
                    </a:lnTo>
                    <a:lnTo>
                      <a:pt x="17419" y="9556"/>
                    </a:lnTo>
                    <a:lnTo>
                      <a:pt x="17439" y="9476"/>
                    </a:lnTo>
                    <a:lnTo>
                      <a:pt x="17439" y="9395"/>
                    </a:lnTo>
                    <a:lnTo>
                      <a:pt x="15786" y="161"/>
                    </a:lnTo>
                    <a:lnTo>
                      <a:pt x="15766" y="101"/>
                    </a:lnTo>
                    <a:lnTo>
                      <a:pt x="15726" y="41"/>
                    </a:lnTo>
                    <a:lnTo>
                      <a:pt x="15665"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3250275" y="2653875"/>
                <a:ext cx="63025" cy="40850"/>
              </a:xfrm>
              <a:custGeom>
                <a:avLst/>
                <a:gdLst/>
                <a:ahLst/>
                <a:cxnLst/>
                <a:rect l="l" t="t" r="r" b="b"/>
                <a:pathLst>
                  <a:path w="2521" h="1634" extrusionOk="0">
                    <a:moveTo>
                      <a:pt x="2299" y="0"/>
                    </a:moveTo>
                    <a:lnTo>
                      <a:pt x="2218" y="20"/>
                    </a:lnTo>
                    <a:lnTo>
                      <a:pt x="102" y="1250"/>
                    </a:lnTo>
                    <a:lnTo>
                      <a:pt x="41" y="1311"/>
                    </a:lnTo>
                    <a:lnTo>
                      <a:pt x="1" y="1371"/>
                    </a:lnTo>
                    <a:lnTo>
                      <a:pt x="1" y="1452"/>
                    </a:lnTo>
                    <a:lnTo>
                      <a:pt x="21" y="1532"/>
                    </a:lnTo>
                    <a:lnTo>
                      <a:pt x="61" y="1573"/>
                    </a:lnTo>
                    <a:lnTo>
                      <a:pt x="102" y="1613"/>
                    </a:lnTo>
                    <a:lnTo>
                      <a:pt x="162" y="1633"/>
                    </a:lnTo>
                    <a:lnTo>
                      <a:pt x="263" y="1633"/>
                    </a:lnTo>
                    <a:lnTo>
                      <a:pt x="303" y="1613"/>
                    </a:lnTo>
                    <a:lnTo>
                      <a:pt x="2420" y="383"/>
                    </a:lnTo>
                    <a:lnTo>
                      <a:pt x="2481" y="323"/>
                    </a:lnTo>
                    <a:lnTo>
                      <a:pt x="2521" y="262"/>
                    </a:lnTo>
                    <a:lnTo>
                      <a:pt x="2521" y="182"/>
                    </a:lnTo>
                    <a:lnTo>
                      <a:pt x="2501" y="101"/>
                    </a:lnTo>
                    <a:lnTo>
                      <a:pt x="2440" y="40"/>
                    </a:lnTo>
                    <a:lnTo>
                      <a:pt x="2380"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3274975" y="2796500"/>
                <a:ext cx="57475" cy="35300"/>
              </a:xfrm>
              <a:custGeom>
                <a:avLst/>
                <a:gdLst/>
                <a:ahLst/>
                <a:cxnLst/>
                <a:rect l="l" t="t" r="r" b="b"/>
                <a:pathLst>
                  <a:path w="2299" h="1412" extrusionOk="0">
                    <a:moveTo>
                      <a:pt x="2077" y="1"/>
                    </a:moveTo>
                    <a:lnTo>
                      <a:pt x="1997" y="21"/>
                    </a:lnTo>
                    <a:lnTo>
                      <a:pt x="101" y="1029"/>
                    </a:lnTo>
                    <a:lnTo>
                      <a:pt x="41" y="1069"/>
                    </a:lnTo>
                    <a:lnTo>
                      <a:pt x="21" y="1150"/>
                    </a:lnTo>
                    <a:lnTo>
                      <a:pt x="1" y="1230"/>
                    </a:lnTo>
                    <a:lnTo>
                      <a:pt x="21" y="1291"/>
                    </a:lnTo>
                    <a:lnTo>
                      <a:pt x="61" y="1351"/>
                    </a:lnTo>
                    <a:lnTo>
                      <a:pt x="101" y="1371"/>
                    </a:lnTo>
                    <a:lnTo>
                      <a:pt x="162" y="1392"/>
                    </a:lnTo>
                    <a:lnTo>
                      <a:pt x="202" y="1412"/>
                    </a:lnTo>
                    <a:lnTo>
                      <a:pt x="263" y="1412"/>
                    </a:lnTo>
                    <a:lnTo>
                      <a:pt x="303" y="1392"/>
                    </a:lnTo>
                    <a:lnTo>
                      <a:pt x="2178" y="384"/>
                    </a:lnTo>
                    <a:lnTo>
                      <a:pt x="2259" y="343"/>
                    </a:lnTo>
                    <a:lnTo>
                      <a:pt x="2279" y="263"/>
                    </a:lnTo>
                    <a:lnTo>
                      <a:pt x="2299" y="182"/>
                    </a:lnTo>
                    <a:lnTo>
                      <a:pt x="2279" y="122"/>
                    </a:lnTo>
                    <a:lnTo>
                      <a:pt x="2218" y="41"/>
                    </a:lnTo>
                    <a:lnTo>
                      <a:pt x="2158" y="21"/>
                    </a:lnTo>
                    <a:lnTo>
                      <a:pt x="2077"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3247775" y="2725950"/>
                <a:ext cx="70575" cy="39825"/>
              </a:xfrm>
              <a:custGeom>
                <a:avLst/>
                <a:gdLst/>
                <a:ahLst/>
                <a:cxnLst/>
                <a:rect l="l" t="t" r="r" b="b"/>
                <a:pathLst>
                  <a:path w="2823" h="1593" extrusionOk="0">
                    <a:moveTo>
                      <a:pt x="2601" y="0"/>
                    </a:moveTo>
                    <a:lnTo>
                      <a:pt x="2520" y="20"/>
                    </a:lnTo>
                    <a:lnTo>
                      <a:pt x="121" y="1210"/>
                    </a:lnTo>
                    <a:lnTo>
                      <a:pt x="60" y="1250"/>
                    </a:lnTo>
                    <a:lnTo>
                      <a:pt x="20" y="1311"/>
                    </a:lnTo>
                    <a:lnTo>
                      <a:pt x="0" y="1391"/>
                    </a:lnTo>
                    <a:lnTo>
                      <a:pt x="20" y="1472"/>
                    </a:lnTo>
                    <a:lnTo>
                      <a:pt x="60" y="1532"/>
                    </a:lnTo>
                    <a:lnTo>
                      <a:pt x="101" y="1552"/>
                    </a:lnTo>
                    <a:lnTo>
                      <a:pt x="161" y="1593"/>
                    </a:lnTo>
                    <a:lnTo>
                      <a:pt x="202" y="1593"/>
                    </a:lnTo>
                    <a:lnTo>
                      <a:pt x="302" y="1573"/>
                    </a:lnTo>
                    <a:lnTo>
                      <a:pt x="2702" y="403"/>
                    </a:lnTo>
                    <a:lnTo>
                      <a:pt x="2762" y="343"/>
                    </a:lnTo>
                    <a:lnTo>
                      <a:pt x="2802" y="282"/>
                    </a:lnTo>
                    <a:lnTo>
                      <a:pt x="2822" y="202"/>
                    </a:lnTo>
                    <a:lnTo>
                      <a:pt x="2802" y="121"/>
                    </a:lnTo>
                    <a:lnTo>
                      <a:pt x="2742" y="61"/>
                    </a:lnTo>
                    <a:lnTo>
                      <a:pt x="2681" y="20"/>
                    </a:lnTo>
                    <a:lnTo>
                      <a:pt x="2601"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4"/>
              <p:cNvSpPr/>
              <p:nvPr/>
            </p:nvSpPr>
            <p:spPr>
              <a:xfrm>
                <a:off x="3547650" y="2576750"/>
                <a:ext cx="133575" cy="287325"/>
              </a:xfrm>
              <a:custGeom>
                <a:avLst/>
                <a:gdLst/>
                <a:ahLst/>
                <a:cxnLst/>
                <a:rect l="l" t="t" r="r" b="b"/>
                <a:pathLst>
                  <a:path w="5343" h="11493" extrusionOk="0">
                    <a:moveTo>
                      <a:pt x="3347" y="1"/>
                    </a:moveTo>
                    <a:lnTo>
                      <a:pt x="0" y="41"/>
                    </a:lnTo>
                    <a:lnTo>
                      <a:pt x="2662" y="11492"/>
                    </a:lnTo>
                    <a:lnTo>
                      <a:pt x="5343" y="10887"/>
                    </a:lnTo>
                    <a:lnTo>
                      <a:pt x="3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4"/>
              <p:cNvSpPr/>
              <p:nvPr/>
            </p:nvSpPr>
            <p:spPr>
              <a:xfrm>
                <a:off x="3542600" y="2571700"/>
                <a:ext cx="143675" cy="297400"/>
              </a:xfrm>
              <a:custGeom>
                <a:avLst/>
                <a:gdLst/>
                <a:ahLst/>
                <a:cxnLst/>
                <a:rect l="l" t="t" r="r" b="b"/>
                <a:pathLst>
                  <a:path w="5747" h="11896" extrusionOk="0">
                    <a:moveTo>
                      <a:pt x="3388" y="404"/>
                    </a:moveTo>
                    <a:lnTo>
                      <a:pt x="5303" y="10928"/>
                    </a:lnTo>
                    <a:lnTo>
                      <a:pt x="3025" y="11452"/>
                    </a:lnTo>
                    <a:lnTo>
                      <a:pt x="444" y="444"/>
                    </a:lnTo>
                    <a:lnTo>
                      <a:pt x="3388" y="404"/>
                    </a:lnTo>
                    <a:close/>
                    <a:moveTo>
                      <a:pt x="3549" y="1"/>
                    </a:moveTo>
                    <a:lnTo>
                      <a:pt x="202" y="41"/>
                    </a:lnTo>
                    <a:lnTo>
                      <a:pt x="102" y="61"/>
                    </a:lnTo>
                    <a:lnTo>
                      <a:pt x="41" y="122"/>
                    </a:lnTo>
                    <a:lnTo>
                      <a:pt x="1" y="203"/>
                    </a:lnTo>
                    <a:lnTo>
                      <a:pt x="1" y="283"/>
                    </a:lnTo>
                    <a:lnTo>
                      <a:pt x="2682" y="11734"/>
                    </a:lnTo>
                    <a:lnTo>
                      <a:pt x="2702" y="11795"/>
                    </a:lnTo>
                    <a:lnTo>
                      <a:pt x="2743" y="11855"/>
                    </a:lnTo>
                    <a:lnTo>
                      <a:pt x="2803" y="11876"/>
                    </a:lnTo>
                    <a:lnTo>
                      <a:pt x="2864" y="11896"/>
                    </a:lnTo>
                    <a:lnTo>
                      <a:pt x="2924" y="11896"/>
                    </a:lnTo>
                    <a:lnTo>
                      <a:pt x="5605" y="11291"/>
                    </a:lnTo>
                    <a:lnTo>
                      <a:pt x="5666" y="11251"/>
                    </a:lnTo>
                    <a:lnTo>
                      <a:pt x="5726" y="11210"/>
                    </a:lnTo>
                    <a:lnTo>
                      <a:pt x="5747" y="11130"/>
                    </a:lnTo>
                    <a:lnTo>
                      <a:pt x="5747" y="11049"/>
                    </a:lnTo>
                    <a:lnTo>
                      <a:pt x="3751" y="162"/>
                    </a:lnTo>
                    <a:lnTo>
                      <a:pt x="3731" y="102"/>
                    </a:lnTo>
                    <a:lnTo>
                      <a:pt x="3690" y="41"/>
                    </a:lnTo>
                    <a:lnTo>
                      <a:pt x="3630"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3604100" y="1878175"/>
                <a:ext cx="1019125" cy="996475"/>
              </a:xfrm>
              <a:custGeom>
                <a:avLst/>
                <a:gdLst/>
                <a:ahLst/>
                <a:cxnLst/>
                <a:rect l="l" t="t" r="r" b="b"/>
                <a:pathLst>
                  <a:path w="40765" h="39859" extrusionOk="0">
                    <a:moveTo>
                      <a:pt x="35765" y="1"/>
                    </a:moveTo>
                    <a:lnTo>
                      <a:pt x="28568" y="9597"/>
                    </a:lnTo>
                    <a:lnTo>
                      <a:pt x="29999" y="24859"/>
                    </a:lnTo>
                    <a:lnTo>
                      <a:pt x="0" y="27661"/>
                    </a:lnTo>
                    <a:lnTo>
                      <a:pt x="2117" y="39858"/>
                    </a:lnTo>
                    <a:lnTo>
                      <a:pt x="3690" y="39818"/>
                    </a:lnTo>
                    <a:lnTo>
                      <a:pt x="7863" y="39677"/>
                    </a:lnTo>
                    <a:lnTo>
                      <a:pt x="13790" y="39475"/>
                    </a:lnTo>
                    <a:lnTo>
                      <a:pt x="17157" y="39334"/>
                    </a:lnTo>
                    <a:lnTo>
                      <a:pt x="20645" y="39173"/>
                    </a:lnTo>
                    <a:lnTo>
                      <a:pt x="24153" y="39012"/>
                    </a:lnTo>
                    <a:lnTo>
                      <a:pt x="27560" y="38810"/>
                    </a:lnTo>
                    <a:lnTo>
                      <a:pt x="30806" y="38609"/>
                    </a:lnTo>
                    <a:lnTo>
                      <a:pt x="33729" y="38387"/>
                    </a:lnTo>
                    <a:lnTo>
                      <a:pt x="35060" y="38266"/>
                    </a:lnTo>
                    <a:lnTo>
                      <a:pt x="36289" y="38145"/>
                    </a:lnTo>
                    <a:lnTo>
                      <a:pt x="37358" y="38004"/>
                    </a:lnTo>
                    <a:lnTo>
                      <a:pt x="38326" y="37883"/>
                    </a:lnTo>
                    <a:lnTo>
                      <a:pt x="39112" y="37742"/>
                    </a:lnTo>
                    <a:lnTo>
                      <a:pt x="39737" y="37600"/>
                    </a:lnTo>
                    <a:lnTo>
                      <a:pt x="39999" y="37540"/>
                    </a:lnTo>
                    <a:lnTo>
                      <a:pt x="40200" y="37459"/>
                    </a:lnTo>
                    <a:lnTo>
                      <a:pt x="40362" y="37379"/>
                    </a:lnTo>
                    <a:lnTo>
                      <a:pt x="40463" y="37318"/>
                    </a:lnTo>
                    <a:lnTo>
                      <a:pt x="40543" y="37217"/>
                    </a:lnTo>
                    <a:lnTo>
                      <a:pt x="40604" y="37076"/>
                    </a:lnTo>
                    <a:lnTo>
                      <a:pt x="40664" y="36875"/>
                    </a:lnTo>
                    <a:lnTo>
                      <a:pt x="40704" y="36633"/>
                    </a:lnTo>
                    <a:lnTo>
                      <a:pt x="40725" y="36351"/>
                    </a:lnTo>
                    <a:lnTo>
                      <a:pt x="40745" y="36028"/>
                    </a:lnTo>
                    <a:lnTo>
                      <a:pt x="40765" y="35262"/>
                    </a:lnTo>
                    <a:lnTo>
                      <a:pt x="40725" y="34334"/>
                    </a:lnTo>
                    <a:lnTo>
                      <a:pt x="40664" y="33286"/>
                    </a:lnTo>
                    <a:lnTo>
                      <a:pt x="40583" y="32097"/>
                    </a:lnTo>
                    <a:lnTo>
                      <a:pt x="40463" y="30806"/>
                    </a:lnTo>
                    <a:lnTo>
                      <a:pt x="40321" y="29435"/>
                    </a:lnTo>
                    <a:lnTo>
                      <a:pt x="40140" y="27964"/>
                    </a:lnTo>
                    <a:lnTo>
                      <a:pt x="39737" y="24819"/>
                    </a:lnTo>
                    <a:lnTo>
                      <a:pt x="39273" y="21472"/>
                    </a:lnTo>
                    <a:lnTo>
                      <a:pt x="38769" y="18065"/>
                    </a:lnTo>
                    <a:lnTo>
                      <a:pt x="38225" y="14658"/>
                    </a:lnTo>
                    <a:lnTo>
                      <a:pt x="37701" y="11392"/>
                    </a:lnTo>
                    <a:lnTo>
                      <a:pt x="36733" y="5605"/>
                    </a:lnTo>
                    <a:lnTo>
                      <a:pt x="36027" y="1533"/>
                    </a:lnTo>
                    <a:lnTo>
                      <a:pt x="357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4349025" y="2108525"/>
                <a:ext cx="16650" cy="396175"/>
              </a:xfrm>
              <a:custGeom>
                <a:avLst/>
                <a:gdLst/>
                <a:ahLst/>
                <a:cxnLst/>
                <a:rect l="l" t="t" r="r" b="b"/>
                <a:pathLst>
                  <a:path w="666" h="15847" extrusionOk="0">
                    <a:moveTo>
                      <a:pt x="464" y="0"/>
                    </a:moveTo>
                    <a:lnTo>
                      <a:pt x="384" y="20"/>
                    </a:lnTo>
                    <a:lnTo>
                      <a:pt x="323" y="61"/>
                    </a:lnTo>
                    <a:lnTo>
                      <a:pt x="283" y="121"/>
                    </a:lnTo>
                    <a:lnTo>
                      <a:pt x="263" y="202"/>
                    </a:lnTo>
                    <a:lnTo>
                      <a:pt x="1" y="15645"/>
                    </a:lnTo>
                    <a:lnTo>
                      <a:pt x="21" y="15726"/>
                    </a:lnTo>
                    <a:lnTo>
                      <a:pt x="61" y="15786"/>
                    </a:lnTo>
                    <a:lnTo>
                      <a:pt x="122" y="15826"/>
                    </a:lnTo>
                    <a:lnTo>
                      <a:pt x="202" y="15847"/>
                    </a:lnTo>
                    <a:lnTo>
                      <a:pt x="283" y="15826"/>
                    </a:lnTo>
                    <a:lnTo>
                      <a:pt x="343" y="15786"/>
                    </a:lnTo>
                    <a:lnTo>
                      <a:pt x="384" y="15726"/>
                    </a:lnTo>
                    <a:lnTo>
                      <a:pt x="404" y="15645"/>
                    </a:lnTo>
                    <a:lnTo>
                      <a:pt x="666" y="202"/>
                    </a:lnTo>
                    <a:lnTo>
                      <a:pt x="646" y="121"/>
                    </a:lnTo>
                    <a:lnTo>
                      <a:pt x="605" y="61"/>
                    </a:lnTo>
                    <a:lnTo>
                      <a:pt x="545" y="20"/>
                    </a:lnTo>
                    <a:lnTo>
                      <a:pt x="46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3647950" y="2840850"/>
                <a:ext cx="710175" cy="37825"/>
              </a:xfrm>
              <a:custGeom>
                <a:avLst/>
                <a:gdLst/>
                <a:ahLst/>
                <a:cxnLst/>
                <a:rect l="l" t="t" r="r" b="b"/>
                <a:pathLst>
                  <a:path w="28407" h="1513" extrusionOk="0">
                    <a:moveTo>
                      <a:pt x="28225" y="1"/>
                    </a:moveTo>
                    <a:lnTo>
                      <a:pt x="26169" y="122"/>
                    </a:lnTo>
                    <a:lnTo>
                      <a:pt x="24032" y="243"/>
                    </a:lnTo>
                    <a:lnTo>
                      <a:pt x="19617" y="464"/>
                    </a:lnTo>
                    <a:lnTo>
                      <a:pt x="15181" y="666"/>
                    </a:lnTo>
                    <a:lnTo>
                      <a:pt x="10968" y="847"/>
                    </a:lnTo>
                    <a:lnTo>
                      <a:pt x="7178" y="968"/>
                    </a:lnTo>
                    <a:lnTo>
                      <a:pt x="4012" y="1069"/>
                    </a:lnTo>
                    <a:lnTo>
                      <a:pt x="504" y="1190"/>
                    </a:lnTo>
                    <a:lnTo>
                      <a:pt x="323" y="182"/>
                    </a:lnTo>
                    <a:lnTo>
                      <a:pt x="303" y="122"/>
                    </a:lnTo>
                    <a:lnTo>
                      <a:pt x="263" y="81"/>
                    </a:lnTo>
                    <a:lnTo>
                      <a:pt x="202" y="61"/>
                    </a:lnTo>
                    <a:lnTo>
                      <a:pt x="142" y="61"/>
                    </a:lnTo>
                    <a:lnTo>
                      <a:pt x="81" y="81"/>
                    </a:lnTo>
                    <a:lnTo>
                      <a:pt x="21" y="122"/>
                    </a:lnTo>
                    <a:lnTo>
                      <a:pt x="0" y="182"/>
                    </a:lnTo>
                    <a:lnTo>
                      <a:pt x="0" y="243"/>
                    </a:lnTo>
                    <a:lnTo>
                      <a:pt x="202" y="1372"/>
                    </a:lnTo>
                    <a:lnTo>
                      <a:pt x="222" y="1432"/>
                    </a:lnTo>
                    <a:lnTo>
                      <a:pt x="242" y="1472"/>
                    </a:lnTo>
                    <a:lnTo>
                      <a:pt x="303" y="1513"/>
                    </a:lnTo>
                    <a:lnTo>
                      <a:pt x="363" y="1513"/>
                    </a:lnTo>
                    <a:lnTo>
                      <a:pt x="3206" y="1432"/>
                    </a:lnTo>
                    <a:lnTo>
                      <a:pt x="6290" y="1331"/>
                    </a:lnTo>
                    <a:lnTo>
                      <a:pt x="10141" y="1190"/>
                    </a:lnTo>
                    <a:lnTo>
                      <a:pt x="14516" y="1029"/>
                    </a:lnTo>
                    <a:lnTo>
                      <a:pt x="19173" y="827"/>
                    </a:lnTo>
                    <a:lnTo>
                      <a:pt x="23830" y="585"/>
                    </a:lnTo>
                    <a:lnTo>
                      <a:pt x="26088" y="464"/>
                    </a:lnTo>
                    <a:lnTo>
                      <a:pt x="28245" y="323"/>
                    </a:lnTo>
                    <a:lnTo>
                      <a:pt x="28306" y="303"/>
                    </a:lnTo>
                    <a:lnTo>
                      <a:pt x="28366" y="263"/>
                    </a:lnTo>
                    <a:lnTo>
                      <a:pt x="28386" y="202"/>
                    </a:lnTo>
                    <a:lnTo>
                      <a:pt x="28407" y="142"/>
                    </a:lnTo>
                    <a:lnTo>
                      <a:pt x="28386" y="81"/>
                    </a:lnTo>
                    <a:lnTo>
                      <a:pt x="28346" y="41"/>
                    </a:lnTo>
                    <a:lnTo>
                      <a:pt x="28286"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3928675" y="2490050"/>
                <a:ext cx="475325" cy="53975"/>
              </a:xfrm>
              <a:custGeom>
                <a:avLst/>
                <a:gdLst/>
                <a:ahLst/>
                <a:cxnLst/>
                <a:rect l="l" t="t" r="r" b="b"/>
                <a:pathLst>
                  <a:path w="19013" h="2159" extrusionOk="0">
                    <a:moveTo>
                      <a:pt x="18790" y="1"/>
                    </a:moveTo>
                    <a:lnTo>
                      <a:pt x="182" y="1755"/>
                    </a:lnTo>
                    <a:lnTo>
                      <a:pt x="122" y="1775"/>
                    </a:lnTo>
                    <a:lnTo>
                      <a:pt x="61" y="1815"/>
                    </a:lnTo>
                    <a:lnTo>
                      <a:pt x="21" y="1896"/>
                    </a:lnTo>
                    <a:lnTo>
                      <a:pt x="1" y="1977"/>
                    </a:lnTo>
                    <a:lnTo>
                      <a:pt x="21" y="2037"/>
                    </a:lnTo>
                    <a:lnTo>
                      <a:pt x="81" y="2098"/>
                    </a:lnTo>
                    <a:lnTo>
                      <a:pt x="142" y="2138"/>
                    </a:lnTo>
                    <a:lnTo>
                      <a:pt x="202" y="2158"/>
                    </a:lnTo>
                    <a:lnTo>
                      <a:pt x="223" y="2158"/>
                    </a:lnTo>
                    <a:lnTo>
                      <a:pt x="18831" y="424"/>
                    </a:lnTo>
                    <a:lnTo>
                      <a:pt x="18911" y="384"/>
                    </a:lnTo>
                    <a:lnTo>
                      <a:pt x="18972" y="344"/>
                    </a:lnTo>
                    <a:lnTo>
                      <a:pt x="19012" y="283"/>
                    </a:lnTo>
                    <a:lnTo>
                      <a:pt x="19012" y="182"/>
                    </a:lnTo>
                    <a:lnTo>
                      <a:pt x="18992" y="122"/>
                    </a:lnTo>
                    <a:lnTo>
                      <a:pt x="18931" y="61"/>
                    </a:lnTo>
                    <a:lnTo>
                      <a:pt x="18871" y="21"/>
                    </a:lnTo>
                    <a:lnTo>
                      <a:pt x="18790"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4372225" y="2038975"/>
                <a:ext cx="30250" cy="50425"/>
              </a:xfrm>
              <a:custGeom>
                <a:avLst/>
                <a:gdLst/>
                <a:ahLst/>
                <a:cxnLst/>
                <a:rect l="l" t="t" r="r" b="b"/>
                <a:pathLst>
                  <a:path w="1210" h="2017" extrusionOk="0">
                    <a:moveTo>
                      <a:pt x="948" y="0"/>
                    </a:moveTo>
                    <a:lnTo>
                      <a:pt x="867" y="40"/>
                    </a:lnTo>
                    <a:lnTo>
                      <a:pt x="827" y="101"/>
                    </a:lnTo>
                    <a:lnTo>
                      <a:pt x="20" y="1714"/>
                    </a:lnTo>
                    <a:lnTo>
                      <a:pt x="0" y="1794"/>
                    </a:lnTo>
                    <a:lnTo>
                      <a:pt x="0" y="1875"/>
                    </a:lnTo>
                    <a:lnTo>
                      <a:pt x="40" y="1936"/>
                    </a:lnTo>
                    <a:lnTo>
                      <a:pt x="121" y="1996"/>
                    </a:lnTo>
                    <a:lnTo>
                      <a:pt x="202" y="2016"/>
                    </a:lnTo>
                    <a:lnTo>
                      <a:pt x="262" y="1996"/>
                    </a:lnTo>
                    <a:lnTo>
                      <a:pt x="302" y="1976"/>
                    </a:lnTo>
                    <a:lnTo>
                      <a:pt x="363" y="1936"/>
                    </a:lnTo>
                    <a:lnTo>
                      <a:pt x="383" y="1895"/>
                    </a:lnTo>
                    <a:lnTo>
                      <a:pt x="1189" y="302"/>
                    </a:lnTo>
                    <a:lnTo>
                      <a:pt x="1210" y="222"/>
                    </a:lnTo>
                    <a:lnTo>
                      <a:pt x="1210" y="141"/>
                    </a:lnTo>
                    <a:lnTo>
                      <a:pt x="1169" y="61"/>
                    </a:lnTo>
                    <a:lnTo>
                      <a:pt x="1109" y="20"/>
                    </a:lnTo>
                    <a:lnTo>
                      <a:pt x="1028"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4410525" y="1862550"/>
                <a:ext cx="81175" cy="150725"/>
              </a:xfrm>
              <a:custGeom>
                <a:avLst/>
                <a:gdLst/>
                <a:ahLst/>
                <a:cxnLst/>
                <a:rect l="l" t="t" r="r" b="b"/>
                <a:pathLst>
                  <a:path w="3247" h="6029" extrusionOk="0">
                    <a:moveTo>
                      <a:pt x="2964" y="1"/>
                    </a:moveTo>
                    <a:lnTo>
                      <a:pt x="2903" y="41"/>
                    </a:lnTo>
                    <a:lnTo>
                      <a:pt x="2843" y="102"/>
                    </a:lnTo>
                    <a:lnTo>
                      <a:pt x="20" y="5747"/>
                    </a:lnTo>
                    <a:lnTo>
                      <a:pt x="0" y="5827"/>
                    </a:lnTo>
                    <a:lnTo>
                      <a:pt x="0" y="5888"/>
                    </a:lnTo>
                    <a:lnTo>
                      <a:pt x="41" y="5968"/>
                    </a:lnTo>
                    <a:lnTo>
                      <a:pt x="101" y="6009"/>
                    </a:lnTo>
                    <a:lnTo>
                      <a:pt x="202" y="6029"/>
                    </a:lnTo>
                    <a:lnTo>
                      <a:pt x="262" y="6029"/>
                    </a:lnTo>
                    <a:lnTo>
                      <a:pt x="303" y="6009"/>
                    </a:lnTo>
                    <a:lnTo>
                      <a:pt x="343" y="5968"/>
                    </a:lnTo>
                    <a:lnTo>
                      <a:pt x="383" y="5928"/>
                    </a:lnTo>
                    <a:lnTo>
                      <a:pt x="3206" y="283"/>
                    </a:lnTo>
                    <a:lnTo>
                      <a:pt x="3246" y="223"/>
                    </a:lnTo>
                    <a:lnTo>
                      <a:pt x="3226" y="142"/>
                    </a:lnTo>
                    <a:lnTo>
                      <a:pt x="3186" y="61"/>
                    </a:lnTo>
                    <a:lnTo>
                      <a:pt x="3125" y="21"/>
                    </a:lnTo>
                    <a:lnTo>
                      <a:pt x="304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3886350" y="1456325"/>
                <a:ext cx="434475" cy="517650"/>
              </a:xfrm>
              <a:custGeom>
                <a:avLst/>
                <a:gdLst/>
                <a:ahLst/>
                <a:cxnLst/>
                <a:rect l="l" t="t" r="r" b="b"/>
                <a:pathLst>
                  <a:path w="17379" h="20706" extrusionOk="0">
                    <a:moveTo>
                      <a:pt x="9879" y="0"/>
                    </a:moveTo>
                    <a:lnTo>
                      <a:pt x="9738" y="41"/>
                    </a:lnTo>
                    <a:lnTo>
                      <a:pt x="9516" y="121"/>
                    </a:lnTo>
                    <a:lnTo>
                      <a:pt x="8871" y="404"/>
                    </a:lnTo>
                    <a:lnTo>
                      <a:pt x="8024" y="827"/>
                    </a:lnTo>
                    <a:lnTo>
                      <a:pt x="7097" y="1311"/>
                    </a:lnTo>
                    <a:lnTo>
                      <a:pt x="6169" y="1815"/>
                    </a:lnTo>
                    <a:lnTo>
                      <a:pt x="5363" y="2278"/>
                    </a:lnTo>
                    <a:lnTo>
                      <a:pt x="4738" y="2662"/>
                    </a:lnTo>
                    <a:lnTo>
                      <a:pt x="4536" y="2803"/>
                    </a:lnTo>
                    <a:lnTo>
                      <a:pt x="4415" y="2883"/>
                    </a:lnTo>
                    <a:lnTo>
                      <a:pt x="4355" y="2964"/>
                    </a:lnTo>
                    <a:lnTo>
                      <a:pt x="4294" y="3085"/>
                    </a:lnTo>
                    <a:lnTo>
                      <a:pt x="4113" y="3488"/>
                    </a:lnTo>
                    <a:lnTo>
                      <a:pt x="3569" y="4839"/>
                    </a:lnTo>
                    <a:lnTo>
                      <a:pt x="2843" y="6653"/>
                    </a:lnTo>
                    <a:lnTo>
                      <a:pt x="2057" y="8730"/>
                    </a:lnTo>
                    <a:lnTo>
                      <a:pt x="625" y="12560"/>
                    </a:lnTo>
                    <a:lnTo>
                      <a:pt x="0" y="14274"/>
                    </a:lnTo>
                    <a:lnTo>
                      <a:pt x="7500" y="20705"/>
                    </a:lnTo>
                    <a:lnTo>
                      <a:pt x="14153" y="13931"/>
                    </a:lnTo>
                    <a:lnTo>
                      <a:pt x="14234" y="13952"/>
                    </a:lnTo>
                    <a:lnTo>
                      <a:pt x="14334" y="13931"/>
                    </a:lnTo>
                    <a:lnTo>
                      <a:pt x="14455" y="13891"/>
                    </a:lnTo>
                    <a:lnTo>
                      <a:pt x="14556" y="13851"/>
                    </a:lnTo>
                    <a:lnTo>
                      <a:pt x="14677" y="13770"/>
                    </a:lnTo>
                    <a:lnTo>
                      <a:pt x="14798" y="13669"/>
                    </a:lnTo>
                    <a:lnTo>
                      <a:pt x="15060" y="13427"/>
                    </a:lnTo>
                    <a:lnTo>
                      <a:pt x="15322" y="13105"/>
                    </a:lnTo>
                    <a:lnTo>
                      <a:pt x="15605" y="12742"/>
                    </a:lnTo>
                    <a:lnTo>
                      <a:pt x="15887" y="12339"/>
                    </a:lnTo>
                    <a:lnTo>
                      <a:pt x="16149" y="11915"/>
                    </a:lnTo>
                    <a:lnTo>
                      <a:pt x="16391" y="11452"/>
                    </a:lnTo>
                    <a:lnTo>
                      <a:pt x="16633" y="11008"/>
                    </a:lnTo>
                    <a:lnTo>
                      <a:pt x="16854" y="10544"/>
                    </a:lnTo>
                    <a:lnTo>
                      <a:pt x="17036" y="10101"/>
                    </a:lnTo>
                    <a:lnTo>
                      <a:pt x="17197" y="9677"/>
                    </a:lnTo>
                    <a:lnTo>
                      <a:pt x="17298" y="9294"/>
                    </a:lnTo>
                    <a:lnTo>
                      <a:pt x="17379" y="8952"/>
                    </a:lnTo>
                    <a:lnTo>
                      <a:pt x="17379" y="8790"/>
                    </a:lnTo>
                    <a:lnTo>
                      <a:pt x="17379" y="8669"/>
                    </a:lnTo>
                    <a:lnTo>
                      <a:pt x="17358" y="8407"/>
                    </a:lnTo>
                    <a:lnTo>
                      <a:pt x="17318" y="8186"/>
                    </a:lnTo>
                    <a:lnTo>
                      <a:pt x="17258" y="7964"/>
                    </a:lnTo>
                    <a:lnTo>
                      <a:pt x="17197" y="7742"/>
                    </a:lnTo>
                    <a:lnTo>
                      <a:pt x="17117" y="7561"/>
                    </a:lnTo>
                    <a:lnTo>
                      <a:pt x="17016" y="7379"/>
                    </a:lnTo>
                    <a:lnTo>
                      <a:pt x="16834" y="7057"/>
                    </a:lnTo>
                    <a:lnTo>
                      <a:pt x="16633" y="6815"/>
                    </a:lnTo>
                    <a:lnTo>
                      <a:pt x="16471" y="6613"/>
                    </a:lnTo>
                    <a:lnTo>
                      <a:pt x="16310" y="6472"/>
                    </a:lnTo>
                    <a:lnTo>
                      <a:pt x="16250" y="6170"/>
                    </a:lnTo>
                    <a:lnTo>
                      <a:pt x="16149" y="5887"/>
                    </a:lnTo>
                    <a:lnTo>
                      <a:pt x="16008" y="5645"/>
                    </a:lnTo>
                    <a:lnTo>
                      <a:pt x="15867" y="5444"/>
                    </a:lnTo>
                    <a:lnTo>
                      <a:pt x="15705" y="5242"/>
                    </a:lnTo>
                    <a:lnTo>
                      <a:pt x="15504" y="5081"/>
                    </a:lnTo>
                    <a:lnTo>
                      <a:pt x="15322" y="4960"/>
                    </a:lnTo>
                    <a:lnTo>
                      <a:pt x="15141" y="4839"/>
                    </a:lnTo>
                    <a:lnTo>
                      <a:pt x="14939" y="4738"/>
                    </a:lnTo>
                    <a:lnTo>
                      <a:pt x="14758" y="4657"/>
                    </a:lnTo>
                    <a:lnTo>
                      <a:pt x="14435" y="4557"/>
                    </a:lnTo>
                    <a:lnTo>
                      <a:pt x="14213" y="4516"/>
                    </a:lnTo>
                    <a:lnTo>
                      <a:pt x="14133" y="4496"/>
                    </a:lnTo>
                    <a:lnTo>
                      <a:pt x="14052" y="4254"/>
                    </a:lnTo>
                    <a:lnTo>
                      <a:pt x="13951" y="4053"/>
                    </a:lnTo>
                    <a:lnTo>
                      <a:pt x="13830" y="3851"/>
                    </a:lnTo>
                    <a:lnTo>
                      <a:pt x="13689" y="3690"/>
                    </a:lnTo>
                    <a:lnTo>
                      <a:pt x="13528" y="3549"/>
                    </a:lnTo>
                    <a:lnTo>
                      <a:pt x="13367" y="3428"/>
                    </a:lnTo>
                    <a:lnTo>
                      <a:pt x="13205" y="3307"/>
                    </a:lnTo>
                    <a:lnTo>
                      <a:pt x="13044" y="3226"/>
                    </a:lnTo>
                    <a:lnTo>
                      <a:pt x="12742" y="3085"/>
                    </a:lnTo>
                    <a:lnTo>
                      <a:pt x="12480" y="3004"/>
                    </a:lnTo>
                    <a:lnTo>
                      <a:pt x="12238" y="2944"/>
                    </a:lnTo>
                    <a:lnTo>
                      <a:pt x="11935" y="2500"/>
                    </a:lnTo>
                    <a:lnTo>
                      <a:pt x="11633" y="2016"/>
                    </a:lnTo>
                    <a:lnTo>
                      <a:pt x="11250" y="1472"/>
                    </a:lnTo>
                    <a:lnTo>
                      <a:pt x="10847" y="948"/>
                    </a:lnTo>
                    <a:lnTo>
                      <a:pt x="10464" y="464"/>
                    </a:lnTo>
                    <a:lnTo>
                      <a:pt x="10282" y="283"/>
                    </a:lnTo>
                    <a:lnTo>
                      <a:pt x="10121" y="141"/>
                    </a:lnTo>
                    <a:lnTo>
                      <a:pt x="10000" y="41"/>
                    </a:lnTo>
                    <a:lnTo>
                      <a:pt x="9939" y="21"/>
                    </a:lnTo>
                    <a:lnTo>
                      <a:pt x="98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4"/>
              <p:cNvSpPr/>
              <p:nvPr/>
            </p:nvSpPr>
            <p:spPr>
              <a:xfrm>
                <a:off x="3881300" y="1451275"/>
                <a:ext cx="445075" cy="527725"/>
              </a:xfrm>
              <a:custGeom>
                <a:avLst/>
                <a:gdLst/>
                <a:ahLst/>
                <a:cxnLst/>
                <a:rect l="l" t="t" r="r" b="b"/>
                <a:pathLst>
                  <a:path w="17803" h="21109" extrusionOk="0">
                    <a:moveTo>
                      <a:pt x="10081" y="424"/>
                    </a:moveTo>
                    <a:lnTo>
                      <a:pt x="10141" y="444"/>
                    </a:lnTo>
                    <a:lnTo>
                      <a:pt x="10222" y="505"/>
                    </a:lnTo>
                    <a:lnTo>
                      <a:pt x="10424" y="706"/>
                    </a:lnTo>
                    <a:lnTo>
                      <a:pt x="10666" y="1009"/>
                    </a:lnTo>
                    <a:lnTo>
                      <a:pt x="10968" y="1372"/>
                    </a:lnTo>
                    <a:lnTo>
                      <a:pt x="11291" y="1795"/>
                    </a:lnTo>
                    <a:lnTo>
                      <a:pt x="11613" y="2279"/>
                    </a:lnTo>
                    <a:lnTo>
                      <a:pt x="12258" y="3267"/>
                    </a:lnTo>
                    <a:lnTo>
                      <a:pt x="12319" y="3327"/>
                    </a:lnTo>
                    <a:lnTo>
                      <a:pt x="12420" y="3347"/>
                    </a:lnTo>
                    <a:lnTo>
                      <a:pt x="12661" y="3408"/>
                    </a:lnTo>
                    <a:lnTo>
                      <a:pt x="12903" y="3489"/>
                    </a:lnTo>
                    <a:lnTo>
                      <a:pt x="13166" y="3609"/>
                    </a:lnTo>
                    <a:lnTo>
                      <a:pt x="13327" y="3690"/>
                    </a:lnTo>
                    <a:lnTo>
                      <a:pt x="13468" y="3791"/>
                    </a:lnTo>
                    <a:lnTo>
                      <a:pt x="13609" y="3912"/>
                    </a:lnTo>
                    <a:lnTo>
                      <a:pt x="13750" y="4033"/>
                    </a:lnTo>
                    <a:lnTo>
                      <a:pt x="13871" y="4174"/>
                    </a:lnTo>
                    <a:lnTo>
                      <a:pt x="13972" y="4355"/>
                    </a:lnTo>
                    <a:lnTo>
                      <a:pt x="14073" y="4537"/>
                    </a:lnTo>
                    <a:lnTo>
                      <a:pt x="14133" y="4759"/>
                    </a:lnTo>
                    <a:lnTo>
                      <a:pt x="14174" y="4799"/>
                    </a:lnTo>
                    <a:lnTo>
                      <a:pt x="14214" y="4859"/>
                    </a:lnTo>
                    <a:lnTo>
                      <a:pt x="14254" y="4880"/>
                    </a:lnTo>
                    <a:lnTo>
                      <a:pt x="14315" y="4900"/>
                    </a:lnTo>
                    <a:lnTo>
                      <a:pt x="14415" y="4920"/>
                    </a:lnTo>
                    <a:lnTo>
                      <a:pt x="14617" y="4960"/>
                    </a:lnTo>
                    <a:lnTo>
                      <a:pt x="14919" y="5061"/>
                    </a:lnTo>
                    <a:lnTo>
                      <a:pt x="15081" y="5142"/>
                    </a:lnTo>
                    <a:lnTo>
                      <a:pt x="15262" y="5222"/>
                    </a:lnTo>
                    <a:lnTo>
                      <a:pt x="15423" y="5323"/>
                    </a:lnTo>
                    <a:lnTo>
                      <a:pt x="15605" y="5464"/>
                    </a:lnTo>
                    <a:lnTo>
                      <a:pt x="15766" y="5605"/>
                    </a:lnTo>
                    <a:lnTo>
                      <a:pt x="15907" y="5767"/>
                    </a:lnTo>
                    <a:lnTo>
                      <a:pt x="16048" y="5968"/>
                    </a:lnTo>
                    <a:lnTo>
                      <a:pt x="16149" y="6190"/>
                    </a:lnTo>
                    <a:lnTo>
                      <a:pt x="16250" y="6432"/>
                    </a:lnTo>
                    <a:lnTo>
                      <a:pt x="16311" y="6694"/>
                    </a:lnTo>
                    <a:lnTo>
                      <a:pt x="16331" y="6775"/>
                    </a:lnTo>
                    <a:lnTo>
                      <a:pt x="16371" y="6835"/>
                    </a:lnTo>
                    <a:lnTo>
                      <a:pt x="16532" y="6976"/>
                    </a:lnTo>
                    <a:lnTo>
                      <a:pt x="16694" y="7158"/>
                    </a:lnTo>
                    <a:lnTo>
                      <a:pt x="16855" y="7380"/>
                    </a:lnTo>
                    <a:lnTo>
                      <a:pt x="17036" y="7682"/>
                    </a:lnTo>
                    <a:lnTo>
                      <a:pt x="17137" y="7843"/>
                    </a:lnTo>
                    <a:lnTo>
                      <a:pt x="17198" y="8025"/>
                    </a:lnTo>
                    <a:lnTo>
                      <a:pt x="17278" y="8226"/>
                    </a:lnTo>
                    <a:lnTo>
                      <a:pt x="17319" y="8428"/>
                    </a:lnTo>
                    <a:lnTo>
                      <a:pt x="17359" y="8650"/>
                    </a:lnTo>
                    <a:lnTo>
                      <a:pt x="17379" y="8871"/>
                    </a:lnTo>
                    <a:lnTo>
                      <a:pt x="17379" y="9093"/>
                    </a:lnTo>
                    <a:lnTo>
                      <a:pt x="17319" y="9355"/>
                    </a:lnTo>
                    <a:lnTo>
                      <a:pt x="17258" y="9658"/>
                    </a:lnTo>
                    <a:lnTo>
                      <a:pt x="17137" y="9980"/>
                    </a:lnTo>
                    <a:lnTo>
                      <a:pt x="17016" y="10323"/>
                    </a:lnTo>
                    <a:lnTo>
                      <a:pt x="16855" y="10686"/>
                    </a:lnTo>
                    <a:lnTo>
                      <a:pt x="16694" y="11049"/>
                    </a:lnTo>
                    <a:lnTo>
                      <a:pt x="16492" y="11432"/>
                    </a:lnTo>
                    <a:lnTo>
                      <a:pt x="16290" y="11795"/>
                    </a:lnTo>
                    <a:lnTo>
                      <a:pt x="16089" y="12158"/>
                    </a:lnTo>
                    <a:lnTo>
                      <a:pt x="15867" y="12500"/>
                    </a:lnTo>
                    <a:lnTo>
                      <a:pt x="15645" y="12823"/>
                    </a:lnTo>
                    <a:lnTo>
                      <a:pt x="15423" y="13105"/>
                    </a:lnTo>
                    <a:lnTo>
                      <a:pt x="15202" y="13367"/>
                    </a:lnTo>
                    <a:lnTo>
                      <a:pt x="15000" y="13589"/>
                    </a:lnTo>
                    <a:lnTo>
                      <a:pt x="14798" y="13770"/>
                    </a:lnTo>
                    <a:lnTo>
                      <a:pt x="14678" y="13851"/>
                    </a:lnTo>
                    <a:lnTo>
                      <a:pt x="14577" y="13912"/>
                    </a:lnTo>
                    <a:lnTo>
                      <a:pt x="14476" y="13932"/>
                    </a:lnTo>
                    <a:lnTo>
                      <a:pt x="14294" y="13932"/>
                    </a:lnTo>
                    <a:lnTo>
                      <a:pt x="14254" y="13952"/>
                    </a:lnTo>
                    <a:lnTo>
                      <a:pt x="14214" y="13992"/>
                    </a:lnTo>
                    <a:lnTo>
                      <a:pt x="7682" y="20625"/>
                    </a:lnTo>
                    <a:lnTo>
                      <a:pt x="444" y="14416"/>
                    </a:lnTo>
                    <a:lnTo>
                      <a:pt x="1735" y="10887"/>
                    </a:lnTo>
                    <a:lnTo>
                      <a:pt x="3085" y="7339"/>
                    </a:lnTo>
                    <a:lnTo>
                      <a:pt x="3670" y="5807"/>
                    </a:lnTo>
                    <a:lnTo>
                      <a:pt x="4174" y="4537"/>
                    </a:lnTo>
                    <a:lnTo>
                      <a:pt x="4557" y="3650"/>
                    </a:lnTo>
                    <a:lnTo>
                      <a:pt x="4678" y="3388"/>
                    </a:lnTo>
                    <a:lnTo>
                      <a:pt x="4759" y="3247"/>
                    </a:lnTo>
                    <a:lnTo>
                      <a:pt x="4880" y="3146"/>
                    </a:lnTo>
                    <a:lnTo>
                      <a:pt x="5061" y="3025"/>
                    </a:lnTo>
                    <a:lnTo>
                      <a:pt x="5666" y="2662"/>
                    </a:lnTo>
                    <a:lnTo>
                      <a:pt x="6472" y="2198"/>
                    </a:lnTo>
                    <a:lnTo>
                      <a:pt x="7379" y="1714"/>
                    </a:lnTo>
                    <a:lnTo>
                      <a:pt x="8287" y="1231"/>
                    </a:lnTo>
                    <a:lnTo>
                      <a:pt x="9093" y="827"/>
                    </a:lnTo>
                    <a:lnTo>
                      <a:pt x="9718" y="525"/>
                    </a:lnTo>
                    <a:lnTo>
                      <a:pt x="9940" y="444"/>
                    </a:lnTo>
                    <a:lnTo>
                      <a:pt x="10081" y="424"/>
                    </a:lnTo>
                    <a:close/>
                    <a:moveTo>
                      <a:pt x="10081" y="1"/>
                    </a:moveTo>
                    <a:lnTo>
                      <a:pt x="9920" y="41"/>
                    </a:lnTo>
                    <a:lnTo>
                      <a:pt x="9678" y="122"/>
                    </a:lnTo>
                    <a:lnTo>
                      <a:pt x="9375" y="243"/>
                    </a:lnTo>
                    <a:lnTo>
                      <a:pt x="8992" y="424"/>
                    </a:lnTo>
                    <a:lnTo>
                      <a:pt x="8125" y="847"/>
                    </a:lnTo>
                    <a:lnTo>
                      <a:pt x="7178" y="1351"/>
                    </a:lnTo>
                    <a:lnTo>
                      <a:pt x="6230" y="1876"/>
                    </a:lnTo>
                    <a:lnTo>
                      <a:pt x="5404" y="2339"/>
                    </a:lnTo>
                    <a:lnTo>
                      <a:pt x="4779" y="2722"/>
                    </a:lnTo>
                    <a:lnTo>
                      <a:pt x="4577" y="2864"/>
                    </a:lnTo>
                    <a:lnTo>
                      <a:pt x="4476" y="2944"/>
                    </a:lnTo>
                    <a:lnTo>
                      <a:pt x="4355" y="3105"/>
                    </a:lnTo>
                    <a:lnTo>
                      <a:pt x="4194" y="3448"/>
                    </a:lnTo>
                    <a:lnTo>
                      <a:pt x="3751" y="4537"/>
                    </a:lnTo>
                    <a:lnTo>
                      <a:pt x="3146" y="6049"/>
                    </a:lnTo>
                    <a:lnTo>
                      <a:pt x="2440" y="7843"/>
                    </a:lnTo>
                    <a:lnTo>
                      <a:pt x="1049" y="11573"/>
                    </a:lnTo>
                    <a:lnTo>
                      <a:pt x="1" y="14416"/>
                    </a:lnTo>
                    <a:lnTo>
                      <a:pt x="1" y="14476"/>
                    </a:lnTo>
                    <a:lnTo>
                      <a:pt x="1" y="14537"/>
                    </a:lnTo>
                    <a:lnTo>
                      <a:pt x="21" y="14597"/>
                    </a:lnTo>
                    <a:lnTo>
                      <a:pt x="61" y="14637"/>
                    </a:lnTo>
                    <a:lnTo>
                      <a:pt x="7561" y="21048"/>
                    </a:lnTo>
                    <a:lnTo>
                      <a:pt x="7621" y="21089"/>
                    </a:lnTo>
                    <a:lnTo>
                      <a:pt x="7702" y="21109"/>
                    </a:lnTo>
                    <a:lnTo>
                      <a:pt x="7783" y="21089"/>
                    </a:lnTo>
                    <a:lnTo>
                      <a:pt x="7843" y="21048"/>
                    </a:lnTo>
                    <a:lnTo>
                      <a:pt x="14415" y="14355"/>
                    </a:lnTo>
                    <a:lnTo>
                      <a:pt x="14577" y="14335"/>
                    </a:lnTo>
                    <a:lnTo>
                      <a:pt x="14718" y="14295"/>
                    </a:lnTo>
                    <a:lnTo>
                      <a:pt x="14879" y="14214"/>
                    </a:lnTo>
                    <a:lnTo>
                      <a:pt x="15061" y="14093"/>
                    </a:lnTo>
                    <a:lnTo>
                      <a:pt x="15262" y="13912"/>
                    </a:lnTo>
                    <a:lnTo>
                      <a:pt x="15504" y="13670"/>
                    </a:lnTo>
                    <a:lnTo>
                      <a:pt x="15726" y="13387"/>
                    </a:lnTo>
                    <a:lnTo>
                      <a:pt x="15968" y="13085"/>
                    </a:lnTo>
                    <a:lnTo>
                      <a:pt x="16190" y="12742"/>
                    </a:lnTo>
                    <a:lnTo>
                      <a:pt x="16431" y="12379"/>
                    </a:lnTo>
                    <a:lnTo>
                      <a:pt x="16653" y="11996"/>
                    </a:lnTo>
                    <a:lnTo>
                      <a:pt x="16875" y="11593"/>
                    </a:lnTo>
                    <a:lnTo>
                      <a:pt x="17056" y="11190"/>
                    </a:lnTo>
                    <a:lnTo>
                      <a:pt x="17238" y="10807"/>
                    </a:lnTo>
                    <a:lnTo>
                      <a:pt x="17399" y="10424"/>
                    </a:lnTo>
                    <a:lnTo>
                      <a:pt x="17540" y="10061"/>
                    </a:lnTo>
                    <a:lnTo>
                      <a:pt x="17661" y="9698"/>
                    </a:lnTo>
                    <a:lnTo>
                      <a:pt x="17742" y="9375"/>
                    </a:lnTo>
                    <a:lnTo>
                      <a:pt x="17782" y="9093"/>
                    </a:lnTo>
                    <a:lnTo>
                      <a:pt x="17802" y="8851"/>
                    </a:lnTo>
                    <a:lnTo>
                      <a:pt x="17782" y="8630"/>
                    </a:lnTo>
                    <a:lnTo>
                      <a:pt x="17742" y="8408"/>
                    </a:lnTo>
                    <a:lnTo>
                      <a:pt x="17702" y="8206"/>
                    </a:lnTo>
                    <a:lnTo>
                      <a:pt x="17641" y="8005"/>
                    </a:lnTo>
                    <a:lnTo>
                      <a:pt x="17560" y="7803"/>
                    </a:lnTo>
                    <a:lnTo>
                      <a:pt x="17480" y="7642"/>
                    </a:lnTo>
                    <a:lnTo>
                      <a:pt x="17319" y="7319"/>
                    </a:lnTo>
                    <a:lnTo>
                      <a:pt x="17137" y="7057"/>
                    </a:lnTo>
                    <a:lnTo>
                      <a:pt x="16956" y="6835"/>
                    </a:lnTo>
                    <a:lnTo>
                      <a:pt x="16815" y="6674"/>
                    </a:lnTo>
                    <a:lnTo>
                      <a:pt x="16694" y="6573"/>
                    </a:lnTo>
                    <a:lnTo>
                      <a:pt x="16633" y="6291"/>
                    </a:lnTo>
                    <a:lnTo>
                      <a:pt x="16552" y="6049"/>
                    </a:lnTo>
                    <a:lnTo>
                      <a:pt x="16431" y="5827"/>
                    </a:lnTo>
                    <a:lnTo>
                      <a:pt x="16311" y="5626"/>
                    </a:lnTo>
                    <a:lnTo>
                      <a:pt x="16169" y="5444"/>
                    </a:lnTo>
                    <a:lnTo>
                      <a:pt x="16008" y="5283"/>
                    </a:lnTo>
                    <a:lnTo>
                      <a:pt x="15847" y="5142"/>
                    </a:lnTo>
                    <a:lnTo>
                      <a:pt x="15665" y="5001"/>
                    </a:lnTo>
                    <a:lnTo>
                      <a:pt x="15504" y="4900"/>
                    </a:lnTo>
                    <a:lnTo>
                      <a:pt x="15323" y="4799"/>
                    </a:lnTo>
                    <a:lnTo>
                      <a:pt x="15000" y="4658"/>
                    </a:lnTo>
                    <a:lnTo>
                      <a:pt x="14718" y="4577"/>
                    </a:lnTo>
                    <a:lnTo>
                      <a:pt x="14496" y="4517"/>
                    </a:lnTo>
                    <a:lnTo>
                      <a:pt x="14415" y="4315"/>
                    </a:lnTo>
                    <a:lnTo>
                      <a:pt x="14315" y="4114"/>
                    </a:lnTo>
                    <a:lnTo>
                      <a:pt x="14214" y="3952"/>
                    </a:lnTo>
                    <a:lnTo>
                      <a:pt x="14073" y="3791"/>
                    </a:lnTo>
                    <a:lnTo>
                      <a:pt x="13952" y="3650"/>
                    </a:lnTo>
                    <a:lnTo>
                      <a:pt x="13811" y="3529"/>
                    </a:lnTo>
                    <a:lnTo>
                      <a:pt x="13670" y="3428"/>
                    </a:lnTo>
                    <a:lnTo>
                      <a:pt x="13508" y="3327"/>
                    </a:lnTo>
                    <a:lnTo>
                      <a:pt x="13226" y="3186"/>
                    </a:lnTo>
                    <a:lnTo>
                      <a:pt x="12964" y="3065"/>
                    </a:lnTo>
                    <a:lnTo>
                      <a:pt x="12742" y="3005"/>
                    </a:lnTo>
                    <a:lnTo>
                      <a:pt x="12561" y="2964"/>
                    </a:lnTo>
                    <a:lnTo>
                      <a:pt x="11936" y="2017"/>
                    </a:lnTo>
                    <a:lnTo>
                      <a:pt x="11593" y="1533"/>
                    </a:lnTo>
                    <a:lnTo>
                      <a:pt x="11250" y="1049"/>
                    </a:lnTo>
                    <a:lnTo>
                      <a:pt x="10908" y="646"/>
                    </a:lnTo>
                    <a:lnTo>
                      <a:pt x="10585" y="303"/>
                    </a:lnTo>
                    <a:lnTo>
                      <a:pt x="10444" y="182"/>
                    </a:lnTo>
                    <a:lnTo>
                      <a:pt x="10303" y="81"/>
                    </a:lnTo>
                    <a:lnTo>
                      <a:pt x="10182" y="21"/>
                    </a:lnTo>
                    <a:lnTo>
                      <a:pt x="10081"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4"/>
              <p:cNvSpPr/>
              <p:nvPr/>
            </p:nvSpPr>
            <p:spPr>
              <a:xfrm>
                <a:off x="4086450" y="1524875"/>
                <a:ext cx="110900" cy="33275"/>
              </a:xfrm>
              <a:custGeom>
                <a:avLst/>
                <a:gdLst/>
                <a:ahLst/>
                <a:cxnLst/>
                <a:rect l="l" t="t" r="r" b="b"/>
                <a:pathLst>
                  <a:path w="4436" h="1331" extrusionOk="0">
                    <a:moveTo>
                      <a:pt x="4193" y="0"/>
                    </a:moveTo>
                    <a:lnTo>
                      <a:pt x="161" y="928"/>
                    </a:lnTo>
                    <a:lnTo>
                      <a:pt x="81" y="948"/>
                    </a:lnTo>
                    <a:lnTo>
                      <a:pt x="20" y="1008"/>
                    </a:lnTo>
                    <a:lnTo>
                      <a:pt x="0" y="1089"/>
                    </a:lnTo>
                    <a:lnTo>
                      <a:pt x="0" y="1170"/>
                    </a:lnTo>
                    <a:lnTo>
                      <a:pt x="20" y="1230"/>
                    </a:lnTo>
                    <a:lnTo>
                      <a:pt x="81" y="1290"/>
                    </a:lnTo>
                    <a:lnTo>
                      <a:pt x="121" y="1311"/>
                    </a:lnTo>
                    <a:lnTo>
                      <a:pt x="202" y="1331"/>
                    </a:lnTo>
                    <a:lnTo>
                      <a:pt x="242" y="1331"/>
                    </a:lnTo>
                    <a:lnTo>
                      <a:pt x="4274" y="403"/>
                    </a:lnTo>
                    <a:lnTo>
                      <a:pt x="4355" y="383"/>
                    </a:lnTo>
                    <a:lnTo>
                      <a:pt x="4415" y="323"/>
                    </a:lnTo>
                    <a:lnTo>
                      <a:pt x="4435" y="242"/>
                    </a:lnTo>
                    <a:lnTo>
                      <a:pt x="4435" y="161"/>
                    </a:lnTo>
                    <a:lnTo>
                      <a:pt x="4395" y="81"/>
                    </a:lnTo>
                    <a:lnTo>
                      <a:pt x="4335" y="41"/>
                    </a:lnTo>
                    <a:lnTo>
                      <a:pt x="4274"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117675" y="1514275"/>
                <a:ext cx="15150" cy="32800"/>
              </a:xfrm>
              <a:custGeom>
                <a:avLst/>
                <a:gdLst/>
                <a:ahLst/>
                <a:cxnLst/>
                <a:rect l="l" t="t" r="r" b="b"/>
                <a:pathLst>
                  <a:path w="606" h="1312" extrusionOk="0">
                    <a:moveTo>
                      <a:pt x="324" y="1"/>
                    </a:moveTo>
                    <a:lnTo>
                      <a:pt x="263" y="41"/>
                    </a:lnTo>
                    <a:lnTo>
                      <a:pt x="203" y="102"/>
                    </a:lnTo>
                    <a:lnTo>
                      <a:pt x="203" y="182"/>
                    </a:lnTo>
                    <a:lnTo>
                      <a:pt x="182" y="384"/>
                    </a:lnTo>
                    <a:lnTo>
                      <a:pt x="142" y="626"/>
                    </a:lnTo>
                    <a:lnTo>
                      <a:pt x="82" y="848"/>
                    </a:lnTo>
                    <a:lnTo>
                      <a:pt x="21" y="1009"/>
                    </a:lnTo>
                    <a:lnTo>
                      <a:pt x="1" y="1089"/>
                    </a:lnTo>
                    <a:lnTo>
                      <a:pt x="21" y="1170"/>
                    </a:lnTo>
                    <a:lnTo>
                      <a:pt x="61" y="1231"/>
                    </a:lnTo>
                    <a:lnTo>
                      <a:pt x="122" y="1291"/>
                    </a:lnTo>
                    <a:lnTo>
                      <a:pt x="162" y="1311"/>
                    </a:lnTo>
                    <a:lnTo>
                      <a:pt x="263" y="1311"/>
                    </a:lnTo>
                    <a:lnTo>
                      <a:pt x="324" y="1271"/>
                    </a:lnTo>
                    <a:lnTo>
                      <a:pt x="364" y="1251"/>
                    </a:lnTo>
                    <a:lnTo>
                      <a:pt x="404" y="1190"/>
                    </a:lnTo>
                    <a:lnTo>
                      <a:pt x="445" y="1069"/>
                    </a:lnTo>
                    <a:lnTo>
                      <a:pt x="485" y="928"/>
                    </a:lnTo>
                    <a:lnTo>
                      <a:pt x="565" y="626"/>
                    </a:lnTo>
                    <a:lnTo>
                      <a:pt x="586" y="344"/>
                    </a:lnTo>
                    <a:lnTo>
                      <a:pt x="606" y="223"/>
                    </a:lnTo>
                    <a:lnTo>
                      <a:pt x="586" y="122"/>
                    </a:lnTo>
                    <a:lnTo>
                      <a:pt x="545" y="61"/>
                    </a:lnTo>
                    <a:lnTo>
                      <a:pt x="485" y="21"/>
                    </a:lnTo>
                    <a:lnTo>
                      <a:pt x="40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214950" y="1613075"/>
                <a:ext cx="84200" cy="30250"/>
              </a:xfrm>
              <a:custGeom>
                <a:avLst/>
                <a:gdLst/>
                <a:ahLst/>
                <a:cxnLst/>
                <a:rect l="l" t="t" r="r" b="b"/>
                <a:pathLst>
                  <a:path w="3368" h="1210" extrusionOk="0">
                    <a:moveTo>
                      <a:pt x="3106" y="0"/>
                    </a:moveTo>
                    <a:lnTo>
                      <a:pt x="162" y="807"/>
                    </a:lnTo>
                    <a:lnTo>
                      <a:pt x="82" y="847"/>
                    </a:lnTo>
                    <a:lnTo>
                      <a:pt x="41" y="908"/>
                    </a:lnTo>
                    <a:lnTo>
                      <a:pt x="1" y="988"/>
                    </a:lnTo>
                    <a:lnTo>
                      <a:pt x="21" y="1069"/>
                    </a:lnTo>
                    <a:lnTo>
                      <a:pt x="41" y="1129"/>
                    </a:lnTo>
                    <a:lnTo>
                      <a:pt x="82" y="1170"/>
                    </a:lnTo>
                    <a:lnTo>
                      <a:pt x="142" y="1210"/>
                    </a:lnTo>
                    <a:lnTo>
                      <a:pt x="263" y="1210"/>
                    </a:lnTo>
                    <a:lnTo>
                      <a:pt x="3206" y="404"/>
                    </a:lnTo>
                    <a:lnTo>
                      <a:pt x="3287" y="363"/>
                    </a:lnTo>
                    <a:lnTo>
                      <a:pt x="3348" y="303"/>
                    </a:lnTo>
                    <a:lnTo>
                      <a:pt x="3368" y="222"/>
                    </a:lnTo>
                    <a:lnTo>
                      <a:pt x="3368" y="141"/>
                    </a:lnTo>
                    <a:lnTo>
                      <a:pt x="3327" y="81"/>
                    </a:lnTo>
                    <a:lnTo>
                      <a:pt x="3267" y="20"/>
                    </a:lnTo>
                    <a:lnTo>
                      <a:pt x="3186"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153475" y="1563675"/>
                <a:ext cx="91750" cy="37825"/>
              </a:xfrm>
              <a:custGeom>
                <a:avLst/>
                <a:gdLst/>
                <a:ahLst/>
                <a:cxnLst/>
                <a:rect l="l" t="t" r="r" b="b"/>
                <a:pathLst>
                  <a:path w="3670" h="1513" extrusionOk="0">
                    <a:moveTo>
                      <a:pt x="3387" y="1"/>
                    </a:moveTo>
                    <a:lnTo>
                      <a:pt x="141" y="1109"/>
                    </a:lnTo>
                    <a:lnTo>
                      <a:pt x="61" y="1150"/>
                    </a:lnTo>
                    <a:lnTo>
                      <a:pt x="21" y="1210"/>
                    </a:lnTo>
                    <a:lnTo>
                      <a:pt x="0" y="1291"/>
                    </a:lnTo>
                    <a:lnTo>
                      <a:pt x="0" y="1371"/>
                    </a:lnTo>
                    <a:lnTo>
                      <a:pt x="41" y="1432"/>
                    </a:lnTo>
                    <a:lnTo>
                      <a:pt x="81" y="1472"/>
                    </a:lnTo>
                    <a:lnTo>
                      <a:pt x="141" y="1492"/>
                    </a:lnTo>
                    <a:lnTo>
                      <a:pt x="202" y="1513"/>
                    </a:lnTo>
                    <a:lnTo>
                      <a:pt x="262" y="1492"/>
                    </a:lnTo>
                    <a:lnTo>
                      <a:pt x="3528" y="384"/>
                    </a:lnTo>
                    <a:lnTo>
                      <a:pt x="3589" y="343"/>
                    </a:lnTo>
                    <a:lnTo>
                      <a:pt x="3649" y="283"/>
                    </a:lnTo>
                    <a:lnTo>
                      <a:pt x="3670" y="202"/>
                    </a:lnTo>
                    <a:lnTo>
                      <a:pt x="3649" y="122"/>
                    </a:lnTo>
                    <a:lnTo>
                      <a:pt x="3609" y="61"/>
                    </a:lnTo>
                    <a:lnTo>
                      <a:pt x="3549" y="21"/>
                    </a:lnTo>
                    <a:lnTo>
                      <a:pt x="3468"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4"/>
              <p:cNvSpPr/>
              <p:nvPr/>
            </p:nvSpPr>
            <p:spPr>
              <a:xfrm>
                <a:off x="4235125" y="1702275"/>
                <a:ext cx="45875" cy="107375"/>
              </a:xfrm>
              <a:custGeom>
                <a:avLst/>
                <a:gdLst/>
                <a:ahLst/>
                <a:cxnLst/>
                <a:rect l="l" t="t" r="r" b="b"/>
                <a:pathLst>
                  <a:path w="1835" h="4295" extrusionOk="0">
                    <a:moveTo>
                      <a:pt x="1613" y="1"/>
                    </a:moveTo>
                    <a:lnTo>
                      <a:pt x="1533" y="21"/>
                    </a:lnTo>
                    <a:lnTo>
                      <a:pt x="1472" y="81"/>
                    </a:lnTo>
                    <a:lnTo>
                      <a:pt x="1432" y="162"/>
                    </a:lnTo>
                    <a:lnTo>
                      <a:pt x="1371" y="424"/>
                    </a:lnTo>
                    <a:lnTo>
                      <a:pt x="1129" y="1170"/>
                    </a:lnTo>
                    <a:lnTo>
                      <a:pt x="928" y="1735"/>
                    </a:lnTo>
                    <a:lnTo>
                      <a:pt x="686" y="2380"/>
                    </a:lnTo>
                    <a:lnTo>
                      <a:pt x="383" y="3146"/>
                    </a:lnTo>
                    <a:lnTo>
                      <a:pt x="21" y="4013"/>
                    </a:lnTo>
                    <a:lnTo>
                      <a:pt x="0" y="4093"/>
                    </a:lnTo>
                    <a:lnTo>
                      <a:pt x="0" y="4154"/>
                    </a:lnTo>
                    <a:lnTo>
                      <a:pt x="41" y="4234"/>
                    </a:lnTo>
                    <a:lnTo>
                      <a:pt x="121" y="4275"/>
                    </a:lnTo>
                    <a:lnTo>
                      <a:pt x="202" y="4295"/>
                    </a:lnTo>
                    <a:lnTo>
                      <a:pt x="262" y="4295"/>
                    </a:lnTo>
                    <a:lnTo>
                      <a:pt x="303" y="4255"/>
                    </a:lnTo>
                    <a:lnTo>
                      <a:pt x="363" y="4214"/>
                    </a:lnTo>
                    <a:lnTo>
                      <a:pt x="383" y="4174"/>
                    </a:lnTo>
                    <a:lnTo>
                      <a:pt x="766" y="3307"/>
                    </a:lnTo>
                    <a:lnTo>
                      <a:pt x="1069" y="2521"/>
                    </a:lnTo>
                    <a:lnTo>
                      <a:pt x="1311" y="1876"/>
                    </a:lnTo>
                    <a:lnTo>
                      <a:pt x="1512" y="1311"/>
                    </a:lnTo>
                    <a:lnTo>
                      <a:pt x="1754" y="545"/>
                    </a:lnTo>
                    <a:lnTo>
                      <a:pt x="1835" y="263"/>
                    </a:lnTo>
                    <a:lnTo>
                      <a:pt x="1835" y="182"/>
                    </a:lnTo>
                    <a:lnTo>
                      <a:pt x="1815" y="102"/>
                    </a:lnTo>
                    <a:lnTo>
                      <a:pt x="1774" y="41"/>
                    </a:lnTo>
                    <a:lnTo>
                      <a:pt x="1694"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4"/>
              <p:cNvSpPr/>
              <p:nvPr/>
            </p:nvSpPr>
            <p:spPr>
              <a:xfrm>
                <a:off x="3851575" y="1790475"/>
                <a:ext cx="252525" cy="274725"/>
              </a:xfrm>
              <a:custGeom>
                <a:avLst/>
                <a:gdLst/>
                <a:ahLst/>
                <a:cxnLst/>
                <a:rect l="l" t="t" r="r" b="b"/>
                <a:pathLst>
                  <a:path w="10101" h="10989" extrusionOk="0">
                    <a:moveTo>
                      <a:pt x="1129" y="1"/>
                    </a:moveTo>
                    <a:lnTo>
                      <a:pt x="0" y="4396"/>
                    </a:lnTo>
                    <a:lnTo>
                      <a:pt x="8306" y="10988"/>
                    </a:lnTo>
                    <a:lnTo>
                      <a:pt x="10101" y="6997"/>
                    </a:lnTo>
                    <a:lnTo>
                      <a:pt x="1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3846525" y="1785450"/>
                <a:ext cx="262625" cy="284800"/>
              </a:xfrm>
              <a:custGeom>
                <a:avLst/>
                <a:gdLst/>
                <a:ahLst/>
                <a:cxnLst/>
                <a:rect l="l" t="t" r="r" b="b"/>
                <a:pathLst>
                  <a:path w="10505" h="11392" extrusionOk="0">
                    <a:moveTo>
                      <a:pt x="1452" y="565"/>
                    </a:moveTo>
                    <a:lnTo>
                      <a:pt x="10061" y="7278"/>
                    </a:lnTo>
                    <a:lnTo>
                      <a:pt x="8428" y="10847"/>
                    </a:lnTo>
                    <a:lnTo>
                      <a:pt x="444" y="4516"/>
                    </a:lnTo>
                    <a:lnTo>
                      <a:pt x="1452" y="565"/>
                    </a:lnTo>
                    <a:close/>
                    <a:moveTo>
                      <a:pt x="1311" y="0"/>
                    </a:moveTo>
                    <a:lnTo>
                      <a:pt x="1251" y="20"/>
                    </a:lnTo>
                    <a:lnTo>
                      <a:pt x="1210" y="41"/>
                    </a:lnTo>
                    <a:lnTo>
                      <a:pt x="1170" y="81"/>
                    </a:lnTo>
                    <a:lnTo>
                      <a:pt x="1150" y="121"/>
                    </a:lnTo>
                    <a:lnTo>
                      <a:pt x="1130" y="162"/>
                    </a:lnTo>
                    <a:lnTo>
                      <a:pt x="1" y="4536"/>
                    </a:lnTo>
                    <a:lnTo>
                      <a:pt x="1" y="4597"/>
                    </a:lnTo>
                    <a:lnTo>
                      <a:pt x="1" y="4657"/>
                    </a:lnTo>
                    <a:lnTo>
                      <a:pt x="41" y="4698"/>
                    </a:lnTo>
                    <a:lnTo>
                      <a:pt x="81" y="4758"/>
                    </a:lnTo>
                    <a:lnTo>
                      <a:pt x="8367" y="11331"/>
                    </a:lnTo>
                    <a:lnTo>
                      <a:pt x="8428" y="11371"/>
                    </a:lnTo>
                    <a:lnTo>
                      <a:pt x="8508" y="11391"/>
                    </a:lnTo>
                    <a:lnTo>
                      <a:pt x="8549" y="11371"/>
                    </a:lnTo>
                    <a:lnTo>
                      <a:pt x="8629" y="11331"/>
                    </a:lnTo>
                    <a:lnTo>
                      <a:pt x="8690" y="11270"/>
                    </a:lnTo>
                    <a:lnTo>
                      <a:pt x="10504" y="7298"/>
                    </a:lnTo>
                    <a:lnTo>
                      <a:pt x="10504" y="7218"/>
                    </a:lnTo>
                    <a:lnTo>
                      <a:pt x="10504" y="7157"/>
                    </a:lnTo>
                    <a:lnTo>
                      <a:pt x="10484" y="7097"/>
                    </a:lnTo>
                    <a:lnTo>
                      <a:pt x="10444" y="7036"/>
                    </a:lnTo>
                    <a:lnTo>
                      <a:pt x="1452" y="41"/>
                    </a:lnTo>
                    <a:lnTo>
                      <a:pt x="1412" y="20"/>
                    </a:lnTo>
                    <a:lnTo>
                      <a:pt x="1351"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3228600" y="1815175"/>
                <a:ext cx="859375" cy="996475"/>
              </a:xfrm>
              <a:custGeom>
                <a:avLst/>
                <a:gdLst/>
                <a:ahLst/>
                <a:cxnLst/>
                <a:rect l="l" t="t" r="r" b="b"/>
                <a:pathLst>
                  <a:path w="34375" h="39859" extrusionOk="0">
                    <a:moveTo>
                      <a:pt x="25262" y="1"/>
                    </a:moveTo>
                    <a:lnTo>
                      <a:pt x="15887" y="21593"/>
                    </a:lnTo>
                    <a:lnTo>
                      <a:pt x="13166" y="12218"/>
                    </a:lnTo>
                    <a:lnTo>
                      <a:pt x="10202" y="11674"/>
                    </a:lnTo>
                    <a:lnTo>
                      <a:pt x="122" y="2521"/>
                    </a:lnTo>
                    <a:lnTo>
                      <a:pt x="82" y="2763"/>
                    </a:lnTo>
                    <a:lnTo>
                      <a:pt x="41" y="3065"/>
                    </a:lnTo>
                    <a:lnTo>
                      <a:pt x="21" y="3388"/>
                    </a:lnTo>
                    <a:lnTo>
                      <a:pt x="1" y="3751"/>
                    </a:lnTo>
                    <a:lnTo>
                      <a:pt x="21" y="4557"/>
                    </a:lnTo>
                    <a:lnTo>
                      <a:pt x="61" y="5505"/>
                    </a:lnTo>
                    <a:lnTo>
                      <a:pt x="162" y="6553"/>
                    </a:lnTo>
                    <a:lnTo>
                      <a:pt x="283" y="7722"/>
                    </a:lnTo>
                    <a:lnTo>
                      <a:pt x="465" y="8972"/>
                    </a:lnTo>
                    <a:lnTo>
                      <a:pt x="666" y="10303"/>
                    </a:lnTo>
                    <a:lnTo>
                      <a:pt x="928" y="11714"/>
                    </a:lnTo>
                    <a:lnTo>
                      <a:pt x="1231" y="13186"/>
                    </a:lnTo>
                    <a:lnTo>
                      <a:pt x="1553" y="14698"/>
                    </a:lnTo>
                    <a:lnTo>
                      <a:pt x="1936" y="16270"/>
                    </a:lnTo>
                    <a:lnTo>
                      <a:pt x="2340" y="17843"/>
                    </a:lnTo>
                    <a:lnTo>
                      <a:pt x="2783" y="19456"/>
                    </a:lnTo>
                    <a:lnTo>
                      <a:pt x="3267" y="21089"/>
                    </a:lnTo>
                    <a:lnTo>
                      <a:pt x="3791" y="22702"/>
                    </a:lnTo>
                    <a:lnTo>
                      <a:pt x="4356" y="24294"/>
                    </a:lnTo>
                    <a:lnTo>
                      <a:pt x="4940" y="25887"/>
                    </a:lnTo>
                    <a:lnTo>
                      <a:pt x="5565" y="27439"/>
                    </a:lnTo>
                    <a:lnTo>
                      <a:pt x="5908" y="28185"/>
                    </a:lnTo>
                    <a:lnTo>
                      <a:pt x="6230" y="28931"/>
                    </a:lnTo>
                    <a:lnTo>
                      <a:pt x="6593" y="29677"/>
                    </a:lnTo>
                    <a:lnTo>
                      <a:pt x="6936" y="30383"/>
                    </a:lnTo>
                    <a:lnTo>
                      <a:pt x="7299" y="31088"/>
                    </a:lnTo>
                    <a:lnTo>
                      <a:pt x="7682" y="31774"/>
                    </a:lnTo>
                    <a:lnTo>
                      <a:pt x="8065" y="32439"/>
                    </a:lnTo>
                    <a:lnTo>
                      <a:pt x="8448" y="33105"/>
                    </a:lnTo>
                    <a:lnTo>
                      <a:pt x="8851" y="33730"/>
                    </a:lnTo>
                    <a:lnTo>
                      <a:pt x="9255" y="34314"/>
                    </a:lnTo>
                    <a:lnTo>
                      <a:pt x="9658" y="34899"/>
                    </a:lnTo>
                    <a:lnTo>
                      <a:pt x="10081" y="35463"/>
                    </a:lnTo>
                    <a:lnTo>
                      <a:pt x="10525" y="35988"/>
                    </a:lnTo>
                    <a:lnTo>
                      <a:pt x="10948" y="36492"/>
                    </a:lnTo>
                    <a:lnTo>
                      <a:pt x="11392" y="36955"/>
                    </a:lnTo>
                    <a:lnTo>
                      <a:pt x="11855" y="37399"/>
                    </a:lnTo>
                    <a:lnTo>
                      <a:pt x="12319" y="37802"/>
                    </a:lnTo>
                    <a:lnTo>
                      <a:pt x="12783" y="38185"/>
                    </a:lnTo>
                    <a:lnTo>
                      <a:pt x="13266" y="38528"/>
                    </a:lnTo>
                    <a:lnTo>
                      <a:pt x="13750" y="38830"/>
                    </a:lnTo>
                    <a:lnTo>
                      <a:pt x="14254" y="39092"/>
                    </a:lnTo>
                    <a:lnTo>
                      <a:pt x="14758" y="39314"/>
                    </a:lnTo>
                    <a:lnTo>
                      <a:pt x="15262" y="39516"/>
                    </a:lnTo>
                    <a:lnTo>
                      <a:pt x="15766" y="39657"/>
                    </a:lnTo>
                    <a:lnTo>
                      <a:pt x="16291" y="39758"/>
                    </a:lnTo>
                    <a:lnTo>
                      <a:pt x="16835" y="39838"/>
                    </a:lnTo>
                    <a:lnTo>
                      <a:pt x="17198" y="39858"/>
                    </a:lnTo>
                    <a:lnTo>
                      <a:pt x="17561" y="39838"/>
                    </a:lnTo>
                    <a:lnTo>
                      <a:pt x="17924" y="39778"/>
                    </a:lnTo>
                    <a:lnTo>
                      <a:pt x="18286" y="39657"/>
                    </a:lnTo>
                    <a:lnTo>
                      <a:pt x="18670" y="39516"/>
                    </a:lnTo>
                    <a:lnTo>
                      <a:pt x="19032" y="39314"/>
                    </a:lnTo>
                    <a:lnTo>
                      <a:pt x="19415" y="39072"/>
                    </a:lnTo>
                    <a:lnTo>
                      <a:pt x="19778" y="38810"/>
                    </a:lnTo>
                    <a:lnTo>
                      <a:pt x="20161" y="38508"/>
                    </a:lnTo>
                    <a:lnTo>
                      <a:pt x="20544" y="38165"/>
                    </a:lnTo>
                    <a:lnTo>
                      <a:pt x="20907" y="37782"/>
                    </a:lnTo>
                    <a:lnTo>
                      <a:pt x="21290" y="37379"/>
                    </a:lnTo>
                    <a:lnTo>
                      <a:pt x="21673" y="36935"/>
                    </a:lnTo>
                    <a:lnTo>
                      <a:pt x="22056" y="36471"/>
                    </a:lnTo>
                    <a:lnTo>
                      <a:pt x="22419" y="35967"/>
                    </a:lnTo>
                    <a:lnTo>
                      <a:pt x="22802" y="35443"/>
                    </a:lnTo>
                    <a:lnTo>
                      <a:pt x="23185" y="34899"/>
                    </a:lnTo>
                    <a:lnTo>
                      <a:pt x="23548" y="34334"/>
                    </a:lnTo>
                    <a:lnTo>
                      <a:pt x="23911" y="33750"/>
                    </a:lnTo>
                    <a:lnTo>
                      <a:pt x="24294" y="33145"/>
                    </a:lnTo>
                    <a:lnTo>
                      <a:pt x="25020" y="31855"/>
                    </a:lnTo>
                    <a:lnTo>
                      <a:pt x="25746" y="30524"/>
                    </a:lnTo>
                    <a:lnTo>
                      <a:pt x="26451" y="29133"/>
                    </a:lnTo>
                    <a:lnTo>
                      <a:pt x="27137" y="27701"/>
                    </a:lnTo>
                    <a:lnTo>
                      <a:pt x="27822" y="26250"/>
                    </a:lnTo>
                    <a:lnTo>
                      <a:pt x="28467" y="24798"/>
                    </a:lnTo>
                    <a:lnTo>
                      <a:pt x="29092" y="23306"/>
                    </a:lnTo>
                    <a:lnTo>
                      <a:pt x="29717" y="21855"/>
                    </a:lnTo>
                    <a:lnTo>
                      <a:pt x="30282" y="20403"/>
                    </a:lnTo>
                    <a:lnTo>
                      <a:pt x="30846" y="18992"/>
                    </a:lnTo>
                    <a:lnTo>
                      <a:pt x="31350" y="17641"/>
                    </a:lnTo>
                    <a:lnTo>
                      <a:pt x="31854" y="16331"/>
                    </a:lnTo>
                    <a:lnTo>
                      <a:pt x="32701" y="13932"/>
                    </a:lnTo>
                    <a:lnTo>
                      <a:pt x="33407" y="11896"/>
                    </a:lnTo>
                    <a:lnTo>
                      <a:pt x="33931" y="10323"/>
                    </a:lnTo>
                    <a:lnTo>
                      <a:pt x="34375" y="8952"/>
                    </a:lnTo>
                    <a:lnTo>
                      <a:pt x="25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3228600" y="1815175"/>
                <a:ext cx="859375" cy="996475"/>
              </a:xfrm>
              <a:custGeom>
                <a:avLst/>
                <a:gdLst/>
                <a:ahLst/>
                <a:cxnLst/>
                <a:rect l="l" t="t" r="r" b="b"/>
                <a:pathLst>
                  <a:path w="34375" h="39859" fill="none" extrusionOk="0">
                    <a:moveTo>
                      <a:pt x="122" y="2521"/>
                    </a:moveTo>
                    <a:lnTo>
                      <a:pt x="122" y="2521"/>
                    </a:lnTo>
                    <a:lnTo>
                      <a:pt x="82" y="2763"/>
                    </a:lnTo>
                    <a:lnTo>
                      <a:pt x="41" y="3065"/>
                    </a:lnTo>
                    <a:lnTo>
                      <a:pt x="21" y="3388"/>
                    </a:lnTo>
                    <a:lnTo>
                      <a:pt x="1" y="3751"/>
                    </a:lnTo>
                    <a:lnTo>
                      <a:pt x="21" y="4557"/>
                    </a:lnTo>
                    <a:lnTo>
                      <a:pt x="61" y="5505"/>
                    </a:lnTo>
                    <a:lnTo>
                      <a:pt x="162" y="6553"/>
                    </a:lnTo>
                    <a:lnTo>
                      <a:pt x="283" y="7722"/>
                    </a:lnTo>
                    <a:lnTo>
                      <a:pt x="465" y="8972"/>
                    </a:lnTo>
                    <a:lnTo>
                      <a:pt x="666" y="10303"/>
                    </a:lnTo>
                    <a:lnTo>
                      <a:pt x="928" y="11714"/>
                    </a:lnTo>
                    <a:lnTo>
                      <a:pt x="1231" y="13186"/>
                    </a:lnTo>
                    <a:lnTo>
                      <a:pt x="1553" y="14698"/>
                    </a:lnTo>
                    <a:lnTo>
                      <a:pt x="1936" y="16270"/>
                    </a:lnTo>
                    <a:lnTo>
                      <a:pt x="2340" y="17843"/>
                    </a:lnTo>
                    <a:lnTo>
                      <a:pt x="2783" y="19456"/>
                    </a:lnTo>
                    <a:lnTo>
                      <a:pt x="3267" y="21089"/>
                    </a:lnTo>
                    <a:lnTo>
                      <a:pt x="3791" y="22702"/>
                    </a:lnTo>
                    <a:lnTo>
                      <a:pt x="4356" y="24294"/>
                    </a:lnTo>
                    <a:lnTo>
                      <a:pt x="4940" y="25887"/>
                    </a:lnTo>
                    <a:lnTo>
                      <a:pt x="5565" y="27439"/>
                    </a:lnTo>
                    <a:lnTo>
                      <a:pt x="5908" y="28185"/>
                    </a:lnTo>
                    <a:lnTo>
                      <a:pt x="6230" y="28931"/>
                    </a:lnTo>
                    <a:lnTo>
                      <a:pt x="6593" y="29677"/>
                    </a:lnTo>
                    <a:lnTo>
                      <a:pt x="6936" y="30383"/>
                    </a:lnTo>
                    <a:lnTo>
                      <a:pt x="7299" y="31088"/>
                    </a:lnTo>
                    <a:lnTo>
                      <a:pt x="7682" y="31774"/>
                    </a:lnTo>
                    <a:lnTo>
                      <a:pt x="8065" y="32439"/>
                    </a:lnTo>
                    <a:lnTo>
                      <a:pt x="8448" y="33105"/>
                    </a:lnTo>
                    <a:lnTo>
                      <a:pt x="8851" y="33730"/>
                    </a:lnTo>
                    <a:lnTo>
                      <a:pt x="9255" y="34314"/>
                    </a:lnTo>
                    <a:lnTo>
                      <a:pt x="9658" y="34899"/>
                    </a:lnTo>
                    <a:lnTo>
                      <a:pt x="10081" y="35463"/>
                    </a:lnTo>
                    <a:lnTo>
                      <a:pt x="10525" y="35988"/>
                    </a:lnTo>
                    <a:lnTo>
                      <a:pt x="10948" y="36492"/>
                    </a:lnTo>
                    <a:lnTo>
                      <a:pt x="11392" y="36955"/>
                    </a:lnTo>
                    <a:lnTo>
                      <a:pt x="11855" y="37399"/>
                    </a:lnTo>
                    <a:lnTo>
                      <a:pt x="12319" y="37802"/>
                    </a:lnTo>
                    <a:lnTo>
                      <a:pt x="12783" y="38185"/>
                    </a:lnTo>
                    <a:lnTo>
                      <a:pt x="13266" y="38528"/>
                    </a:lnTo>
                    <a:lnTo>
                      <a:pt x="13750" y="38830"/>
                    </a:lnTo>
                    <a:lnTo>
                      <a:pt x="14254" y="39092"/>
                    </a:lnTo>
                    <a:lnTo>
                      <a:pt x="14758" y="39314"/>
                    </a:lnTo>
                    <a:lnTo>
                      <a:pt x="15262" y="39516"/>
                    </a:lnTo>
                    <a:lnTo>
                      <a:pt x="15766" y="39657"/>
                    </a:lnTo>
                    <a:lnTo>
                      <a:pt x="16291" y="39758"/>
                    </a:lnTo>
                    <a:lnTo>
                      <a:pt x="16835" y="39838"/>
                    </a:lnTo>
                    <a:lnTo>
                      <a:pt x="16835" y="39838"/>
                    </a:lnTo>
                    <a:lnTo>
                      <a:pt x="17198" y="39858"/>
                    </a:lnTo>
                    <a:lnTo>
                      <a:pt x="17561" y="39838"/>
                    </a:lnTo>
                    <a:lnTo>
                      <a:pt x="17924" y="39778"/>
                    </a:lnTo>
                    <a:lnTo>
                      <a:pt x="18286" y="39657"/>
                    </a:lnTo>
                    <a:lnTo>
                      <a:pt x="18670" y="39516"/>
                    </a:lnTo>
                    <a:lnTo>
                      <a:pt x="19032" y="39314"/>
                    </a:lnTo>
                    <a:lnTo>
                      <a:pt x="19415" y="39072"/>
                    </a:lnTo>
                    <a:lnTo>
                      <a:pt x="19778" y="38810"/>
                    </a:lnTo>
                    <a:lnTo>
                      <a:pt x="20161" y="38508"/>
                    </a:lnTo>
                    <a:lnTo>
                      <a:pt x="20544" y="38165"/>
                    </a:lnTo>
                    <a:lnTo>
                      <a:pt x="20907" y="37782"/>
                    </a:lnTo>
                    <a:lnTo>
                      <a:pt x="21290" y="37379"/>
                    </a:lnTo>
                    <a:lnTo>
                      <a:pt x="21673" y="36935"/>
                    </a:lnTo>
                    <a:lnTo>
                      <a:pt x="22056" y="36471"/>
                    </a:lnTo>
                    <a:lnTo>
                      <a:pt x="22419" y="35967"/>
                    </a:lnTo>
                    <a:lnTo>
                      <a:pt x="22802" y="35443"/>
                    </a:lnTo>
                    <a:lnTo>
                      <a:pt x="23185" y="34899"/>
                    </a:lnTo>
                    <a:lnTo>
                      <a:pt x="23548" y="34334"/>
                    </a:lnTo>
                    <a:lnTo>
                      <a:pt x="23911" y="33750"/>
                    </a:lnTo>
                    <a:lnTo>
                      <a:pt x="24294" y="33145"/>
                    </a:lnTo>
                    <a:lnTo>
                      <a:pt x="25020" y="31855"/>
                    </a:lnTo>
                    <a:lnTo>
                      <a:pt x="25746" y="30524"/>
                    </a:lnTo>
                    <a:lnTo>
                      <a:pt x="26451" y="29133"/>
                    </a:lnTo>
                    <a:lnTo>
                      <a:pt x="27137" y="27701"/>
                    </a:lnTo>
                    <a:lnTo>
                      <a:pt x="27822" y="26250"/>
                    </a:lnTo>
                    <a:lnTo>
                      <a:pt x="28467" y="24798"/>
                    </a:lnTo>
                    <a:lnTo>
                      <a:pt x="29092" y="23306"/>
                    </a:lnTo>
                    <a:lnTo>
                      <a:pt x="29717" y="21855"/>
                    </a:lnTo>
                    <a:lnTo>
                      <a:pt x="30282" y="20403"/>
                    </a:lnTo>
                    <a:lnTo>
                      <a:pt x="30846" y="18992"/>
                    </a:lnTo>
                    <a:lnTo>
                      <a:pt x="31350" y="17641"/>
                    </a:lnTo>
                    <a:lnTo>
                      <a:pt x="31854" y="16331"/>
                    </a:lnTo>
                    <a:lnTo>
                      <a:pt x="32701" y="13932"/>
                    </a:lnTo>
                    <a:lnTo>
                      <a:pt x="33407" y="11896"/>
                    </a:lnTo>
                    <a:lnTo>
                      <a:pt x="33931" y="10323"/>
                    </a:lnTo>
                    <a:lnTo>
                      <a:pt x="34375" y="8952"/>
                    </a:lnTo>
                    <a:lnTo>
                      <a:pt x="25262" y="1"/>
                    </a:lnTo>
                    <a:lnTo>
                      <a:pt x="15887" y="21593"/>
                    </a:lnTo>
                    <a:lnTo>
                      <a:pt x="13166" y="12218"/>
                    </a:lnTo>
                    <a:lnTo>
                      <a:pt x="10202" y="11674"/>
                    </a:lnTo>
                    <a:lnTo>
                      <a:pt x="122" y="252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4"/>
              <p:cNvSpPr/>
              <p:nvPr/>
            </p:nvSpPr>
            <p:spPr>
              <a:xfrm>
                <a:off x="3526475" y="1989075"/>
                <a:ext cx="113425" cy="488400"/>
              </a:xfrm>
              <a:custGeom>
                <a:avLst/>
                <a:gdLst/>
                <a:ahLst/>
                <a:cxnLst/>
                <a:rect l="l" t="t" r="r" b="b"/>
                <a:pathLst>
                  <a:path w="4537" h="19536" extrusionOk="0">
                    <a:moveTo>
                      <a:pt x="223" y="0"/>
                    </a:moveTo>
                    <a:lnTo>
                      <a:pt x="142" y="20"/>
                    </a:lnTo>
                    <a:lnTo>
                      <a:pt x="81" y="61"/>
                    </a:lnTo>
                    <a:lnTo>
                      <a:pt x="21" y="121"/>
                    </a:lnTo>
                    <a:lnTo>
                      <a:pt x="1" y="182"/>
                    </a:lnTo>
                    <a:lnTo>
                      <a:pt x="1" y="262"/>
                    </a:lnTo>
                    <a:lnTo>
                      <a:pt x="4113" y="13830"/>
                    </a:lnTo>
                    <a:lnTo>
                      <a:pt x="1694" y="19233"/>
                    </a:lnTo>
                    <a:lnTo>
                      <a:pt x="1674" y="19314"/>
                    </a:lnTo>
                    <a:lnTo>
                      <a:pt x="1674" y="19395"/>
                    </a:lnTo>
                    <a:lnTo>
                      <a:pt x="1714" y="19455"/>
                    </a:lnTo>
                    <a:lnTo>
                      <a:pt x="1795" y="19516"/>
                    </a:lnTo>
                    <a:lnTo>
                      <a:pt x="1876" y="19536"/>
                    </a:lnTo>
                    <a:lnTo>
                      <a:pt x="1936" y="19516"/>
                    </a:lnTo>
                    <a:lnTo>
                      <a:pt x="1976" y="19496"/>
                    </a:lnTo>
                    <a:lnTo>
                      <a:pt x="2037" y="19455"/>
                    </a:lnTo>
                    <a:lnTo>
                      <a:pt x="2057" y="19415"/>
                    </a:lnTo>
                    <a:lnTo>
                      <a:pt x="4517" y="13931"/>
                    </a:lnTo>
                    <a:lnTo>
                      <a:pt x="4537" y="13871"/>
                    </a:lnTo>
                    <a:lnTo>
                      <a:pt x="4517" y="13790"/>
                    </a:lnTo>
                    <a:lnTo>
                      <a:pt x="404" y="141"/>
                    </a:lnTo>
                    <a:lnTo>
                      <a:pt x="364" y="81"/>
                    </a:lnTo>
                    <a:lnTo>
                      <a:pt x="303" y="20"/>
                    </a:lnTo>
                    <a:lnTo>
                      <a:pt x="22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4"/>
              <p:cNvSpPr/>
              <p:nvPr/>
            </p:nvSpPr>
            <p:spPr>
              <a:xfrm>
                <a:off x="3620725" y="2131200"/>
                <a:ext cx="105375" cy="228850"/>
              </a:xfrm>
              <a:custGeom>
                <a:avLst/>
                <a:gdLst/>
                <a:ahLst/>
                <a:cxnLst/>
                <a:rect l="l" t="t" r="r" b="b"/>
                <a:pathLst>
                  <a:path w="4215" h="9154" extrusionOk="0">
                    <a:moveTo>
                      <a:pt x="4013" y="0"/>
                    </a:moveTo>
                    <a:lnTo>
                      <a:pt x="3932" y="21"/>
                    </a:lnTo>
                    <a:lnTo>
                      <a:pt x="3851" y="61"/>
                    </a:lnTo>
                    <a:lnTo>
                      <a:pt x="3811" y="121"/>
                    </a:lnTo>
                    <a:lnTo>
                      <a:pt x="21" y="8871"/>
                    </a:lnTo>
                    <a:lnTo>
                      <a:pt x="1" y="8952"/>
                    </a:lnTo>
                    <a:lnTo>
                      <a:pt x="21" y="9012"/>
                    </a:lnTo>
                    <a:lnTo>
                      <a:pt x="61" y="9093"/>
                    </a:lnTo>
                    <a:lnTo>
                      <a:pt x="122" y="9133"/>
                    </a:lnTo>
                    <a:lnTo>
                      <a:pt x="202" y="9153"/>
                    </a:lnTo>
                    <a:lnTo>
                      <a:pt x="263" y="9133"/>
                    </a:lnTo>
                    <a:lnTo>
                      <a:pt x="323" y="9113"/>
                    </a:lnTo>
                    <a:lnTo>
                      <a:pt x="364" y="9073"/>
                    </a:lnTo>
                    <a:lnTo>
                      <a:pt x="404" y="9032"/>
                    </a:lnTo>
                    <a:lnTo>
                      <a:pt x="4194" y="283"/>
                    </a:lnTo>
                    <a:lnTo>
                      <a:pt x="4214" y="202"/>
                    </a:lnTo>
                    <a:lnTo>
                      <a:pt x="4194" y="121"/>
                    </a:lnTo>
                    <a:lnTo>
                      <a:pt x="4154" y="61"/>
                    </a:lnTo>
                    <a:lnTo>
                      <a:pt x="4073" y="21"/>
                    </a:lnTo>
                    <a:lnTo>
                      <a:pt x="4013"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4"/>
              <p:cNvSpPr/>
              <p:nvPr/>
            </p:nvSpPr>
            <p:spPr>
              <a:xfrm>
                <a:off x="3282550" y="2259225"/>
                <a:ext cx="603325" cy="557450"/>
              </a:xfrm>
              <a:custGeom>
                <a:avLst/>
                <a:gdLst/>
                <a:ahLst/>
                <a:cxnLst/>
                <a:rect l="l" t="t" r="r" b="b"/>
                <a:pathLst>
                  <a:path w="24133" h="22298" extrusionOk="0">
                    <a:moveTo>
                      <a:pt x="242" y="0"/>
                    </a:moveTo>
                    <a:lnTo>
                      <a:pt x="161" y="20"/>
                    </a:lnTo>
                    <a:lnTo>
                      <a:pt x="81" y="41"/>
                    </a:lnTo>
                    <a:lnTo>
                      <a:pt x="40" y="101"/>
                    </a:lnTo>
                    <a:lnTo>
                      <a:pt x="0" y="182"/>
                    </a:lnTo>
                    <a:lnTo>
                      <a:pt x="20" y="262"/>
                    </a:lnTo>
                    <a:lnTo>
                      <a:pt x="363" y="1553"/>
                    </a:lnTo>
                    <a:lnTo>
                      <a:pt x="806" y="3024"/>
                    </a:lnTo>
                    <a:lnTo>
                      <a:pt x="1311" y="4617"/>
                    </a:lnTo>
                    <a:lnTo>
                      <a:pt x="1895" y="6331"/>
                    </a:lnTo>
                    <a:lnTo>
                      <a:pt x="2218" y="7198"/>
                    </a:lnTo>
                    <a:lnTo>
                      <a:pt x="2560" y="8085"/>
                    </a:lnTo>
                    <a:lnTo>
                      <a:pt x="2903" y="8992"/>
                    </a:lnTo>
                    <a:lnTo>
                      <a:pt x="3286" y="9879"/>
                    </a:lnTo>
                    <a:lnTo>
                      <a:pt x="3669" y="10786"/>
                    </a:lnTo>
                    <a:lnTo>
                      <a:pt x="4093" y="11673"/>
                    </a:lnTo>
                    <a:lnTo>
                      <a:pt x="4516" y="12560"/>
                    </a:lnTo>
                    <a:lnTo>
                      <a:pt x="4960" y="13447"/>
                    </a:lnTo>
                    <a:lnTo>
                      <a:pt x="5423" y="14294"/>
                    </a:lnTo>
                    <a:lnTo>
                      <a:pt x="5927" y="15141"/>
                    </a:lnTo>
                    <a:lnTo>
                      <a:pt x="6431" y="15947"/>
                    </a:lnTo>
                    <a:lnTo>
                      <a:pt x="6935" y="16734"/>
                    </a:lnTo>
                    <a:lnTo>
                      <a:pt x="7480" y="17480"/>
                    </a:lnTo>
                    <a:lnTo>
                      <a:pt x="8044" y="18185"/>
                    </a:lnTo>
                    <a:lnTo>
                      <a:pt x="8629" y="18851"/>
                    </a:lnTo>
                    <a:lnTo>
                      <a:pt x="9213" y="19475"/>
                    </a:lnTo>
                    <a:lnTo>
                      <a:pt x="9516" y="19758"/>
                    </a:lnTo>
                    <a:lnTo>
                      <a:pt x="9838" y="20040"/>
                    </a:lnTo>
                    <a:lnTo>
                      <a:pt x="10141" y="20302"/>
                    </a:lnTo>
                    <a:lnTo>
                      <a:pt x="10463" y="20564"/>
                    </a:lnTo>
                    <a:lnTo>
                      <a:pt x="10786" y="20806"/>
                    </a:lnTo>
                    <a:lnTo>
                      <a:pt x="11108" y="21028"/>
                    </a:lnTo>
                    <a:lnTo>
                      <a:pt x="11451" y="21229"/>
                    </a:lnTo>
                    <a:lnTo>
                      <a:pt x="11794" y="21411"/>
                    </a:lnTo>
                    <a:lnTo>
                      <a:pt x="12117" y="21592"/>
                    </a:lnTo>
                    <a:lnTo>
                      <a:pt x="12479" y="21733"/>
                    </a:lnTo>
                    <a:lnTo>
                      <a:pt x="12822" y="21875"/>
                    </a:lnTo>
                    <a:lnTo>
                      <a:pt x="13185" y="21996"/>
                    </a:lnTo>
                    <a:lnTo>
                      <a:pt x="13548" y="22096"/>
                    </a:lnTo>
                    <a:lnTo>
                      <a:pt x="13911" y="22177"/>
                    </a:lnTo>
                    <a:lnTo>
                      <a:pt x="14274" y="22238"/>
                    </a:lnTo>
                    <a:lnTo>
                      <a:pt x="14637" y="22278"/>
                    </a:lnTo>
                    <a:lnTo>
                      <a:pt x="14838" y="22298"/>
                    </a:lnTo>
                    <a:lnTo>
                      <a:pt x="15282" y="22298"/>
                    </a:lnTo>
                    <a:lnTo>
                      <a:pt x="15524" y="22258"/>
                    </a:lnTo>
                    <a:lnTo>
                      <a:pt x="15786" y="22197"/>
                    </a:lnTo>
                    <a:lnTo>
                      <a:pt x="16028" y="22137"/>
                    </a:lnTo>
                    <a:lnTo>
                      <a:pt x="16290" y="22036"/>
                    </a:lnTo>
                    <a:lnTo>
                      <a:pt x="16532" y="21935"/>
                    </a:lnTo>
                    <a:lnTo>
                      <a:pt x="16794" y="21794"/>
                    </a:lnTo>
                    <a:lnTo>
                      <a:pt x="17056" y="21633"/>
                    </a:lnTo>
                    <a:lnTo>
                      <a:pt x="17338" y="21471"/>
                    </a:lnTo>
                    <a:lnTo>
                      <a:pt x="17600" y="21270"/>
                    </a:lnTo>
                    <a:lnTo>
                      <a:pt x="17862" y="21048"/>
                    </a:lnTo>
                    <a:lnTo>
                      <a:pt x="18144" y="20806"/>
                    </a:lnTo>
                    <a:lnTo>
                      <a:pt x="18427" y="20564"/>
                    </a:lnTo>
                    <a:lnTo>
                      <a:pt x="18689" y="20282"/>
                    </a:lnTo>
                    <a:lnTo>
                      <a:pt x="19253" y="19657"/>
                    </a:lnTo>
                    <a:lnTo>
                      <a:pt x="19838" y="18971"/>
                    </a:lnTo>
                    <a:lnTo>
                      <a:pt x="20423" y="18185"/>
                    </a:lnTo>
                    <a:lnTo>
                      <a:pt x="21007" y="17318"/>
                    </a:lnTo>
                    <a:lnTo>
                      <a:pt x="21612" y="16391"/>
                    </a:lnTo>
                    <a:lnTo>
                      <a:pt x="22217" y="15363"/>
                    </a:lnTo>
                    <a:lnTo>
                      <a:pt x="22842" y="14254"/>
                    </a:lnTo>
                    <a:lnTo>
                      <a:pt x="23467" y="13064"/>
                    </a:lnTo>
                    <a:lnTo>
                      <a:pt x="24112" y="11794"/>
                    </a:lnTo>
                    <a:lnTo>
                      <a:pt x="24132" y="11714"/>
                    </a:lnTo>
                    <a:lnTo>
                      <a:pt x="24112" y="11653"/>
                    </a:lnTo>
                    <a:lnTo>
                      <a:pt x="24072" y="11573"/>
                    </a:lnTo>
                    <a:lnTo>
                      <a:pt x="24011" y="11532"/>
                    </a:lnTo>
                    <a:lnTo>
                      <a:pt x="23931" y="11512"/>
                    </a:lnTo>
                    <a:lnTo>
                      <a:pt x="23850" y="11512"/>
                    </a:lnTo>
                    <a:lnTo>
                      <a:pt x="23789" y="11552"/>
                    </a:lnTo>
                    <a:lnTo>
                      <a:pt x="23729" y="11613"/>
                    </a:lnTo>
                    <a:lnTo>
                      <a:pt x="23084" y="12903"/>
                    </a:lnTo>
                    <a:lnTo>
                      <a:pt x="22459" y="14093"/>
                    </a:lnTo>
                    <a:lnTo>
                      <a:pt x="21834" y="15201"/>
                    </a:lnTo>
                    <a:lnTo>
                      <a:pt x="21209" y="16250"/>
                    </a:lnTo>
                    <a:lnTo>
                      <a:pt x="20604" y="17177"/>
                    </a:lnTo>
                    <a:lnTo>
                      <a:pt x="19999" y="18044"/>
                    </a:lnTo>
                    <a:lnTo>
                      <a:pt x="19415" y="18830"/>
                    </a:lnTo>
                    <a:lnTo>
                      <a:pt x="18830" y="19516"/>
                    </a:lnTo>
                    <a:lnTo>
                      <a:pt x="18548" y="19818"/>
                    </a:lnTo>
                    <a:lnTo>
                      <a:pt x="18265" y="20121"/>
                    </a:lnTo>
                    <a:lnTo>
                      <a:pt x="18003" y="20383"/>
                    </a:lnTo>
                    <a:lnTo>
                      <a:pt x="17721" y="20625"/>
                    </a:lnTo>
                    <a:lnTo>
                      <a:pt x="17459" y="20846"/>
                    </a:lnTo>
                    <a:lnTo>
                      <a:pt x="17177" y="21068"/>
                    </a:lnTo>
                    <a:lnTo>
                      <a:pt x="16915" y="21250"/>
                    </a:lnTo>
                    <a:lnTo>
                      <a:pt x="16653" y="21391"/>
                    </a:lnTo>
                    <a:lnTo>
                      <a:pt x="16391" y="21532"/>
                    </a:lnTo>
                    <a:lnTo>
                      <a:pt x="16149" y="21653"/>
                    </a:lnTo>
                    <a:lnTo>
                      <a:pt x="15887" y="21733"/>
                    </a:lnTo>
                    <a:lnTo>
                      <a:pt x="15645" y="21814"/>
                    </a:lnTo>
                    <a:lnTo>
                      <a:pt x="15403" y="21854"/>
                    </a:lnTo>
                    <a:lnTo>
                      <a:pt x="15161" y="21875"/>
                    </a:lnTo>
                    <a:lnTo>
                      <a:pt x="14919" y="21895"/>
                    </a:lnTo>
                    <a:lnTo>
                      <a:pt x="14697" y="21854"/>
                    </a:lnTo>
                    <a:lnTo>
                      <a:pt x="14435" y="21834"/>
                    </a:lnTo>
                    <a:lnTo>
                      <a:pt x="14153" y="21794"/>
                    </a:lnTo>
                    <a:lnTo>
                      <a:pt x="13870" y="21733"/>
                    </a:lnTo>
                    <a:lnTo>
                      <a:pt x="13548" y="21653"/>
                    </a:lnTo>
                    <a:lnTo>
                      <a:pt x="13205" y="21552"/>
                    </a:lnTo>
                    <a:lnTo>
                      <a:pt x="12842" y="21411"/>
                    </a:lnTo>
                    <a:lnTo>
                      <a:pt x="12479" y="21250"/>
                    </a:lnTo>
                    <a:lnTo>
                      <a:pt x="12076" y="21068"/>
                    </a:lnTo>
                    <a:lnTo>
                      <a:pt x="11673" y="20826"/>
                    </a:lnTo>
                    <a:lnTo>
                      <a:pt x="11270" y="20564"/>
                    </a:lnTo>
                    <a:lnTo>
                      <a:pt x="10826" y="20262"/>
                    </a:lnTo>
                    <a:lnTo>
                      <a:pt x="10383" y="19919"/>
                    </a:lnTo>
                    <a:lnTo>
                      <a:pt x="9919" y="19516"/>
                    </a:lnTo>
                    <a:lnTo>
                      <a:pt x="9455" y="19092"/>
                    </a:lnTo>
                    <a:lnTo>
                      <a:pt x="8971" y="18588"/>
                    </a:lnTo>
                    <a:lnTo>
                      <a:pt x="8488" y="18064"/>
                    </a:lnTo>
                    <a:lnTo>
                      <a:pt x="8004" y="17459"/>
                    </a:lnTo>
                    <a:lnTo>
                      <a:pt x="7500" y="16814"/>
                    </a:lnTo>
                    <a:lnTo>
                      <a:pt x="6996" y="16089"/>
                    </a:lnTo>
                    <a:lnTo>
                      <a:pt x="6492" y="15322"/>
                    </a:lnTo>
                    <a:lnTo>
                      <a:pt x="5988" y="14476"/>
                    </a:lnTo>
                    <a:lnTo>
                      <a:pt x="5464" y="13568"/>
                    </a:lnTo>
                    <a:lnTo>
                      <a:pt x="4960" y="12581"/>
                    </a:lnTo>
                    <a:lnTo>
                      <a:pt x="4435" y="11532"/>
                    </a:lnTo>
                    <a:lnTo>
                      <a:pt x="3911" y="10403"/>
                    </a:lnTo>
                    <a:lnTo>
                      <a:pt x="3407" y="9194"/>
                    </a:lnTo>
                    <a:lnTo>
                      <a:pt x="2883" y="7903"/>
                    </a:lnTo>
                    <a:lnTo>
                      <a:pt x="2379" y="6532"/>
                    </a:lnTo>
                    <a:lnTo>
                      <a:pt x="1875" y="5081"/>
                    </a:lnTo>
                    <a:lnTo>
                      <a:pt x="1391" y="3528"/>
                    </a:lnTo>
                    <a:lnTo>
                      <a:pt x="887" y="1895"/>
                    </a:lnTo>
                    <a:lnTo>
                      <a:pt x="403" y="162"/>
                    </a:lnTo>
                    <a:lnTo>
                      <a:pt x="363" y="81"/>
                    </a:lnTo>
                    <a:lnTo>
                      <a:pt x="323" y="41"/>
                    </a:lnTo>
                    <a:lnTo>
                      <a:pt x="242" y="0"/>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4"/>
              <p:cNvSpPr/>
              <p:nvPr/>
            </p:nvSpPr>
            <p:spPr>
              <a:xfrm>
                <a:off x="3272450" y="1827275"/>
                <a:ext cx="213225" cy="103850"/>
              </a:xfrm>
              <a:custGeom>
                <a:avLst/>
                <a:gdLst/>
                <a:ahLst/>
                <a:cxnLst/>
                <a:rect l="l" t="t" r="r" b="b"/>
                <a:pathLst>
                  <a:path w="8529" h="4154" extrusionOk="0">
                    <a:moveTo>
                      <a:pt x="202" y="1"/>
                    </a:moveTo>
                    <a:lnTo>
                      <a:pt x="122" y="21"/>
                    </a:lnTo>
                    <a:lnTo>
                      <a:pt x="61" y="61"/>
                    </a:lnTo>
                    <a:lnTo>
                      <a:pt x="21" y="142"/>
                    </a:lnTo>
                    <a:lnTo>
                      <a:pt x="1" y="222"/>
                    </a:lnTo>
                    <a:lnTo>
                      <a:pt x="21" y="303"/>
                    </a:lnTo>
                    <a:lnTo>
                      <a:pt x="61" y="363"/>
                    </a:lnTo>
                    <a:lnTo>
                      <a:pt x="122" y="404"/>
                    </a:lnTo>
                    <a:lnTo>
                      <a:pt x="223" y="424"/>
                    </a:lnTo>
                    <a:lnTo>
                      <a:pt x="868" y="424"/>
                    </a:lnTo>
                    <a:lnTo>
                      <a:pt x="1493" y="484"/>
                    </a:lnTo>
                    <a:lnTo>
                      <a:pt x="2118" y="585"/>
                    </a:lnTo>
                    <a:lnTo>
                      <a:pt x="2702" y="726"/>
                    </a:lnTo>
                    <a:lnTo>
                      <a:pt x="3267" y="888"/>
                    </a:lnTo>
                    <a:lnTo>
                      <a:pt x="3831" y="1089"/>
                    </a:lnTo>
                    <a:lnTo>
                      <a:pt x="4356" y="1331"/>
                    </a:lnTo>
                    <a:lnTo>
                      <a:pt x="4880" y="1573"/>
                    </a:lnTo>
                    <a:lnTo>
                      <a:pt x="5364" y="1855"/>
                    </a:lnTo>
                    <a:lnTo>
                      <a:pt x="5827" y="2158"/>
                    </a:lnTo>
                    <a:lnTo>
                      <a:pt x="6291" y="2460"/>
                    </a:lnTo>
                    <a:lnTo>
                      <a:pt x="6714" y="2783"/>
                    </a:lnTo>
                    <a:lnTo>
                      <a:pt x="7118" y="3105"/>
                    </a:lnTo>
                    <a:lnTo>
                      <a:pt x="7480" y="3428"/>
                    </a:lnTo>
                    <a:lnTo>
                      <a:pt x="7843" y="3750"/>
                    </a:lnTo>
                    <a:lnTo>
                      <a:pt x="8166" y="4093"/>
                    </a:lnTo>
                    <a:lnTo>
                      <a:pt x="8246" y="4134"/>
                    </a:lnTo>
                    <a:lnTo>
                      <a:pt x="8307" y="4154"/>
                    </a:lnTo>
                    <a:lnTo>
                      <a:pt x="8388" y="4134"/>
                    </a:lnTo>
                    <a:lnTo>
                      <a:pt x="8468" y="4093"/>
                    </a:lnTo>
                    <a:lnTo>
                      <a:pt x="8509" y="4013"/>
                    </a:lnTo>
                    <a:lnTo>
                      <a:pt x="8529" y="3932"/>
                    </a:lnTo>
                    <a:lnTo>
                      <a:pt x="8509" y="3871"/>
                    </a:lnTo>
                    <a:lnTo>
                      <a:pt x="8468" y="3791"/>
                    </a:lnTo>
                    <a:lnTo>
                      <a:pt x="8126" y="3468"/>
                    </a:lnTo>
                    <a:lnTo>
                      <a:pt x="7763" y="3125"/>
                    </a:lnTo>
                    <a:lnTo>
                      <a:pt x="7359" y="2783"/>
                    </a:lnTo>
                    <a:lnTo>
                      <a:pt x="6956" y="2440"/>
                    </a:lnTo>
                    <a:lnTo>
                      <a:pt x="6513" y="2117"/>
                    </a:lnTo>
                    <a:lnTo>
                      <a:pt x="6049" y="1795"/>
                    </a:lnTo>
                    <a:lnTo>
                      <a:pt x="5565" y="1492"/>
                    </a:lnTo>
                    <a:lnTo>
                      <a:pt x="5041" y="1210"/>
                    </a:lnTo>
                    <a:lnTo>
                      <a:pt x="4517" y="948"/>
                    </a:lnTo>
                    <a:lnTo>
                      <a:pt x="3972" y="706"/>
                    </a:lnTo>
                    <a:lnTo>
                      <a:pt x="3388" y="505"/>
                    </a:lnTo>
                    <a:lnTo>
                      <a:pt x="2783" y="323"/>
                    </a:lnTo>
                    <a:lnTo>
                      <a:pt x="2178" y="182"/>
                    </a:lnTo>
                    <a:lnTo>
                      <a:pt x="1533" y="81"/>
                    </a:lnTo>
                    <a:lnTo>
                      <a:pt x="888" y="21"/>
                    </a:lnTo>
                    <a:lnTo>
                      <a:pt x="545"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4"/>
              <p:cNvSpPr/>
              <p:nvPr/>
            </p:nvSpPr>
            <p:spPr>
              <a:xfrm>
                <a:off x="3491200" y="1937650"/>
                <a:ext cx="28750" cy="33800"/>
              </a:xfrm>
              <a:custGeom>
                <a:avLst/>
                <a:gdLst/>
                <a:ahLst/>
                <a:cxnLst/>
                <a:rect l="l" t="t" r="r" b="b"/>
                <a:pathLst>
                  <a:path w="1150" h="1352" extrusionOk="0">
                    <a:moveTo>
                      <a:pt x="222" y="1"/>
                    </a:moveTo>
                    <a:lnTo>
                      <a:pt x="142" y="21"/>
                    </a:lnTo>
                    <a:lnTo>
                      <a:pt x="61" y="61"/>
                    </a:lnTo>
                    <a:lnTo>
                      <a:pt x="21" y="122"/>
                    </a:lnTo>
                    <a:lnTo>
                      <a:pt x="1" y="202"/>
                    </a:lnTo>
                    <a:lnTo>
                      <a:pt x="1" y="283"/>
                    </a:lnTo>
                    <a:lnTo>
                      <a:pt x="41" y="344"/>
                    </a:lnTo>
                    <a:lnTo>
                      <a:pt x="363" y="727"/>
                    </a:lnTo>
                    <a:lnTo>
                      <a:pt x="605" y="1009"/>
                    </a:lnTo>
                    <a:lnTo>
                      <a:pt x="787" y="1271"/>
                    </a:lnTo>
                    <a:lnTo>
                      <a:pt x="827" y="1311"/>
                    </a:lnTo>
                    <a:lnTo>
                      <a:pt x="867" y="1331"/>
                    </a:lnTo>
                    <a:lnTo>
                      <a:pt x="948" y="1352"/>
                    </a:lnTo>
                    <a:lnTo>
                      <a:pt x="1009" y="1352"/>
                    </a:lnTo>
                    <a:lnTo>
                      <a:pt x="1069" y="1311"/>
                    </a:lnTo>
                    <a:lnTo>
                      <a:pt x="1129" y="1251"/>
                    </a:lnTo>
                    <a:lnTo>
                      <a:pt x="1150" y="1190"/>
                    </a:lnTo>
                    <a:lnTo>
                      <a:pt x="1150" y="1110"/>
                    </a:lnTo>
                    <a:lnTo>
                      <a:pt x="1129" y="1029"/>
                    </a:lnTo>
                    <a:lnTo>
                      <a:pt x="928" y="767"/>
                    </a:lnTo>
                    <a:lnTo>
                      <a:pt x="686" y="464"/>
                    </a:lnTo>
                    <a:lnTo>
                      <a:pt x="363" y="81"/>
                    </a:lnTo>
                    <a:lnTo>
                      <a:pt x="303" y="21"/>
                    </a:lnTo>
                    <a:lnTo>
                      <a:pt x="222" y="1"/>
                    </a:lnTo>
                    <a:close/>
                  </a:path>
                </a:pathLst>
              </a:custGeom>
              <a:solidFill>
                <a:srgbClr val="2C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4"/>
              <p:cNvSpPr/>
              <p:nvPr/>
            </p:nvSpPr>
            <p:spPr>
              <a:xfrm>
                <a:off x="3523450" y="238125"/>
                <a:ext cx="94275" cy="192050"/>
              </a:xfrm>
              <a:custGeom>
                <a:avLst/>
                <a:gdLst/>
                <a:ahLst/>
                <a:cxnLst/>
                <a:rect l="l" t="t" r="r" b="b"/>
                <a:pathLst>
                  <a:path w="3771" h="7682" extrusionOk="0">
                    <a:moveTo>
                      <a:pt x="444" y="0"/>
                    </a:moveTo>
                    <a:lnTo>
                      <a:pt x="344" y="40"/>
                    </a:lnTo>
                    <a:lnTo>
                      <a:pt x="243" y="101"/>
                    </a:lnTo>
                    <a:lnTo>
                      <a:pt x="162" y="161"/>
                    </a:lnTo>
                    <a:lnTo>
                      <a:pt x="81" y="242"/>
                    </a:lnTo>
                    <a:lnTo>
                      <a:pt x="41" y="343"/>
                    </a:lnTo>
                    <a:lnTo>
                      <a:pt x="1" y="444"/>
                    </a:lnTo>
                    <a:lnTo>
                      <a:pt x="1" y="544"/>
                    </a:lnTo>
                    <a:lnTo>
                      <a:pt x="1" y="645"/>
                    </a:lnTo>
                    <a:lnTo>
                      <a:pt x="41" y="766"/>
                    </a:lnTo>
                    <a:lnTo>
                      <a:pt x="2722" y="7338"/>
                    </a:lnTo>
                    <a:lnTo>
                      <a:pt x="2763" y="7419"/>
                    </a:lnTo>
                    <a:lnTo>
                      <a:pt x="2803" y="7480"/>
                    </a:lnTo>
                    <a:lnTo>
                      <a:pt x="2924" y="7601"/>
                    </a:lnTo>
                    <a:lnTo>
                      <a:pt x="3065" y="7661"/>
                    </a:lnTo>
                    <a:lnTo>
                      <a:pt x="3226" y="7681"/>
                    </a:lnTo>
                    <a:lnTo>
                      <a:pt x="3327" y="7681"/>
                    </a:lnTo>
                    <a:lnTo>
                      <a:pt x="3428" y="7641"/>
                    </a:lnTo>
                    <a:lnTo>
                      <a:pt x="3529" y="7601"/>
                    </a:lnTo>
                    <a:lnTo>
                      <a:pt x="3610" y="7520"/>
                    </a:lnTo>
                    <a:lnTo>
                      <a:pt x="3690" y="7439"/>
                    </a:lnTo>
                    <a:lnTo>
                      <a:pt x="3730" y="7359"/>
                    </a:lnTo>
                    <a:lnTo>
                      <a:pt x="3771" y="7258"/>
                    </a:lnTo>
                    <a:lnTo>
                      <a:pt x="3771" y="7137"/>
                    </a:lnTo>
                    <a:lnTo>
                      <a:pt x="3771" y="7036"/>
                    </a:lnTo>
                    <a:lnTo>
                      <a:pt x="3730" y="6935"/>
                    </a:lnTo>
                    <a:lnTo>
                      <a:pt x="1049" y="343"/>
                    </a:lnTo>
                    <a:lnTo>
                      <a:pt x="1009" y="242"/>
                    </a:lnTo>
                    <a:lnTo>
                      <a:pt x="928" y="161"/>
                    </a:lnTo>
                    <a:lnTo>
                      <a:pt x="848" y="101"/>
                    </a:lnTo>
                    <a:lnTo>
                      <a:pt x="767" y="40"/>
                    </a:lnTo>
                    <a:lnTo>
                      <a:pt x="666" y="20"/>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4"/>
              <p:cNvSpPr/>
              <p:nvPr/>
            </p:nvSpPr>
            <p:spPr>
              <a:xfrm>
                <a:off x="3312775" y="363100"/>
                <a:ext cx="159300" cy="147200"/>
              </a:xfrm>
              <a:custGeom>
                <a:avLst/>
                <a:gdLst/>
                <a:ahLst/>
                <a:cxnLst/>
                <a:rect l="l" t="t" r="r" b="b"/>
                <a:pathLst>
                  <a:path w="6372" h="5888" extrusionOk="0">
                    <a:moveTo>
                      <a:pt x="525" y="1"/>
                    </a:moveTo>
                    <a:lnTo>
                      <a:pt x="424" y="21"/>
                    </a:lnTo>
                    <a:lnTo>
                      <a:pt x="323" y="41"/>
                    </a:lnTo>
                    <a:lnTo>
                      <a:pt x="222" y="102"/>
                    </a:lnTo>
                    <a:lnTo>
                      <a:pt x="142" y="182"/>
                    </a:lnTo>
                    <a:lnTo>
                      <a:pt x="81" y="263"/>
                    </a:lnTo>
                    <a:lnTo>
                      <a:pt x="41" y="364"/>
                    </a:lnTo>
                    <a:lnTo>
                      <a:pt x="1" y="465"/>
                    </a:lnTo>
                    <a:lnTo>
                      <a:pt x="1" y="565"/>
                    </a:lnTo>
                    <a:lnTo>
                      <a:pt x="21" y="686"/>
                    </a:lnTo>
                    <a:lnTo>
                      <a:pt x="61" y="787"/>
                    </a:lnTo>
                    <a:lnTo>
                      <a:pt x="102" y="868"/>
                    </a:lnTo>
                    <a:lnTo>
                      <a:pt x="182" y="948"/>
                    </a:lnTo>
                    <a:lnTo>
                      <a:pt x="5444" y="5747"/>
                    </a:lnTo>
                    <a:lnTo>
                      <a:pt x="5525" y="5807"/>
                    </a:lnTo>
                    <a:lnTo>
                      <a:pt x="5625" y="5847"/>
                    </a:lnTo>
                    <a:lnTo>
                      <a:pt x="5706" y="5868"/>
                    </a:lnTo>
                    <a:lnTo>
                      <a:pt x="5807" y="5888"/>
                    </a:lnTo>
                    <a:lnTo>
                      <a:pt x="5928" y="5868"/>
                    </a:lnTo>
                    <a:lnTo>
                      <a:pt x="6029" y="5827"/>
                    </a:lnTo>
                    <a:lnTo>
                      <a:pt x="6129" y="5787"/>
                    </a:lnTo>
                    <a:lnTo>
                      <a:pt x="6210" y="5706"/>
                    </a:lnTo>
                    <a:lnTo>
                      <a:pt x="6291" y="5606"/>
                    </a:lnTo>
                    <a:lnTo>
                      <a:pt x="6331" y="5505"/>
                    </a:lnTo>
                    <a:lnTo>
                      <a:pt x="6351" y="5404"/>
                    </a:lnTo>
                    <a:lnTo>
                      <a:pt x="6371" y="5303"/>
                    </a:lnTo>
                    <a:lnTo>
                      <a:pt x="6351" y="5202"/>
                    </a:lnTo>
                    <a:lnTo>
                      <a:pt x="6311" y="5101"/>
                    </a:lnTo>
                    <a:lnTo>
                      <a:pt x="6250" y="5001"/>
                    </a:lnTo>
                    <a:lnTo>
                      <a:pt x="6190" y="4920"/>
                    </a:lnTo>
                    <a:lnTo>
                      <a:pt x="928" y="142"/>
                    </a:lnTo>
                    <a:lnTo>
                      <a:pt x="827" y="81"/>
                    </a:lnTo>
                    <a:lnTo>
                      <a:pt x="726" y="21"/>
                    </a:lnTo>
                    <a:lnTo>
                      <a:pt x="6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4"/>
              <p:cNvSpPr/>
              <p:nvPr/>
            </p:nvSpPr>
            <p:spPr>
              <a:xfrm>
                <a:off x="3191325" y="586400"/>
                <a:ext cx="198600" cy="74600"/>
              </a:xfrm>
              <a:custGeom>
                <a:avLst/>
                <a:gdLst/>
                <a:ahLst/>
                <a:cxnLst/>
                <a:rect l="l" t="t" r="r" b="b"/>
                <a:pathLst>
                  <a:path w="7944" h="2984" extrusionOk="0">
                    <a:moveTo>
                      <a:pt x="464" y="0"/>
                    </a:moveTo>
                    <a:lnTo>
                      <a:pt x="363" y="20"/>
                    </a:lnTo>
                    <a:lnTo>
                      <a:pt x="262" y="61"/>
                    </a:lnTo>
                    <a:lnTo>
                      <a:pt x="181" y="121"/>
                    </a:lnTo>
                    <a:lnTo>
                      <a:pt x="121" y="202"/>
                    </a:lnTo>
                    <a:lnTo>
                      <a:pt x="61" y="302"/>
                    </a:lnTo>
                    <a:lnTo>
                      <a:pt x="20" y="403"/>
                    </a:lnTo>
                    <a:lnTo>
                      <a:pt x="0" y="504"/>
                    </a:lnTo>
                    <a:lnTo>
                      <a:pt x="0" y="625"/>
                    </a:lnTo>
                    <a:lnTo>
                      <a:pt x="20" y="726"/>
                    </a:lnTo>
                    <a:lnTo>
                      <a:pt x="61" y="806"/>
                    </a:lnTo>
                    <a:lnTo>
                      <a:pt x="121" y="907"/>
                    </a:lnTo>
                    <a:lnTo>
                      <a:pt x="202" y="968"/>
                    </a:lnTo>
                    <a:lnTo>
                      <a:pt x="302" y="1028"/>
                    </a:lnTo>
                    <a:lnTo>
                      <a:pt x="403" y="1069"/>
                    </a:lnTo>
                    <a:lnTo>
                      <a:pt x="7258" y="2964"/>
                    </a:lnTo>
                    <a:lnTo>
                      <a:pt x="7399" y="2984"/>
                    </a:lnTo>
                    <a:lnTo>
                      <a:pt x="7480" y="2984"/>
                    </a:lnTo>
                    <a:lnTo>
                      <a:pt x="7580" y="2943"/>
                    </a:lnTo>
                    <a:lnTo>
                      <a:pt x="7661" y="2923"/>
                    </a:lnTo>
                    <a:lnTo>
                      <a:pt x="7721" y="2863"/>
                    </a:lnTo>
                    <a:lnTo>
                      <a:pt x="7802" y="2823"/>
                    </a:lnTo>
                    <a:lnTo>
                      <a:pt x="7842" y="2742"/>
                    </a:lnTo>
                    <a:lnTo>
                      <a:pt x="7903" y="2661"/>
                    </a:lnTo>
                    <a:lnTo>
                      <a:pt x="7923" y="2581"/>
                    </a:lnTo>
                    <a:lnTo>
                      <a:pt x="7943" y="2460"/>
                    </a:lnTo>
                    <a:lnTo>
                      <a:pt x="7943" y="2359"/>
                    </a:lnTo>
                    <a:lnTo>
                      <a:pt x="7923" y="2258"/>
                    </a:lnTo>
                    <a:lnTo>
                      <a:pt x="7883" y="2157"/>
                    </a:lnTo>
                    <a:lnTo>
                      <a:pt x="7822" y="2077"/>
                    </a:lnTo>
                    <a:lnTo>
                      <a:pt x="7742" y="1996"/>
                    </a:lnTo>
                    <a:lnTo>
                      <a:pt x="7641" y="1935"/>
                    </a:lnTo>
                    <a:lnTo>
                      <a:pt x="7540" y="1895"/>
                    </a:lnTo>
                    <a:lnTo>
                      <a:pt x="685" y="20"/>
                    </a:lnTo>
                    <a:lnTo>
                      <a:pt x="5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5" name="Google Shape;1935;p34"/>
          <p:cNvGrpSpPr/>
          <p:nvPr/>
        </p:nvGrpSpPr>
        <p:grpSpPr>
          <a:xfrm>
            <a:off x="2122016" y="1304454"/>
            <a:ext cx="1028006" cy="918609"/>
            <a:chOff x="2851325" y="4297250"/>
            <a:chExt cx="1141975" cy="1020450"/>
          </a:xfrm>
        </p:grpSpPr>
        <p:sp>
          <p:nvSpPr>
            <p:cNvPr id="1936" name="Google Shape;1936;p34"/>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34"/>
          <p:cNvSpPr/>
          <p:nvPr/>
        </p:nvSpPr>
        <p:spPr>
          <a:xfrm flipH="1">
            <a:off x="7669188" y="377825"/>
            <a:ext cx="994850" cy="1167075"/>
          </a:xfrm>
          <a:custGeom>
            <a:avLst/>
            <a:gdLst/>
            <a:ahLst/>
            <a:cxnLst/>
            <a:rect l="l" t="t" r="r" b="b"/>
            <a:pathLst>
              <a:path w="39794" h="46683" extrusionOk="0">
                <a:moveTo>
                  <a:pt x="19546" y="0"/>
                </a:moveTo>
                <a:lnTo>
                  <a:pt x="19043" y="20"/>
                </a:lnTo>
                <a:lnTo>
                  <a:pt x="18521" y="60"/>
                </a:lnTo>
                <a:lnTo>
                  <a:pt x="18019" y="101"/>
                </a:lnTo>
                <a:lnTo>
                  <a:pt x="17517" y="141"/>
                </a:lnTo>
                <a:lnTo>
                  <a:pt x="17015" y="221"/>
                </a:lnTo>
                <a:lnTo>
                  <a:pt x="16513" y="301"/>
                </a:lnTo>
                <a:lnTo>
                  <a:pt x="16030" y="382"/>
                </a:lnTo>
                <a:lnTo>
                  <a:pt x="15548" y="482"/>
                </a:lnTo>
                <a:lnTo>
                  <a:pt x="15066" y="603"/>
                </a:lnTo>
                <a:lnTo>
                  <a:pt x="14584" y="723"/>
                </a:lnTo>
                <a:lnTo>
                  <a:pt x="14122" y="864"/>
                </a:lnTo>
                <a:lnTo>
                  <a:pt x="13640" y="1004"/>
                </a:lnTo>
                <a:lnTo>
                  <a:pt x="13178" y="1165"/>
                </a:lnTo>
                <a:lnTo>
                  <a:pt x="12736" y="1346"/>
                </a:lnTo>
                <a:lnTo>
                  <a:pt x="11832" y="1707"/>
                </a:lnTo>
                <a:lnTo>
                  <a:pt x="10948" y="2129"/>
                </a:lnTo>
                <a:lnTo>
                  <a:pt x="10105" y="2571"/>
                </a:lnTo>
                <a:lnTo>
                  <a:pt x="9281" y="3073"/>
                </a:lnTo>
                <a:lnTo>
                  <a:pt x="8478" y="3596"/>
                </a:lnTo>
                <a:lnTo>
                  <a:pt x="7714" y="4178"/>
                </a:lnTo>
                <a:lnTo>
                  <a:pt x="6971" y="4781"/>
                </a:lnTo>
                <a:lnTo>
                  <a:pt x="6248" y="5404"/>
                </a:lnTo>
                <a:lnTo>
                  <a:pt x="5585" y="6087"/>
                </a:lnTo>
                <a:lnTo>
                  <a:pt x="4922" y="6790"/>
                </a:lnTo>
                <a:lnTo>
                  <a:pt x="4320" y="7513"/>
                </a:lnTo>
                <a:lnTo>
                  <a:pt x="3737" y="8276"/>
                </a:lnTo>
                <a:lnTo>
                  <a:pt x="3195" y="9080"/>
                </a:lnTo>
                <a:lnTo>
                  <a:pt x="2693" y="9883"/>
                </a:lnTo>
                <a:lnTo>
                  <a:pt x="2231" y="10727"/>
                </a:lnTo>
                <a:lnTo>
                  <a:pt x="1809" y="11590"/>
                </a:lnTo>
                <a:lnTo>
                  <a:pt x="1427" y="12494"/>
                </a:lnTo>
                <a:lnTo>
                  <a:pt x="1086" y="13398"/>
                </a:lnTo>
                <a:lnTo>
                  <a:pt x="925" y="13860"/>
                </a:lnTo>
                <a:lnTo>
                  <a:pt x="784" y="14322"/>
                </a:lnTo>
                <a:lnTo>
                  <a:pt x="664" y="14804"/>
                </a:lnTo>
                <a:lnTo>
                  <a:pt x="543" y="15266"/>
                </a:lnTo>
                <a:lnTo>
                  <a:pt x="423" y="15748"/>
                </a:lnTo>
                <a:lnTo>
                  <a:pt x="322" y="16251"/>
                </a:lnTo>
                <a:lnTo>
                  <a:pt x="242" y="16733"/>
                </a:lnTo>
                <a:lnTo>
                  <a:pt x="162" y="17215"/>
                </a:lnTo>
                <a:lnTo>
                  <a:pt x="101" y="17717"/>
                </a:lnTo>
                <a:lnTo>
                  <a:pt x="61" y="18219"/>
                </a:lnTo>
                <a:lnTo>
                  <a:pt x="21" y="18721"/>
                </a:lnTo>
                <a:lnTo>
                  <a:pt x="1" y="19244"/>
                </a:lnTo>
                <a:lnTo>
                  <a:pt x="1" y="19746"/>
                </a:lnTo>
                <a:lnTo>
                  <a:pt x="1" y="20268"/>
                </a:lnTo>
                <a:lnTo>
                  <a:pt x="1" y="20770"/>
                </a:lnTo>
                <a:lnTo>
                  <a:pt x="41" y="21272"/>
                </a:lnTo>
                <a:lnTo>
                  <a:pt x="81" y="21795"/>
                </a:lnTo>
                <a:lnTo>
                  <a:pt x="141" y="22297"/>
                </a:lnTo>
                <a:lnTo>
                  <a:pt x="202" y="22799"/>
                </a:lnTo>
                <a:lnTo>
                  <a:pt x="282" y="23281"/>
                </a:lnTo>
                <a:lnTo>
                  <a:pt x="362" y="23783"/>
                </a:lnTo>
                <a:lnTo>
                  <a:pt x="463" y="24265"/>
                </a:lnTo>
                <a:lnTo>
                  <a:pt x="583" y="24748"/>
                </a:lnTo>
                <a:lnTo>
                  <a:pt x="704" y="25230"/>
                </a:lnTo>
                <a:lnTo>
                  <a:pt x="845" y="25692"/>
                </a:lnTo>
                <a:lnTo>
                  <a:pt x="985" y="26154"/>
                </a:lnTo>
                <a:lnTo>
                  <a:pt x="1146" y="26616"/>
                </a:lnTo>
                <a:lnTo>
                  <a:pt x="1327" y="27078"/>
                </a:lnTo>
                <a:lnTo>
                  <a:pt x="1688" y="27982"/>
                </a:lnTo>
                <a:lnTo>
                  <a:pt x="2110" y="28845"/>
                </a:lnTo>
                <a:lnTo>
                  <a:pt x="2552" y="29709"/>
                </a:lnTo>
                <a:lnTo>
                  <a:pt x="3054" y="30533"/>
                </a:lnTo>
                <a:lnTo>
                  <a:pt x="3596" y="31336"/>
                </a:lnTo>
                <a:lnTo>
                  <a:pt x="4159" y="32099"/>
                </a:lnTo>
                <a:lnTo>
                  <a:pt x="4762" y="32843"/>
                </a:lnTo>
                <a:lnTo>
                  <a:pt x="5404" y="33546"/>
                </a:lnTo>
                <a:lnTo>
                  <a:pt x="6067" y="34229"/>
                </a:lnTo>
                <a:lnTo>
                  <a:pt x="6770" y="34872"/>
                </a:lnTo>
                <a:lnTo>
                  <a:pt x="7513" y="35494"/>
                </a:lnTo>
                <a:lnTo>
                  <a:pt x="8257" y="36077"/>
                </a:lnTo>
                <a:lnTo>
                  <a:pt x="9060" y="36599"/>
                </a:lnTo>
                <a:lnTo>
                  <a:pt x="9864" y="37121"/>
                </a:lnTo>
                <a:lnTo>
                  <a:pt x="10707" y="37583"/>
                </a:lnTo>
                <a:lnTo>
                  <a:pt x="11571" y="38005"/>
                </a:lnTo>
                <a:lnTo>
                  <a:pt x="12475" y="38387"/>
                </a:lnTo>
                <a:lnTo>
                  <a:pt x="13379" y="38728"/>
                </a:lnTo>
                <a:lnTo>
                  <a:pt x="13841" y="38889"/>
                </a:lnTo>
                <a:lnTo>
                  <a:pt x="14303" y="39030"/>
                </a:lnTo>
                <a:lnTo>
                  <a:pt x="14785" y="39150"/>
                </a:lnTo>
                <a:lnTo>
                  <a:pt x="15267" y="39271"/>
                </a:lnTo>
                <a:lnTo>
                  <a:pt x="15729" y="39391"/>
                </a:lnTo>
                <a:lnTo>
                  <a:pt x="16231" y="39471"/>
                </a:lnTo>
                <a:lnTo>
                  <a:pt x="16713" y="39572"/>
                </a:lnTo>
                <a:lnTo>
                  <a:pt x="17216" y="39632"/>
                </a:lnTo>
                <a:lnTo>
                  <a:pt x="17698" y="39692"/>
                </a:lnTo>
                <a:lnTo>
                  <a:pt x="18200" y="39753"/>
                </a:lnTo>
                <a:lnTo>
                  <a:pt x="18702" y="39773"/>
                </a:lnTo>
                <a:lnTo>
                  <a:pt x="19224" y="39813"/>
                </a:lnTo>
                <a:lnTo>
                  <a:pt x="20249" y="39813"/>
                </a:lnTo>
                <a:lnTo>
                  <a:pt x="20771" y="39793"/>
                </a:lnTo>
                <a:lnTo>
                  <a:pt x="21273" y="39773"/>
                </a:lnTo>
                <a:lnTo>
                  <a:pt x="30393" y="46683"/>
                </a:lnTo>
                <a:lnTo>
                  <a:pt x="26636" y="38628"/>
                </a:lnTo>
                <a:lnTo>
                  <a:pt x="27360" y="38367"/>
                </a:lnTo>
                <a:lnTo>
                  <a:pt x="28083" y="38065"/>
                </a:lnTo>
                <a:lnTo>
                  <a:pt x="28766" y="37724"/>
                </a:lnTo>
                <a:lnTo>
                  <a:pt x="29449" y="37362"/>
                </a:lnTo>
                <a:lnTo>
                  <a:pt x="30112" y="36981"/>
                </a:lnTo>
                <a:lnTo>
                  <a:pt x="30754" y="36579"/>
                </a:lnTo>
                <a:lnTo>
                  <a:pt x="31397" y="36157"/>
                </a:lnTo>
                <a:lnTo>
                  <a:pt x="32000" y="35695"/>
                </a:lnTo>
                <a:lnTo>
                  <a:pt x="32602" y="35233"/>
                </a:lnTo>
                <a:lnTo>
                  <a:pt x="33185" y="34731"/>
                </a:lnTo>
                <a:lnTo>
                  <a:pt x="33727" y="34209"/>
                </a:lnTo>
                <a:lnTo>
                  <a:pt x="34270" y="33666"/>
                </a:lnTo>
                <a:lnTo>
                  <a:pt x="34792" y="33124"/>
                </a:lnTo>
                <a:lnTo>
                  <a:pt x="35274" y="32541"/>
                </a:lnTo>
                <a:lnTo>
                  <a:pt x="35756" y="31939"/>
                </a:lnTo>
                <a:lnTo>
                  <a:pt x="36198" y="31336"/>
                </a:lnTo>
                <a:lnTo>
                  <a:pt x="36620" y="30693"/>
                </a:lnTo>
                <a:lnTo>
                  <a:pt x="37022" y="30051"/>
                </a:lnTo>
                <a:lnTo>
                  <a:pt x="37403" y="29388"/>
                </a:lnTo>
                <a:lnTo>
                  <a:pt x="37765" y="28705"/>
                </a:lnTo>
                <a:lnTo>
                  <a:pt x="38086" y="28002"/>
                </a:lnTo>
                <a:lnTo>
                  <a:pt x="38387" y="27299"/>
                </a:lnTo>
                <a:lnTo>
                  <a:pt x="38649" y="26575"/>
                </a:lnTo>
                <a:lnTo>
                  <a:pt x="38910" y="25832"/>
                </a:lnTo>
                <a:lnTo>
                  <a:pt x="39111" y="25089"/>
                </a:lnTo>
                <a:lnTo>
                  <a:pt x="39311" y="24326"/>
                </a:lnTo>
                <a:lnTo>
                  <a:pt x="39472" y="23562"/>
                </a:lnTo>
                <a:lnTo>
                  <a:pt x="39593" y="22779"/>
                </a:lnTo>
                <a:lnTo>
                  <a:pt x="39693" y="21996"/>
                </a:lnTo>
                <a:lnTo>
                  <a:pt x="39753" y="21192"/>
                </a:lnTo>
                <a:lnTo>
                  <a:pt x="39794" y="20389"/>
                </a:lnTo>
                <a:lnTo>
                  <a:pt x="39794" y="19565"/>
                </a:lnTo>
                <a:lnTo>
                  <a:pt x="39773" y="19043"/>
                </a:lnTo>
                <a:lnTo>
                  <a:pt x="39753" y="18541"/>
                </a:lnTo>
                <a:lnTo>
                  <a:pt x="39713" y="18038"/>
                </a:lnTo>
                <a:lnTo>
                  <a:pt x="39653" y="17536"/>
                </a:lnTo>
                <a:lnTo>
                  <a:pt x="39593" y="17034"/>
                </a:lnTo>
                <a:lnTo>
                  <a:pt x="39512" y="16532"/>
                </a:lnTo>
                <a:lnTo>
                  <a:pt x="39432" y="16050"/>
                </a:lnTo>
                <a:lnTo>
                  <a:pt x="39332" y="15568"/>
                </a:lnTo>
                <a:lnTo>
                  <a:pt x="39211" y="15086"/>
                </a:lnTo>
                <a:lnTo>
                  <a:pt x="39091" y="14603"/>
                </a:lnTo>
                <a:lnTo>
                  <a:pt x="38950" y="14121"/>
                </a:lnTo>
                <a:lnTo>
                  <a:pt x="38809" y="13659"/>
                </a:lnTo>
                <a:lnTo>
                  <a:pt x="38649" y="13197"/>
                </a:lnTo>
                <a:lnTo>
                  <a:pt x="38468" y="12735"/>
                </a:lnTo>
                <a:lnTo>
                  <a:pt x="38106" y="11852"/>
                </a:lnTo>
                <a:lnTo>
                  <a:pt x="37684" y="10968"/>
                </a:lnTo>
                <a:lnTo>
                  <a:pt x="37222" y="10124"/>
                </a:lnTo>
                <a:lnTo>
                  <a:pt x="36740" y="9300"/>
                </a:lnTo>
                <a:lnTo>
                  <a:pt x="36198" y="8497"/>
                </a:lnTo>
                <a:lnTo>
                  <a:pt x="35636" y="7734"/>
                </a:lnTo>
                <a:lnTo>
                  <a:pt x="35033" y="6990"/>
                </a:lnTo>
                <a:lnTo>
                  <a:pt x="34390" y="6267"/>
                </a:lnTo>
                <a:lnTo>
                  <a:pt x="33727" y="5584"/>
                </a:lnTo>
                <a:lnTo>
                  <a:pt x="33024" y="4942"/>
                </a:lnTo>
                <a:lnTo>
                  <a:pt x="32281" y="4339"/>
                </a:lnTo>
                <a:lnTo>
                  <a:pt x="31518" y="3756"/>
                </a:lnTo>
                <a:lnTo>
                  <a:pt x="30734" y="3214"/>
                </a:lnTo>
                <a:lnTo>
                  <a:pt x="29911" y="2712"/>
                </a:lnTo>
                <a:lnTo>
                  <a:pt x="29067" y="2250"/>
                </a:lnTo>
                <a:lnTo>
                  <a:pt x="28203" y="1828"/>
                </a:lnTo>
                <a:lnTo>
                  <a:pt x="27319" y="1446"/>
                </a:lnTo>
                <a:lnTo>
                  <a:pt x="26415" y="1105"/>
                </a:lnTo>
                <a:lnTo>
                  <a:pt x="25953" y="944"/>
                </a:lnTo>
                <a:lnTo>
                  <a:pt x="25491" y="804"/>
                </a:lnTo>
                <a:lnTo>
                  <a:pt x="25009" y="663"/>
                </a:lnTo>
                <a:lnTo>
                  <a:pt x="24527" y="542"/>
                </a:lnTo>
                <a:lnTo>
                  <a:pt x="24045" y="442"/>
                </a:lnTo>
                <a:lnTo>
                  <a:pt x="23563" y="342"/>
                </a:lnTo>
                <a:lnTo>
                  <a:pt x="23081" y="261"/>
                </a:lnTo>
                <a:lnTo>
                  <a:pt x="22579" y="181"/>
                </a:lnTo>
                <a:lnTo>
                  <a:pt x="22077" y="121"/>
                </a:lnTo>
                <a:lnTo>
                  <a:pt x="21595" y="80"/>
                </a:lnTo>
                <a:lnTo>
                  <a:pt x="21072" y="40"/>
                </a:lnTo>
                <a:lnTo>
                  <a:pt x="20570" y="20"/>
                </a:lnTo>
                <a:lnTo>
                  <a:pt x="20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3" name="Google Shape;1943;p34"/>
          <p:cNvGrpSpPr/>
          <p:nvPr/>
        </p:nvGrpSpPr>
        <p:grpSpPr>
          <a:xfrm>
            <a:off x="7873359" y="3460086"/>
            <a:ext cx="1034082" cy="1553342"/>
            <a:chOff x="4112038" y="3686550"/>
            <a:chExt cx="919920" cy="1381854"/>
          </a:xfrm>
        </p:grpSpPr>
        <p:sp>
          <p:nvSpPr>
            <p:cNvPr id="1944" name="Google Shape;1944;p34"/>
            <p:cNvSpPr/>
            <p:nvPr/>
          </p:nvSpPr>
          <p:spPr>
            <a:xfrm>
              <a:off x="4163768" y="4971504"/>
              <a:ext cx="831900" cy="969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4112038" y="3686550"/>
              <a:ext cx="919920" cy="1166487"/>
            </a:xfrm>
            <a:custGeom>
              <a:avLst/>
              <a:gdLst/>
              <a:ahLst/>
              <a:cxnLst/>
              <a:rect l="l" t="t" r="r" b="b"/>
              <a:pathLst>
                <a:path w="32000" h="40577" extrusionOk="0">
                  <a:moveTo>
                    <a:pt x="16010" y="0"/>
                  </a:moveTo>
                  <a:lnTo>
                    <a:pt x="15186" y="20"/>
                  </a:lnTo>
                  <a:lnTo>
                    <a:pt x="14363" y="81"/>
                  </a:lnTo>
                  <a:lnTo>
                    <a:pt x="13559" y="181"/>
                  </a:lnTo>
                  <a:lnTo>
                    <a:pt x="12776" y="322"/>
                  </a:lnTo>
                  <a:lnTo>
                    <a:pt x="11992" y="502"/>
                  </a:lnTo>
                  <a:lnTo>
                    <a:pt x="11249" y="703"/>
                  </a:lnTo>
                  <a:lnTo>
                    <a:pt x="10506" y="944"/>
                  </a:lnTo>
                  <a:lnTo>
                    <a:pt x="9763" y="1226"/>
                  </a:lnTo>
                  <a:lnTo>
                    <a:pt x="9060" y="1527"/>
                  </a:lnTo>
                  <a:lnTo>
                    <a:pt x="8377" y="1888"/>
                  </a:lnTo>
                  <a:lnTo>
                    <a:pt x="7694" y="2250"/>
                  </a:lnTo>
                  <a:lnTo>
                    <a:pt x="7051" y="2652"/>
                  </a:lnTo>
                  <a:lnTo>
                    <a:pt x="6428" y="3094"/>
                  </a:lnTo>
                  <a:lnTo>
                    <a:pt x="5826" y="3556"/>
                  </a:lnTo>
                  <a:lnTo>
                    <a:pt x="5243" y="4038"/>
                  </a:lnTo>
                  <a:lnTo>
                    <a:pt x="4681" y="4560"/>
                  </a:lnTo>
                  <a:lnTo>
                    <a:pt x="4158" y="5102"/>
                  </a:lnTo>
                  <a:lnTo>
                    <a:pt x="3656" y="5665"/>
                  </a:lnTo>
                  <a:lnTo>
                    <a:pt x="3174" y="6247"/>
                  </a:lnTo>
                  <a:lnTo>
                    <a:pt x="2732" y="6850"/>
                  </a:lnTo>
                  <a:lnTo>
                    <a:pt x="2310" y="7493"/>
                  </a:lnTo>
                  <a:lnTo>
                    <a:pt x="1929" y="8136"/>
                  </a:lnTo>
                  <a:lnTo>
                    <a:pt x="1567" y="8798"/>
                  </a:lnTo>
                  <a:lnTo>
                    <a:pt x="1246" y="9501"/>
                  </a:lnTo>
                  <a:lnTo>
                    <a:pt x="964" y="10205"/>
                  </a:lnTo>
                  <a:lnTo>
                    <a:pt x="723" y="10928"/>
                  </a:lnTo>
                  <a:lnTo>
                    <a:pt x="502" y="11651"/>
                  </a:lnTo>
                  <a:lnTo>
                    <a:pt x="322" y="12414"/>
                  </a:lnTo>
                  <a:lnTo>
                    <a:pt x="181" y="13177"/>
                  </a:lnTo>
                  <a:lnTo>
                    <a:pt x="81" y="13961"/>
                  </a:lnTo>
                  <a:lnTo>
                    <a:pt x="20" y="14744"/>
                  </a:lnTo>
                  <a:lnTo>
                    <a:pt x="0" y="15548"/>
                  </a:lnTo>
                  <a:lnTo>
                    <a:pt x="0" y="16030"/>
                  </a:lnTo>
                  <a:lnTo>
                    <a:pt x="20" y="16512"/>
                  </a:lnTo>
                  <a:lnTo>
                    <a:pt x="61" y="16974"/>
                  </a:lnTo>
                  <a:lnTo>
                    <a:pt x="121" y="17456"/>
                  </a:lnTo>
                  <a:lnTo>
                    <a:pt x="181" y="17918"/>
                  </a:lnTo>
                  <a:lnTo>
                    <a:pt x="261" y="18380"/>
                  </a:lnTo>
                  <a:lnTo>
                    <a:pt x="362" y="18842"/>
                  </a:lnTo>
                  <a:lnTo>
                    <a:pt x="462" y="19284"/>
                  </a:lnTo>
                  <a:lnTo>
                    <a:pt x="502" y="19404"/>
                  </a:lnTo>
                  <a:lnTo>
                    <a:pt x="502" y="19445"/>
                  </a:lnTo>
                  <a:lnTo>
                    <a:pt x="643" y="19947"/>
                  </a:lnTo>
                  <a:lnTo>
                    <a:pt x="784" y="20429"/>
                  </a:lnTo>
                  <a:lnTo>
                    <a:pt x="924" y="20911"/>
                  </a:lnTo>
                  <a:lnTo>
                    <a:pt x="1085" y="21373"/>
                  </a:lnTo>
                  <a:lnTo>
                    <a:pt x="1447" y="22317"/>
                  </a:lnTo>
                  <a:lnTo>
                    <a:pt x="1828" y="23221"/>
                  </a:lnTo>
                  <a:lnTo>
                    <a:pt x="2250" y="24105"/>
                  </a:lnTo>
                  <a:lnTo>
                    <a:pt x="2692" y="24989"/>
                  </a:lnTo>
                  <a:lnTo>
                    <a:pt x="3154" y="25832"/>
                  </a:lnTo>
                  <a:lnTo>
                    <a:pt x="3596" y="26636"/>
                  </a:lnTo>
                  <a:lnTo>
                    <a:pt x="4500" y="28203"/>
                  </a:lnTo>
                  <a:lnTo>
                    <a:pt x="5343" y="29669"/>
                  </a:lnTo>
                  <a:lnTo>
                    <a:pt x="5725" y="30352"/>
                  </a:lnTo>
                  <a:lnTo>
                    <a:pt x="6067" y="31015"/>
                  </a:lnTo>
                  <a:lnTo>
                    <a:pt x="6368" y="31638"/>
                  </a:lnTo>
                  <a:lnTo>
                    <a:pt x="6609" y="32240"/>
                  </a:lnTo>
                  <a:lnTo>
                    <a:pt x="6730" y="32702"/>
                  </a:lnTo>
                  <a:lnTo>
                    <a:pt x="6850" y="33245"/>
                  </a:lnTo>
                  <a:lnTo>
                    <a:pt x="6930" y="33847"/>
                  </a:lnTo>
                  <a:lnTo>
                    <a:pt x="7011" y="34490"/>
                  </a:lnTo>
                  <a:lnTo>
                    <a:pt x="7071" y="35173"/>
                  </a:lnTo>
                  <a:lnTo>
                    <a:pt x="7111" y="35856"/>
                  </a:lnTo>
                  <a:lnTo>
                    <a:pt x="7171" y="37242"/>
                  </a:lnTo>
                  <a:lnTo>
                    <a:pt x="7212" y="38528"/>
                  </a:lnTo>
                  <a:lnTo>
                    <a:pt x="7212" y="39572"/>
                  </a:lnTo>
                  <a:lnTo>
                    <a:pt x="7192" y="40576"/>
                  </a:lnTo>
                  <a:lnTo>
                    <a:pt x="24808" y="40576"/>
                  </a:lnTo>
                  <a:lnTo>
                    <a:pt x="24808" y="39572"/>
                  </a:lnTo>
                  <a:lnTo>
                    <a:pt x="24808" y="38528"/>
                  </a:lnTo>
                  <a:lnTo>
                    <a:pt x="24828" y="37242"/>
                  </a:lnTo>
                  <a:lnTo>
                    <a:pt x="24888" y="35856"/>
                  </a:lnTo>
                  <a:lnTo>
                    <a:pt x="24928" y="35173"/>
                  </a:lnTo>
                  <a:lnTo>
                    <a:pt x="24989" y="34490"/>
                  </a:lnTo>
                  <a:lnTo>
                    <a:pt x="25069" y="33847"/>
                  </a:lnTo>
                  <a:lnTo>
                    <a:pt x="25170" y="33245"/>
                  </a:lnTo>
                  <a:lnTo>
                    <a:pt x="25270" y="32702"/>
                  </a:lnTo>
                  <a:lnTo>
                    <a:pt x="25411" y="32240"/>
                  </a:lnTo>
                  <a:lnTo>
                    <a:pt x="25652" y="31638"/>
                  </a:lnTo>
                  <a:lnTo>
                    <a:pt x="25953" y="31015"/>
                  </a:lnTo>
                  <a:lnTo>
                    <a:pt x="26274" y="30352"/>
                  </a:lnTo>
                  <a:lnTo>
                    <a:pt x="26656" y="29669"/>
                  </a:lnTo>
                  <a:lnTo>
                    <a:pt x="27500" y="28203"/>
                  </a:lnTo>
                  <a:lnTo>
                    <a:pt x="28404" y="26636"/>
                  </a:lnTo>
                  <a:lnTo>
                    <a:pt x="28866" y="25832"/>
                  </a:lnTo>
                  <a:lnTo>
                    <a:pt x="29307" y="24989"/>
                  </a:lnTo>
                  <a:lnTo>
                    <a:pt x="29749" y="24105"/>
                  </a:lnTo>
                  <a:lnTo>
                    <a:pt x="30171" y="23221"/>
                  </a:lnTo>
                  <a:lnTo>
                    <a:pt x="30553" y="22317"/>
                  </a:lnTo>
                  <a:lnTo>
                    <a:pt x="30914" y="21373"/>
                  </a:lnTo>
                  <a:lnTo>
                    <a:pt x="31075" y="20911"/>
                  </a:lnTo>
                  <a:lnTo>
                    <a:pt x="31236" y="20429"/>
                  </a:lnTo>
                  <a:lnTo>
                    <a:pt x="31376" y="19947"/>
                  </a:lnTo>
                  <a:lnTo>
                    <a:pt x="31497" y="19445"/>
                  </a:lnTo>
                  <a:lnTo>
                    <a:pt x="31517" y="19404"/>
                  </a:lnTo>
                  <a:lnTo>
                    <a:pt x="31537" y="19284"/>
                  </a:lnTo>
                  <a:lnTo>
                    <a:pt x="31638" y="18842"/>
                  </a:lnTo>
                  <a:lnTo>
                    <a:pt x="31738" y="18380"/>
                  </a:lnTo>
                  <a:lnTo>
                    <a:pt x="31818" y="17918"/>
                  </a:lnTo>
                  <a:lnTo>
                    <a:pt x="31879" y="17456"/>
                  </a:lnTo>
                  <a:lnTo>
                    <a:pt x="31939" y="16974"/>
                  </a:lnTo>
                  <a:lnTo>
                    <a:pt x="31979" y="16512"/>
                  </a:lnTo>
                  <a:lnTo>
                    <a:pt x="31999" y="16030"/>
                  </a:lnTo>
                  <a:lnTo>
                    <a:pt x="31999" y="15548"/>
                  </a:lnTo>
                  <a:lnTo>
                    <a:pt x="31979" y="14744"/>
                  </a:lnTo>
                  <a:lnTo>
                    <a:pt x="31919" y="13961"/>
                  </a:lnTo>
                  <a:lnTo>
                    <a:pt x="31818" y="13177"/>
                  </a:lnTo>
                  <a:lnTo>
                    <a:pt x="31678" y="12414"/>
                  </a:lnTo>
                  <a:lnTo>
                    <a:pt x="31497" y="11651"/>
                  </a:lnTo>
                  <a:lnTo>
                    <a:pt x="31296" y="10928"/>
                  </a:lnTo>
                  <a:lnTo>
                    <a:pt x="31035" y="10205"/>
                  </a:lnTo>
                  <a:lnTo>
                    <a:pt x="30754" y="9501"/>
                  </a:lnTo>
                  <a:lnTo>
                    <a:pt x="30432" y="8798"/>
                  </a:lnTo>
                  <a:lnTo>
                    <a:pt x="30071" y="8136"/>
                  </a:lnTo>
                  <a:lnTo>
                    <a:pt x="29689" y="7493"/>
                  </a:lnTo>
                  <a:lnTo>
                    <a:pt x="29267" y="6850"/>
                  </a:lnTo>
                  <a:lnTo>
                    <a:pt x="28825" y="6247"/>
                  </a:lnTo>
                  <a:lnTo>
                    <a:pt x="28343" y="5665"/>
                  </a:lnTo>
                  <a:lnTo>
                    <a:pt x="27841" y="5102"/>
                  </a:lnTo>
                  <a:lnTo>
                    <a:pt x="27319" y="4560"/>
                  </a:lnTo>
                  <a:lnTo>
                    <a:pt x="26756" y="4038"/>
                  </a:lnTo>
                  <a:lnTo>
                    <a:pt x="26174" y="3556"/>
                  </a:lnTo>
                  <a:lnTo>
                    <a:pt x="25571" y="3094"/>
                  </a:lnTo>
                  <a:lnTo>
                    <a:pt x="24949" y="2652"/>
                  </a:lnTo>
                  <a:lnTo>
                    <a:pt x="24306" y="2250"/>
                  </a:lnTo>
                  <a:lnTo>
                    <a:pt x="23623" y="1888"/>
                  </a:lnTo>
                  <a:lnTo>
                    <a:pt x="22940" y="1527"/>
                  </a:lnTo>
                  <a:lnTo>
                    <a:pt x="22237" y="1226"/>
                  </a:lnTo>
                  <a:lnTo>
                    <a:pt x="21514" y="944"/>
                  </a:lnTo>
                  <a:lnTo>
                    <a:pt x="20770" y="703"/>
                  </a:lnTo>
                  <a:lnTo>
                    <a:pt x="20007" y="502"/>
                  </a:lnTo>
                  <a:lnTo>
                    <a:pt x="19224" y="322"/>
                  </a:lnTo>
                  <a:lnTo>
                    <a:pt x="18440" y="181"/>
                  </a:lnTo>
                  <a:lnTo>
                    <a:pt x="17637" y="81"/>
                  </a:lnTo>
                  <a:lnTo>
                    <a:pt x="16833" y="20"/>
                  </a:lnTo>
                  <a:lnTo>
                    <a:pt x="160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4385744" y="4110980"/>
              <a:ext cx="367307" cy="654293"/>
            </a:xfrm>
            <a:custGeom>
              <a:avLst/>
              <a:gdLst/>
              <a:ahLst/>
              <a:cxnLst/>
              <a:rect l="l" t="t" r="r" b="b"/>
              <a:pathLst>
                <a:path w="12777" h="22760" extrusionOk="0">
                  <a:moveTo>
                    <a:pt x="6469" y="0"/>
                  </a:moveTo>
                  <a:lnTo>
                    <a:pt x="6348" y="20"/>
                  </a:lnTo>
                  <a:lnTo>
                    <a:pt x="6248" y="101"/>
                  </a:lnTo>
                  <a:lnTo>
                    <a:pt x="6167" y="181"/>
                  </a:lnTo>
                  <a:lnTo>
                    <a:pt x="6147" y="302"/>
                  </a:lnTo>
                  <a:lnTo>
                    <a:pt x="6067" y="884"/>
                  </a:lnTo>
                  <a:lnTo>
                    <a:pt x="6007" y="1246"/>
                  </a:lnTo>
                  <a:lnTo>
                    <a:pt x="5906" y="1647"/>
                  </a:lnTo>
                  <a:lnTo>
                    <a:pt x="5766" y="2049"/>
                  </a:lnTo>
                  <a:lnTo>
                    <a:pt x="5685" y="2250"/>
                  </a:lnTo>
                  <a:lnTo>
                    <a:pt x="5605" y="2431"/>
                  </a:lnTo>
                  <a:lnTo>
                    <a:pt x="5484" y="2592"/>
                  </a:lnTo>
                  <a:lnTo>
                    <a:pt x="5384" y="2752"/>
                  </a:lnTo>
                  <a:lnTo>
                    <a:pt x="5243" y="2893"/>
                  </a:lnTo>
                  <a:lnTo>
                    <a:pt x="5103" y="3013"/>
                  </a:lnTo>
                  <a:lnTo>
                    <a:pt x="5002" y="3054"/>
                  </a:lnTo>
                  <a:lnTo>
                    <a:pt x="4882" y="3074"/>
                  </a:lnTo>
                  <a:lnTo>
                    <a:pt x="4761" y="3054"/>
                  </a:lnTo>
                  <a:lnTo>
                    <a:pt x="4601" y="3033"/>
                  </a:lnTo>
                  <a:lnTo>
                    <a:pt x="4440" y="2993"/>
                  </a:lnTo>
                  <a:lnTo>
                    <a:pt x="4279" y="2913"/>
                  </a:lnTo>
                  <a:lnTo>
                    <a:pt x="3918" y="2752"/>
                  </a:lnTo>
                  <a:lnTo>
                    <a:pt x="3516" y="2531"/>
                  </a:lnTo>
                  <a:lnTo>
                    <a:pt x="3134" y="2270"/>
                  </a:lnTo>
                  <a:lnTo>
                    <a:pt x="2773" y="2009"/>
                  </a:lnTo>
                  <a:lnTo>
                    <a:pt x="2451" y="1748"/>
                  </a:lnTo>
                  <a:lnTo>
                    <a:pt x="2371" y="1688"/>
                  </a:lnTo>
                  <a:lnTo>
                    <a:pt x="2270" y="1668"/>
                  </a:lnTo>
                  <a:lnTo>
                    <a:pt x="2170" y="1688"/>
                  </a:lnTo>
                  <a:lnTo>
                    <a:pt x="2070" y="1708"/>
                  </a:lnTo>
                  <a:lnTo>
                    <a:pt x="1989" y="1788"/>
                  </a:lnTo>
                  <a:lnTo>
                    <a:pt x="1929" y="1868"/>
                  </a:lnTo>
                  <a:lnTo>
                    <a:pt x="1909" y="1969"/>
                  </a:lnTo>
                  <a:lnTo>
                    <a:pt x="1909" y="2069"/>
                  </a:lnTo>
                  <a:lnTo>
                    <a:pt x="2029" y="2571"/>
                  </a:lnTo>
                  <a:lnTo>
                    <a:pt x="2130" y="3154"/>
                  </a:lnTo>
                  <a:lnTo>
                    <a:pt x="2210" y="3737"/>
                  </a:lnTo>
                  <a:lnTo>
                    <a:pt x="2270" y="4339"/>
                  </a:lnTo>
                  <a:lnTo>
                    <a:pt x="2311" y="4902"/>
                  </a:lnTo>
                  <a:lnTo>
                    <a:pt x="2311" y="5163"/>
                  </a:lnTo>
                  <a:lnTo>
                    <a:pt x="2291" y="5404"/>
                  </a:lnTo>
                  <a:lnTo>
                    <a:pt x="2270" y="5625"/>
                  </a:lnTo>
                  <a:lnTo>
                    <a:pt x="2230" y="5826"/>
                  </a:lnTo>
                  <a:lnTo>
                    <a:pt x="2170" y="5986"/>
                  </a:lnTo>
                  <a:lnTo>
                    <a:pt x="2110" y="6107"/>
                  </a:lnTo>
                  <a:lnTo>
                    <a:pt x="2050" y="6207"/>
                  </a:lnTo>
                  <a:lnTo>
                    <a:pt x="1969" y="6268"/>
                  </a:lnTo>
                  <a:lnTo>
                    <a:pt x="1869" y="6308"/>
                  </a:lnTo>
                  <a:lnTo>
                    <a:pt x="1788" y="6328"/>
                  </a:lnTo>
                  <a:lnTo>
                    <a:pt x="1608" y="6328"/>
                  </a:lnTo>
                  <a:lnTo>
                    <a:pt x="1427" y="6308"/>
                  </a:lnTo>
                  <a:lnTo>
                    <a:pt x="1266" y="6247"/>
                  </a:lnTo>
                  <a:lnTo>
                    <a:pt x="1085" y="6147"/>
                  </a:lnTo>
                  <a:lnTo>
                    <a:pt x="925" y="6067"/>
                  </a:lnTo>
                  <a:lnTo>
                    <a:pt x="764" y="5966"/>
                  </a:lnTo>
                  <a:lnTo>
                    <a:pt x="563" y="5806"/>
                  </a:lnTo>
                  <a:lnTo>
                    <a:pt x="463" y="5745"/>
                  </a:lnTo>
                  <a:lnTo>
                    <a:pt x="362" y="5725"/>
                  </a:lnTo>
                  <a:lnTo>
                    <a:pt x="262" y="5725"/>
                  </a:lnTo>
                  <a:lnTo>
                    <a:pt x="161" y="5765"/>
                  </a:lnTo>
                  <a:lnTo>
                    <a:pt x="81" y="5826"/>
                  </a:lnTo>
                  <a:lnTo>
                    <a:pt x="41" y="5926"/>
                  </a:lnTo>
                  <a:lnTo>
                    <a:pt x="1" y="6026"/>
                  </a:lnTo>
                  <a:lnTo>
                    <a:pt x="21" y="6127"/>
                  </a:lnTo>
                  <a:lnTo>
                    <a:pt x="3556" y="22498"/>
                  </a:lnTo>
                  <a:lnTo>
                    <a:pt x="3596" y="22598"/>
                  </a:lnTo>
                  <a:lnTo>
                    <a:pt x="3677" y="22679"/>
                  </a:lnTo>
                  <a:lnTo>
                    <a:pt x="3757" y="22739"/>
                  </a:lnTo>
                  <a:lnTo>
                    <a:pt x="3877" y="22759"/>
                  </a:lnTo>
                  <a:lnTo>
                    <a:pt x="3938" y="22739"/>
                  </a:lnTo>
                  <a:lnTo>
                    <a:pt x="4018" y="22719"/>
                  </a:lnTo>
                  <a:lnTo>
                    <a:pt x="4058" y="22699"/>
                  </a:lnTo>
                  <a:lnTo>
                    <a:pt x="4118" y="22659"/>
                  </a:lnTo>
                  <a:lnTo>
                    <a:pt x="4159" y="22598"/>
                  </a:lnTo>
                  <a:lnTo>
                    <a:pt x="4179" y="22538"/>
                  </a:lnTo>
                  <a:lnTo>
                    <a:pt x="4199" y="22478"/>
                  </a:lnTo>
                  <a:lnTo>
                    <a:pt x="4199" y="22418"/>
                  </a:lnTo>
                  <a:lnTo>
                    <a:pt x="4199" y="22357"/>
                  </a:lnTo>
                  <a:lnTo>
                    <a:pt x="824" y="6770"/>
                  </a:lnTo>
                  <a:lnTo>
                    <a:pt x="824" y="6770"/>
                  </a:lnTo>
                  <a:lnTo>
                    <a:pt x="1065" y="6870"/>
                  </a:lnTo>
                  <a:lnTo>
                    <a:pt x="1326" y="6950"/>
                  </a:lnTo>
                  <a:lnTo>
                    <a:pt x="1608" y="6991"/>
                  </a:lnTo>
                  <a:lnTo>
                    <a:pt x="1728" y="7011"/>
                  </a:lnTo>
                  <a:lnTo>
                    <a:pt x="1869" y="6991"/>
                  </a:lnTo>
                  <a:lnTo>
                    <a:pt x="1989" y="6971"/>
                  </a:lnTo>
                  <a:lnTo>
                    <a:pt x="2090" y="6930"/>
                  </a:lnTo>
                  <a:lnTo>
                    <a:pt x="2210" y="6890"/>
                  </a:lnTo>
                  <a:lnTo>
                    <a:pt x="2311" y="6830"/>
                  </a:lnTo>
                  <a:lnTo>
                    <a:pt x="2411" y="6770"/>
                  </a:lnTo>
                  <a:lnTo>
                    <a:pt x="2491" y="6689"/>
                  </a:lnTo>
                  <a:lnTo>
                    <a:pt x="2592" y="6589"/>
                  </a:lnTo>
                  <a:lnTo>
                    <a:pt x="2652" y="6488"/>
                  </a:lnTo>
                  <a:lnTo>
                    <a:pt x="2753" y="6328"/>
                  </a:lnTo>
                  <a:lnTo>
                    <a:pt x="2813" y="6167"/>
                  </a:lnTo>
                  <a:lnTo>
                    <a:pt x="2873" y="5966"/>
                  </a:lnTo>
                  <a:lnTo>
                    <a:pt x="2913" y="5745"/>
                  </a:lnTo>
                  <a:lnTo>
                    <a:pt x="2953" y="5524"/>
                  </a:lnTo>
                  <a:lnTo>
                    <a:pt x="2953" y="5283"/>
                  </a:lnTo>
                  <a:lnTo>
                    <a:pt x="2974" y="4781"/>
                  </a:lnTo>
                  <a:lnTo>
                    <a:pt x="2933" y="4259"/>
                  </a:lnTo>
                  <a:lnTo>
                    <a:pt x="2893" y="3757"/>
                  </a:lnTo>
                  <a:lnTo>
                    <a:pt x="2813" y="3254"/>
                  </a:lnTo>
                  <a:lnTo>
                    <a:pt x="2753" y="2813"/>
                  </a:lnTo>
                  <a:lnTo>
                    <a:pt x="3054" y="3013"/>
                  </a:lnTo>
                  <a:lnTo>
                    <a:pt x="3395" y="3234"/>
                  </a:lnTo>
                  <a:lnTo>
                    <a:pt x="3757" y="3415"/>
                  </a:lnTo>
                  <a:lnTo>
                    <a:pt x="4139" y="3576"/>
                  </a:lnTo>
                  <a:lnTo>
                    <a:pt x="4319" y="3636"/>
                  </a:lnTo>
                  <a:lnTo>
                    <a:pt x="4500" y="3676"/>
                  </a:lnTo>
                  <a:lnTo>
                    <a:pt x="4681" y="3716"/>
                  </a:lnTo>
                  <a:lnTo>
                    <a:pt x="5022" y="3716"/>
                  </a:lnTo>
                  <a:lnTo>
                    <a:pt x="5183" y="3696"/>
                  </a:lnTo>
                  <a:lnTo>
                    <a:pt x="5324" y="3636"/>
                  </a:lnTo>
                  <a:lnTo>
                    <a:pt x="5464" y="3556"/>
                  </a:lnTo>
                  <a:lnTo>
                    <a:pt x="5645" y="3415"/>
                  </a:lnTo>
                  <a:lnTo>
                    <a:pt x="5826" y="3254"/>
                  </a:lnTo>
                  <a:lnTo>
                    <a:pt x="5967" y="3074"/>
                  </a:lnTo>
                  <a:lnTo>
                    <a:pt x="6107" y="2873"/>
                  </a:lnTo>
                  <a:lnTo>
                    <a:pt x="6228" y="2652"/>
                  </a:lnTo>
                  <a:lnTo>
                    <a:pt x="6328" y="2431"/>
                  </a:lnTo>
                  <a:lnTo>
                    <a:pt x="6429" y="2210"/>
                  </a:lnTo>
                  <a:lnTo>
                    <a:pt x="6509" y="1969"/>
                  </a:lnTo>
                  <a:lnTo>
                    <a:pt x="6589" y="2210"/>
                  </a:lnTo>
                  <a:lnTo>
                    <a:pt x="6690" y="2431"/>
                  </a:lnTo>
                  <a:lnTo>
                    <a:pt x="6790" y="2652"/>
                  </a:lnTo>
                  <a:lnTo>
                    <a:pt x="6911" y="2853"/>
                  </a:lnTo>
                  <a:lnTo>
                    <a:pt x="7051" y="3054"/>
                  </a:lnTo>
                  <a:lnTo>
                    <a:pt x="7172" y="3214"/>
                  </a:lnTo>
                  <a:lnTo>
                    <a:pt x="7332" y="3335"/>
                  </a:lnTo>
                  <a:lnTo>
                    <a:pt x="7473" y="3435"/>
                  </a:lnTo>
                  <a:lnTo>
                    <a:pt x="7594" y="3475"/>
                  </a:lnTo>
                  <a:lnTo>
                    <a:pt x="7694" y="3495"/>
                  </a:lnTo>
                  <a:lnTo>
                    <a:pt x="7975" y="3495"/>
                  </a:lnTo>
                  <a:lnTo>
                    <a:pt x="8297" y="3435"/>
                  </a:lnTo>
                  <a:lnTo>
                    <a:pt x="8638" y="3335"/>
                  </a:lnTo>
                  <a:lnTo>
                    <a:pt x="9000" y="3194"/>
                  </a:lnTo>
                  <a:lnTo>
                    <a:pt x="9381" y="3013"/>
                  </a:lnTo>
                  <a:lnTo>
                    <a:pt x="9763" y="2833"/>
                  </a:lnTo>
                  <a:lnTo>
                    <a:pt x="10125" y="2632"/>
                  </a:lnTo>
                  <a:lnTo>
                    <a:pt x="10024" y="3114"/>
                  </a:lnTo>
                  <a:lnTo>
                    <a:pt x="9924" y="3656"/>
                  </a:lnTo>
                  <a:lnTo>
                    <a:pt x="9843" y="4219"/>
                  </a:lnTo>
                  <a:lnTo>
                    <a:pt x="9803" y="4781"/>
                  </a:lnTo>
                  <a:lnTo>
                    <a:pt x="9803" y="5062"/>
                  </a:lnTo>
                  <a:lnTo>
                    <a:pt x="9823" y="5323"/>
                  </a:lnTo>
                  <a:lnTo>
                    <a:pt x="9843" y="5564"/>
                  </a:lnTo>
                  <a:lnTo>
                    <a:pt x="9904" y="5806"/>
                  </a:lnTo>
                  <a:lnTo>
                    <a:pt x="9964" y="6026"/>
                  </a:lnTo>
                  <a:lnTo>
                    <a:pt x="10044" y="6207"/>
                  </a:lnTo>
                  <a:lnTo>
                    <a:pt x="10165" y="6388"/>
                  </a:lnTo>
                  <a:lnTo>
                    <a:pt x="10285" y="6529"/>
                  </a:lnTo>
                  <a:lnTo>
                    <a:pt x="10506" y="6669"/>
                  </a:lnTo>
                  <a:lnTo>
                    <a:pt x="10727" y="6770"/>
                  </a:lnTo>
                  <a:lnTo>
                    <a:pt x="10948" y="6850"/>
                  </a:lnTo>
                  <a:lnTo>
                    <a:pt x="11149" y="6870"/>
                  </a:lnTo>
                  <a:lnTo>
                    <a:pt x="11370" y="6870"/>
                  </a:lnTo>
                  <a:lnTo>
                    <a:pt x="11591" y="6830"/>
                  </a:lnTo>
                  <a:lnTo>
                    <a:pt x="11792" y="6770"/>
                  </a:lnTo>
                  <a:lnTo>
                    <a:pt x="11993" y="6709"/>
                  </a:lnTo>
                  <a:lnTo>
                    <a:pt x="11993" y="6709"/>
                  </a:lnTo>
                  <a:lnTo>
                    <a:pt x="9100" y="22337"/>
                  </a:lnTo>
                  <a:lnTo>
                    <a:pt x="9100" y="22398"/>
                  </a:lnTo>
                  <a:lnTo>
                    <a:pt x="9120" y="22458"/>
                  </a:lnTo>
                  <a:lnTo>
                    <a:pt x="9140" y="22518"/>
                  </a:lnTo>
                  <a:lnTo>
                    <a:pt x="9160" y="22578"/>
                  </a:lnTo>
                  <a:lnTo>
                    <a:pt x="9201" y="22619"/>
                  </a:lnTo>
                  <a:lnTo>
                    <a:pt x="9261" y="22659"/>
                  </a:lnTo>
                  <a:lnTo>
                    <a:pt x="9301" y="22699"/>
                  </a:lnTo>
                  <a:lnTo>
                    <a:pt x="9381" y="22719"/>
                  </a:lnTo>
                  <a:lnTo>
                    <a:pt x="9502" y="22719"/>
                  </a:lnTo>
                  <a:lnTo>
                    <a:pt x="9562" y="22699"/>
                  </a:lnTo>
                  <a:lnTo>
                    <a:pt x="9622" y="22659"/>
                  </a:lnTo>
                  <a:lnTo>
                    <a:pt x="9663" y="22619"/>
                  </a:lnTo>
                  <a:lnTo>
                    <a:pt x="9703" y="22578"/>
                  </a:lnTo>
                  <a:lnTo>
                    <a:pt x="9743" y="22518"/>
                  </a:lnTo>
                  <a:lnTo>
                    <a:pt x="9763" y="22458"/>
                  </a:lnTo>
                  <a:lnTo>
                    <a:pt x="12776" y="6067"/>
                  </a:lnTo>
                  <a:lnTo>
                    <a:pt x="12776" y="5966"/>
                  </a:lnTo>
                  <a:lnTo>
                    <a:pt x="12756" y="5866"/>
                  </a:lnTo>
                  <a:lnTo>
                    <a:pt x="12696" y="5785"/>
                  </a:lnTo>
                  <a:lnTo>
                    <a:pt x="12615" y="5725"/>
                  </a:lnTo>
                  <a:lnTo>
                    <a:pt x="12515" y="5685"/>
                  </a:lnTo>
                  <a:lnTo>
                    <a:pt x="12415" y="5685"/>
                  </a:lnTo>
                  <a:lnTo>
                    <a:pt x="12314" y="5705"/>
                  </a:lnTo>
                  <a:lnTo>
                    <a:pt x="12234" y="5765"/>
                  </a:lnTo>
                  <a:lnTo>
                    <a:pt x="12073" y="5906"/>
                  </a:lnTo>
                  <a:lnTo>
                    <a:pt x="11912" y="6006"/>
                  </a:lnTo>
                  <a:lnTo>
                    <a:pt x="11691" y="6107"/>
                  </a:lnTo>
                  <a:lnTo>
                    <a:pt x="11470" y="6187"/>
                  </a:lnTo>
                  <a:lnTo>
                    <a:pt x="11350" y="6207"/>
                  </a:lnTo>
                  <a:lnTo>
                    <a:pt x="11229" y="6207"/>
                  </a:lnTo>
                  <a:lnTo>
                    <a:pt x="11089" y="6187"/>
                  </a:lnTo>
                  <a:lnTo>
                    <a:pt x="10968" y="6167"/>
                  </a:lnTo>
                  <a:lnTo>
                    <a:pt x="10848" y="6107"/>
                  </a:lnTo>
                  <a:lnTo>
                    <a:pt x="10707" y="6006"/>
                  </a:lnTo>
                  <a:lnTo>
                    <a:pt x="10627" y="5906"/>
                  </a:lnTo>
                  <a:lnTo>
                    <a:pt x="10566" y="5785"/>
                  </a:lnTo>
                  <a:lnTo>
                    <a:pt x="10526" y="5605"/>
                  </a:lnTo>
                  <a:lnTo>
                    <a:pt x="10486" y="5404"/>
                  </a:lnTo>
                  <a:lnTo>
                    <a:pt x="10466" y="5183"/>
                  </a:lnTo>
                  <a:lnTo>
                    <a:pt x="10466" y="4942"/>
                  </a:lnTo>
                  <a:lnTo>
                    <a:pt x="10506" y="4379"/>
                  </a:lnTo>
                  <a:lnTo>
                    <a:pt x="10587" y="3777"/>
                  </a:lnTo>
                  <a:lnTo>
                    <a:pt x="10687" y="3174"/>
                  </a:lnTo>
                  <a:lnTo>
                    <a:pt x="10808" y="2592"/>
                  </a:lnTo>
                  <a:lnTo>
                    <a:pt x="10948" y="2029"/>
                  </a:lnTo>
                  <a:lnTo>
                    <a:pt x="10968" y="1929"/>
                  </a:lnTo>
                  <a:lnTo>
                    <a:pt x="10948" y="1848"/>
                  </a:lnTo>
                  <a:lnTo>
                    <a:pt x="10908" y="1748"/>
                  </a:lnTo>
                  <a:lnTo>
                    <a:pt x="10828" y="1688"/>
                  </a:lnTo>
                  <a:lnTo>
                    <a:pt x="10747" y="1627"/>
                  </a:lnTo>
                  <a:lnTo>
                    <a:pt x="10647" y="1607"/>
                  </a:lnTo>
                  <a:lnTo>
                    <a:pt x="10546" y="1627"/>
                  </a:lnTo>
                  <a:lnTo>
                    <a:pt x="10466" y="1668"/>
                  </a:lnTo>
                  <a:lnTo>
                    <a:pt x="10024" y="1929"/>
                  </a:lnTo>
                  <a:lnTo>
                    <a:pt x="9582" y="2150"/>
                  </a:lnTo>
                  <a:lnTo>
                    <a:pt x="9160" y="2371"/>
                  </a:lnTo>
                  <a:lnTo>
                    <a:pt x="8779" y="2551"/>
                  </a:lnTo>
                  <a:lnTo>
                    <a:pt x="8437" y="2692"/>
                  </a:lnTo>
                  <a:lnTo>
                    <a:pt x="8136" y="2792"/>
                  </a:lnTo>
                  <a:lnTo>
                    <a:pt x="7915" y="2853"/>
                  </a:lnTo>
                  <a:lnTo>
                    <a:pt x="7835" y="2853"/>
                  </a:lnTo>
                  <a:lnTo>
                    <a:pt x="7774" y="2833"/>
                  </a:lnTo>
                  <a:lnTo>
                    <a:pt x="7714" y="2792"/>
                  </a:lnTo>
                  <a:lnTo>
                    <a:pt x="7634" y="2712"/>
                  </a:lnTo>
                  <a:lnTo>
                    <a:pt x="7473" y="2511"/>
                  </a:lnTo>
                  <a:lnTo>
                    <a:pt x="7332" y="2230"/>
                  </a:lnTo>
                  <a:lnTo>
                    <a:pt x="7192" y="1889"/>
                  </a:lnTo>
                  <a:lnTo>
                    <a:pt x="7051" y="1527"/>
                  </a:lnTo>
                  <a:lnTo>
                    <a:pt x="6951" y="1125"/>
                  </a:lnTo>
                  <a:lnTo>
                    <a:pt x="6850" y="703"/>
                  </a:lnTo>
                  <a:lnTo>
                    <a:pt x="6810" y="302"/>
                  </a:lnTo>
                  <a:lnTo>
                    <a:pt x="6770" y="181"/>
                  </a:lnTo>
                  <a:lnTo>
                    <a:pt x="6690" y="101"/>
                  </a:lnTo>
                  <a:lnTo>
                    <a:pt x="6589" y="20"/>
                  </a:lnTo>
                  <a:lnTo>
                    <a:pt x="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4284121" y="4709217"/>
              <a:ext cx="576905" cy="78567"/>
            </a:xfrm>
            <a:custGeom>
              <a:avLst/>
              <a:gdLst/>
              <a:ahLst/>
              <a:cxnLst/>
              <a:rect l="l" t="t" r="r" b="b"/>
              <a:pathLst>
                <a:path w="20068" h="2733" extrusionOk="0">
                  <a:moveTo>
                    <a:pt x="161" y="1"/>
                  </a:moveTo>
                  <a:lnTo>
                    <a:pt x="101" y="21"/>
                  </a:lnTo>
                  <a:lnTo>
                    <a:pt x="40" y="41"/>
                  </a:lnTo>
                  <a:lnTo>
                    <a:pt x="0" y="101"/>
                  </a:lnTo>
                  <a:lnTo>
                    <a:pt x="0" y="161"/>
                  </a:lnTo>
                  <a:lnTo>
                    <a:pt x="0" y="2572"/>
                  </a:lnTo>
                  <a:lnTo>
                    <a:pt x="0" y="2632"/>
                  </a:lnTo>
                  <a:lnTo>
                    <a:pt x="40" y="2692"/>
                  </a:lnTo>
                  <a:lnTo>
                    <a:pt x="101" y="2733"/>
                  </a:lnTo>
                  <a:lnTo>
                    <a:pt x="19967" y="2733"/>
                  </a:lnTo>
                  <a:lnTo>
                    <a:pt x="20007" y="2692"/>
                  </a:lnTo>
                  <a:lnTo>
                    <a:pt x="20047" y="2632"/>
                  </a:lnTo>
                  <a:lnTo>
                    <a:pt x="20067" y="2572"/>
                  </a:lnTo>
                  <a:lnTo>
                    <a:pt x="20067" y="161"/>
                  </a:lnTo>
                  <a:lnTo>
                    <a:pt x="20047" y="101"/>
                  </a:lnTo>
                  <a:lnTo>
                    <a:pt x="20007" y="4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4284121" y="4787756"/>
              <a:ext cx="576905" cy="79142"/>
            </a:xfrm>
            <a:custGeom>
              <a:avLst/>
              <a:gdLst/>
              <a:ahLst/>
              <a:cxnLst/>
              <a:rect l="l" t="t" r="r" b="b"/>
              <a:pathLst>
                <a:path w="20068" h="2753" extrusionOk="0">
                  <a:moveTo>
                    <a:pt x="161" y="1"/>
                  </a:moveTo>
                  <a:lnTo>
                    <a:pt x="101" y="21"/>
                  </a:lnTo>
                  <a:lnTo>
                    <a:pt x="40" y="61"/>
                  </a:lnTo>
                  <a:lnTo>
                    <a:pt x="0" y="101"/>
                  </a:lnTo>
                  <a:lnTo>
                    <a:pt x="0" y="181"/>
                  </a:lnTo>
                  <a:lnTo>
                    <a:pt x="0" y="2592"/>
                  </a:lnTo>
                  <a:lnTo>
                    <a:pt x="0" y="2652"/>
                  </a:lnTo>
                  <a:lnTo>
                    <a:pt x="40" y="2712"/>
                  </a:lnTo>
                  <a:lnTo>
                    <a:pt x="101" y="2732"/>
                  </a:lnTo>
                  <a:lnTo>
                    <a:pt x="161" y="2752"/>
                  </a:lnTo>
                  <a:lnTo>
                    <a:pt x="19907" y="2752"/>
                  </a:lnTo>
                  <a:lnTo>
                    <a:pt x="19967" y="2732"/>
                  </a:lnTo>
                  <a:lnTo>
                    <a:pt x="20007" y="2712"/>
                  </a:lnTo>
                  <a:lnTo>
                    <a:pt x="20047" y="2652"/>
                  </a:lnTo>
                  <a:lnTo>
                    <a:pt x="20067" y="2592"/>
                  </a:lnTo>
                  <a:lnTo>
                    <a:pt x="20067" y="181"/>
                  </a:lnTo>
                  <a:lnTo>
                    <a:pt x="20047" y="101"/>
                  </a:lnTo>
                  <a:lnTo>
                    <a:pt x="20007" y="6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4284121" y="4866869"/>
              <a:ext cx="576905" cy="78567"/>
            </a:xfrm>
            <a:custGeom>
              <a:avLst/>
              <a:gdLst/>
              <a:ahLst/>
              <a:cxnLst/>
              <a:rect l="l" t="t" r="r" b="b"/>
              <a:pathLst>
                <a:path w="20068" h="2733" extrusionOk="0">
                  <a:moveTo>
                    <a:pt x="161" y="0"/>
                  </a:moveTo>
                  <a:lnTo>
                    <a:pt x="101" y="21"/>
                  </a:lnTo>
                  <a:lnTo>
                    <a:pt x="40" y="41"/>
                  </a:lnTo>
                  <a:lnTo>
                    <a:pt x="0" y="101"/>
                  </a:lnTo>
                  <a:lnTo>
                    <a:pt x="0" y="161"/>
                  </a:lnTo>
                  <a:lnTo>
                    <a:pt x="0" y="2572"/>
                  </a:lnTo>
                  <a:lnTo>
                    <a:pt x="0" y="2632"/>
                  </a:lnTo>
                  <a:lnTo>
                    <a:pt x="40" y="2692"/>
                  </a:lnTo>
                  <a:lnTo>
                    <a:pt x="101" y="2732"/>
                  </a:lnTo>
                  <a:lnTo>
                    <a:pt x="19967" y="2732"/>
                  </a:lnTo>
                  <a:lnTo>
                    <a:pt x="20007" y="2692"/>
                  </a:lnTo>
                  <a:lnTo>
                    <a:pt x="20047" y="2632"/>
                  </a:lnTo>
                  <a:lnTo>
                    <a:pt x="20067" y="2572"/>
                  </a:lnTo>
                  <a:lnTo>
                    <a:pt x="20067" y="161"/>
                  </a:lnTo>
                  <a:lnTo>
                    <a:pt x="20047" y="101"/>
                  </a:lnTo>
                  <a:lnTo>
                    <a:pt x="20007" y="41"/>
                  </a:lnTo>
                  <a:lnTo>
                    <a:pt x="19967" y="21"/>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4284121" y="4945408"/>
              <a:ext cx="576905" cy="79142"/>
            </a:xfrm>
            <a:custGeom>
              <a:avLst/>
              <a:gdLst/>
              <a:ahLst/>
              <a:cxnLst/>
              <a:rect l="l" t="t" r="r" b="b"/>
              <a:pathLst>
                <a:path w="20068" h="2753" extrusionOk="0">
                  <a:moveTo>
                    <a:pt x="161" y="0"/>
                  </a:moveTo>
                  <a:lnTo>
                    <a:pt x="101" y="20"/>
                  </a:lnTo>
                  <a:lnTo>
                    <a:pt x="40" y="61"/>
                  </a:lnTo>
                  <a:lnTo>
                    <a:pt x="0" y="101"/>
                  </a:lnTo>
                  <a:lnTo>
                    <a:pt x="0" y="181"/>
                  </a:lnTo>
                  <a:lnTo>
                    <a:pt x="0" y="2592"/>
                  </a:lnTo>
                  <a:lnTo>
                    <a:pt x="0" y="2652"/>
                  </a:lnTo>
                  <a:lnTo>
                    <a:pt x="40" y="2692"/>
                  </a:lnTo>
                  <a:lnTo>
                    <a:pt x="101" y="2732"/>
                  </a:lnTo>
                  <a:lnTo>
                    <a:pt x="161" y="2752"/>
                  </a:lnTo>
                  <a:lnTo>
                    <a:pt x="19907" y="2752"/>
                  </a:lnTo>
                  <a:lnTo>
                    <a:pt x="19967" y="2732"/>
                  </a:lnTo>
                  <a:lnTo>
                    <a:pt x="20007" y="2692"/>
                  </a:lnTo>
                  <a:lnTo>
                    <a:pt x="20047" y="2652"/>
                  </a:lnTo>
                  <a:lnTo>
                    <a:pt x="20067" y="2592"/>
                  </a:lnTo>
                  <a:lnTo>
                    <a:pt x="20067" y="181"/>
                  </a:lnTo>
                  <a:lnTo>
                    <a:pt x="20047" y="101"/>
                  </a:lnTo>
                  <a:lnTo>
                    <a:pt x="20007" y="61"/>
                  </a:lnTo>
                  <a:lnTo>
                    <a:pt x="19967" y="20"/>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4322815" y="4778528"/>
              <a:ext cx="498367" cy="19088"/>
            </a:xfrm>
            <a:custGeom>
              <a:avLst/>
              <a:gdLst/>
              <a:ahLst/>
              <a:cxnLst/>
              <a:rect l="l" t="t" r="r" b="b"/>
              <a:pathLst>
                <a:path w="17336" h="664" extrusionOk="0">
                  <a:moveTo>
                    <a:pt x="261" y="0"/>
                  </a:moveTo>
                  <a:lnTo>
                    <a:pt x="201" y="20"/>
                  </a:lnTo>
                  <a:lnTo>
                    <a:pt x="141" y="60"/>
                  </a:lnTo>
                  <a:lnTo>
                    <a:pt x="101" y="101"/>
                  </a:lnTo>
                  <a:lnTo>
                    <a:pt x="60" y="141"/>
                  </a:lnTo>
                  <a:lnTo>
                    <a:pt x="20" y="201"/>
                  </a:lnTo>
                  <a:lnTo>
                    <a:pt x="0" y="261"/>
                  </a:lnTo>
                  <a:lnTo>
                    <a:pt x="0" y="322"/>
                  </a:lnTo>
                  <a:lnTo>
                    <a:pt x="0" y="402"/>
                  </a:lnTo>
                  <a:lnTo>
                    <a:pt x="20" y="462"/>
                  </a:lnTo>
                  <a:lnTo>
                    <a:pt x="60" y="522"/>
                  </a:lnTo>
                  <a:lnTo>
                    <a:pt x="101" y="563"/>
                  </a:lnTo>
                  <a:lnTo>
                    <a:pt x="141" y="603"/>
                  </a:lnTo>
                  <a:lnTo>
                    <a:pt x="201" y="643"/>
                  </a:lnTo>
                  <a:lnTo>
                    <a:pt x="261" y="663"/>
                  </a:lnTo>
                  <a:lnTo>
                    <a:pt x="17074" y="663"/>
                  </a:lnTo>
                  <a:lnTo>
                    <a:pt x="17134" y="643"/>
                  </a:lnTo>
                  <a:lnTo>
                    <a:pt x="17195" y="603"/>
                  </a:lnTo>
                  <a:lnTo>
                    <a:pt x="17235" y="563"/>
                  </a:lnTo>
                  <a:lnTo>
                    <a:pt x="17275" y="522"/>
                  </a:lnTo>
                  <a:lnTo>
                    <a:pt x="17315" y="462"/>
                  </a:lnTo>
                  <a:lnTo>
                    <a:pt x="17335" y="402"/>
                  </a:lnTo>
                  <a:lnTo>
                    <a:pt x="17335" y="322"/>
                  </a:lnTo>
                  <a:lnTo>
                    <a:pt x="17335" y="261"/>
                  </a:lnTo>
                  <a:lnTo>
                    <a:pt x="17315" y="201"/>
                  </a:lnTo>
                  <a:lnTo>
                    <a:pt x="17275" y="141"/>
                  </a:lnTo>
                  <a:lnTo>
                    <a:pt x="17235" y="101"/>
                  </a:lnTo>
                  <a:lnTo>
                    <a:pt x="17195" y="60"/>
                  </a:lnTo>
                  <a:lnTo>
                    <a:pt x="17134" y="20"/>
                  </a:lnTo>
                  <a:lnTo>
                    <a:pt x="1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4322815" y="4857066"/>
              <a:ext cx="498367" cy="19060"/>
            </a:xfrm>
            <a:custGeom>
              <a:avLst/>
              <a:gdLst/>
              <a:ahLst/>
              <a:cxnLst/>
              <a:rect l="l" t="t" r="r" b="b"/>
              <a:pathLst>
                <a:path w="17336" h="663" extrusionOk="0">
                  <a:moveTo>
                    <a:pt x="322" y="0"/>
                  </a:moveTo>
                  <a:lnTo>
                    <a:pt x="261" y="20"/>
                  </a:lnTo>
                  <a:lnTo>
                    <a:pt x="201" y="40"/>
                  </a:lnTo>
                  <a:lnTo>
                    <a:pt x="141" y="60"/>
                  </a:lnTo>
                  <a:lnTo>
                    <a:pt x="101" y="100"/>
                  </a:lnTo>
                  <a:lnTo>
                    <a:pt x="60" y="161"/>
                  </a:lnTo>
                  <a:lnTo>
                    <a:pt x="20" y="201"/>
                  </a:lnTo>
                  <a:lnTo>
                    <a:pt x="0" y="281"/>
                  </a:lnTo>
                  <a:lnTo>
                    <a:pt x="0" y="341"/>
                  </a:lnTo>
                  <a:lnTo>
                    <a:pt x="0" y="402"/>
                  </a:lnTo>
                  <a:lnTo>
                    <a:pt x="20" y="462"/>
                  </a:lnTo>
                  <a:lnTo>
                    <a:pt x="60" y="522"/>
                  </a:lnTo>
                  <a:lnTo>
                    <a:pt x="101" y="583"/>
                  </a:lnTo>
                  <a:lnTo>
                    <a:pt x="141" y="623"/>
                  </a:lnTo>
                  <a:lnTo>
                    <a:pt x="201" y="643"/>
                  </a:lnTo>
                  <a:lnTo>
                    <a:pt x="261" y="663"/>
                  </a:lnTo>
                  <a:lnTo>
                    <a:pt x="17074" y="663"/>
                  </a:lnTo>
                  <a:lnTo>
                    <a:pt x="17134" y="643"/>
                  </a:lnTo>
                  <a:lnTo>
                    <a:pt x="17195" y="623"/>
                  </a:lnTo>
                  <a:lnTo>
                    <a:pt x="17235" y="583"/>
                  </a:lnTo>
                  <a:lnTo>
                    <a:pt x="17275" y="522"/>
                  </a:lnTo>
                  <a:lnTo>
                    <a:pt x="17315" y="462"/>
                  </a:lnTo>
                  <a:lnTo>
                    <a:pt x="17335" y="402"/>
                  </a:lnTo>
                  <a:lnTo>
                    <a:pt x="17335" y="341"/>
                  </a:lnTo>
                  <a:lnTo>
                    <a:pt x="17335" y="281"/>
                  </a:lnTo>
                  <a:lnTo>
                    <a:pt x="17315" y="201"/>
                  </a:lnTo>
                  <a:lnTo>
                    <a:pt x="17275" y="161"/>
                  </a:lnTo>
                  <a:lnTo>
                    <a:pt x="17235" y="100"/>
                  </a:lnTo>
                  <a:lnTo>
                    <a:pt x="17195" y="60"/>
                  </a:lnTo>
                  <a:lnTo>
                    <a:pt x="17134" y="40"/>
                  </a:lnTo>
                  <a:lnTo>
                    <a:pt x="17074" y="20"/>
                  </a:lnTo>
                  <a:lnTo>
                    <a:pt x="17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4322815" y="4936151"/>
              <a:ext cx="498367" cy="19088"/>
            </a:xfrm>
            <a:custGeom>
              <a:avLst/>
              <a:gdLst/>
              <a:ahLst/>
              <a:cxnLst/>
              <a:rect l="l" t="t" r="r" b="b"/>
              <a:pathLst>
                <a:path w="17336" h="664" extrusionOk="0">
                  <a:moveTo>
                    <a:pt x="261" y="1"/>
                  </a:moveTo>
                  <a:lnTo>
                    <a:pt x="201" y="21"/>
                  </a:lnTo>
                  <a:lnTo>
                    <a:pt x="141" y="61"/>
                  </a:lnTo>
                  <a:lnTo>
                    <a:pt x="101" y="101"/>
                  </a:lnTo>
                  <a:lnTo>
                    <a:pt x="60" y="142"/>
                  </a:lnTo>
                  <a:lnTo>
                    <a:pt x="20" y="202"/>
                  </a:lnTo>
                  <a:lnTo>
                    <a:pt x="0" y="262"/>
                  </a:lnTo>
                  <a:lnTo>
                    <a:pt x="0" y="322"/>
                  </a:lnTo>
                  <a:lnTo>
                    <a:pt x="0" y="403"/>
                  </a:lnTo>
                  <a:lnTo>
                    <a:pt x="20" y="463"/>
                  </a:lnTo>
                  <a:lnTo>
                    <a:pt x="60" y="523"/>
                  </a:lnTo>
                  <a:lnTo>
                    <a:pt x="101" y="563"/>
                  </a:lnTo>
                  <a:lnTo>
                    <a:pt x="141" y="604"/>
                  </a:lnTo>
                  <a:lnTo>
                    <a:pt x="201" y="644"/>
                  </a:lnTo>
                  <a:lnTo>
                    <a:pt x="261" y="664"/>
                  </a:lnTo>
                  <a:lnTo>
                    <a:pt x="17074" y="664"/>
                  </a:lnTo>
                  <a:lnTo>
                    <a:pt x="17134" y="644"/>
                  </a:lnTo>
                  <a:lnTo>
                    <a:pt x="17195" y="604"/>
                  </a:lnTo>
                  <a:lnTo>
                    <a:pt x="17235" y="563"/>
                  </a:lnTo>
                  <a:lnTo>
                    <a:pt x="17275" y="523"/>
                  </a:lnTo>
                  <a:lnTo>
                    <a:pt x="17315" y="463"/>
                  </a:lnTo>
                  <a:lnTo>
                    <a:pt x="17335" y="403"/>
                  </a:lnTo>
                  <a:lnTo>
                    <a:pt x="17335" y="322"/>
                  </a:lnTo>
                  <a:lnTo>
                    <a:pt x="17335" y="262"/>
                  </a:lnTo>
                  <a:lnTo>
                    <a:pt x="17315" y="202"/>
                  </a:lnTo>
                  <a:lnTo>
                    <a:pt x="17275" y="142"/>
                  </a:lnTo>
                  <a:lnTo>
                    <a:pt x="17235" y="101"/>
                  </a:lnTo>
                  <a:lnTo>
                    <a:pt x="17195" y="61"/>
                  </a:lnTo>
                  <a:lnTo>
                    <a:pt x="17134" y="21"/>
                  </a:lnTo>
                  <a:lnTo>
                    <a:pt x="1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TextBox 143">
            <a:extLst>
              <a:ext uri="{FF2B5EF4-FFF2-40B4-BE49-F238E27FC236}">
                <a16:creationId xmlns:a16="http://schemas.microsoft.com/office/drawing/2014/main" id="{F58B733A-C21E-5ECA-1F8B-55A861E1F47A}"/>
              </a:ext>
            </a:extLst>
          </p:cNvPr>
          <p:cNvSpPr txBox="1"/>
          <p:nvPr/>
        </p:nvSpPr>
        <p:spPr>
          <a:xfrm>
            <a:off x="8633725" y="4772403"/>
            <a:ext cx="417498" cy="307777"/>
          </a:xfrm>
          <a:prstGeom prst="rect">
            <a:avLst/>
          </a:prstGeom>
          <a:noFill/>
        </p:spPr>
        <p:txBody>
          <a:bodyPr wrap="square" rtlCol="0">
            <a:spAutoFit/>
          </a:bodyPr>
          <a:lstStyle/>
          <a:p>
            <a:r>
              <a:rPr lang="en-US"/>
              <a:t>8</a:t>
            </a:r>
          </a:p>
        </p:txBody>
      </p:sp>
    </p:spTree>
    <p:extLst>
      <p:ext uri="{BB962C8B-B14F-4D97-AF65-F5344CB8AC3E}">
        <p14:creationId xmlns:p14="http://schemas.microsoft.com/office/powerpoint/2010/main" val="889971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34"/>
          <p:cNvGrpSpPr/>
          <p:nvPr/>
        </p:nvGrpSpPr>
        <p:grpSpPr>
          <a:xfrm>
            <a:off x="733154" y="395511"/>
            <a:ext cx="7878607" cy="4733490"/>
            <a:chOff x="1551000" y="452264"/>
            <a:chExt cx="6042000" cy="4363911"/>
          </a:xfrm>
        </p:grpSpPr>
        <p:sp>
          <p:nvSpPr>
            <p:cNvPr id="1812" name="Google Shape;1812;p34"/>
            <p:cNvSpPr/>
            <p:nvPr/>
          </p:nvSpPr>
          <p:spPr>
            <a:xfrm>
              <a:off x="1551000" y="4440875"/>
              <a:ext cx="6042000" cy="3753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3" name="Google Shape;1813;p34"/>
            <p:cNvGrpSpPr/>
            <p:nvPr/>
          </p:nvGrpSpPr>
          <p:grpSpPr>
            <a:xfrm>
              <a:off x="1705800" y="452264"/>
              <a:ext cx="5732400" cy="4151822"/>
              <a:chOff x="628875" y="452264"/>
              <a:chExt cx="5732400" cy="4151822"/>
            </a:xfrm>
          </p:grpSpPr>
          <p:sp>
            <p:nvSpPr>
              <p:cNvPr id="1814" name="Google Shape;1814;p34"/>
              <p:cNvSpPr/>
              <p:nvPr/>
            </p:nvSpPr>
            <p:spPr>
              <a:xfrm>
                <a:off x="740675" y="622186"/>
                <a:ext cx="5598900" cy="3981900"/>
              </a:xfrm>
              <a:prstGeom prst="roundRect">
                <a:avLst>
                  <a:gd name="adj" fmla="val 528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5" name="Google Shape;1815;p34"/>
              <p:cNvSpPr/>
              <p:nvPr/>
            </p:nvSpPr>
            <p:spPr>
              <a:xfrm>
                <a:off x="628875" y="527550"/>
                <a:ext cx="5732400" cy="433500"/>
              </a:xfrm>
              <a:prstGeom prst="roundRect">
                <a:avLst>
                  <a:gd name="adj" fmla="val 132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816" name="Google Shape;1816;p34"/>
              <p:cNvGrpSpPr/>
              <p:nvPr/>
            </p:nvGrpSpPr>
            <p:grpSpPr>
              <a:xfrm>
                <a:off x="816950" y="452264"/>
                <a:ext cx="196200" cy="375250"/>
                <a:chOff x="816950" y="467150"/>
                <a:chExt cx="196200" cy="375250"/>
              </a:xfrm>
            </p:grpSpPr>
            <p:sp>
              <p:nvSpPr>
                <p:cNvPr id="1817" name="Google Shape;181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8" name="Google Shape;181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19" name="Google Shape;1819;p34"/>
              <p:cNvGrpSpPr/>
              <p:nvPr/>
            </p:nvGrpSpPr>
            <p:grpSpPr>
              <a:xfrm>
                <a:off x="1244763" y="452264"/>
                <a:ext cx="196200" cy="375250"/>
                <a:chOff x="816950" y="467150"/>
                <a:chExt cx="196200" cy="375250"/>
              </a:xfrm>
            </p:grpSpPr>
            <p:sp>
              <p:nvSpPr>
                <p:cNvPr id="1820" name="Google Shape;182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1" name="Google Shape;182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2" name="Google Shape;1822;p34"/>
              <p:cNvGrpSpPr/>
              <p:nvPr/>
            </p:nvGrpSpPr>
            <p:grpSpPr>
              <a:xfrm>
                <a:off x="1672575" y="452264"/>
                <a:ext cx="196200" cy="375250"/>
                <a:chOff x="816950" y="467150"/>
                <a:chExt cx="196200" cy="375250"/>
              </a:xfrm>
            </p:grpSpPr>
            <p:sp>
              <p:nvSpPr>
                <p:cNvPr id="1823" name="Google Shape;182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4" name="Google Shape;182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5" name="Google Shape;1825;p34"/>
              <p:cNvGrpSpPr/>
              <p:nvPr/>
            </p:nvGrpSpPr>
            <p:grpSpPr>
              <a:xfrm>
                <a:off x="2100388" y="452264"/>
                <a:ext cx="196200" cy="375250"/>
                <a:chOff x="816950" y="467150"/>
                <a:chExt cx="196200" cy="375250"/>
              </a:xfrm>
            </p:grpSpPr>
            <p:sp>
              <p:nvSpPr>
                <p:cNvPr id="1826" name="Google Shape;1826;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7" name="Google Shape;1827;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28" name="Google Shape;1828;p34"/>
              <p:cNvGrpSpPr/>
              <p:nvPr/>
            </p:nvGrpSpPr>
            <p:grpSpPr>
              <a:xfrm>
                <a:off x="2528200" y="452264"/>
                <a:ext cx="196200" cy="375250"/>
                <a:chOff x="816950" y="467150"/>
                <a:chExt cx="196200" cy="375250"/>
              </a:xfrm>
            </p:grpSpPr>
            <p:sp>
              <p:nvSpPr>
                <p:cNvPr id="1829" name="Google Shape;1829;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0" name="Google Shape;1830;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1" name="Google Shape;1831;p34"/>
              <p:cNvGrpSpPr/>
              <p:nvPr/>
            </p:nvGrpSpPr>
            <p:grpSpPr>
              <a:xfrm>
                <a:off x="2956013" y="452264"/>
                <a:ext cx="196200" cy="375250"/>
                <a:chOff x="816950" y="467150"/>
                <a:chExt cx="196200" cy="375250"/>
              </a:xfrm>
            </p:grpSpPr>
            <p:sp>
              <p:nvSpPr>
                <p:cNvPr id="1832" name="Google Shape;1832;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3" name="Google Shape;1833;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4" name="Google Shape;1834;p34"/>
              <p:cNvGrpSpPr/>
              <p:nvPr/>
            </p:nvGrpSpPr>
            <p:grpSpPr>
              <a:xfrm>
                <a:off x="3383825" y="452264"/>
                <a:ext cx="196200" cy="375250"/>
                <a:chOff x="816950" y="467150"/>
                <a:chExt cx="196200" cy="375250"/>
              </a:xfrm>
            </p:grpSpPr>
            <p:sp>
              <p:nvSpPr>
                <p:cNvPr id="1835" name="Google Shape;1835;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37" name="Google Shape;1837;p34"/>
              <p:cNvGrpSpPr/>
              <p:nvPr/>
            </p:nvGrpSpPr>
            <p:grpSpPr>
              <a:xfrm>
                <a:off x="3811638" y="452264"/>
                <a:ext cx="196200" cy="375250"/>
                <a:chOff x="816950" y="467150"/>
                <a:chExt cx="196200" cy="375250"/>
              </a:xfrm>
            </p:grpSpPr>
            <p:sp>
              <p:nvSpPr>
                <p:cNvPr id="1838" name="Google Shape;1838;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0" name="Google Shape;1840;p34"/>
              <p:cNvGrpSpPr/>
              <p:nvPr/>
            </p:nvGrpSpPr>
            <p:grpSpPr>
              <a:xfrm>
                <a:off x="4239450" y="452264"/>
                <a:ext cx="196200" cy="375250"/>
                <a:chOff x="816950" y="467150"/>
                <a:chExt cx="196200" cy="375250"/>
              </a:xfrm>
            </p:grpSpPr>
            <p:sp>
              <p:nvSpPr>
                <p:cNvPr id="1841" name="Google Shape;1841;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3" name="Google Shape;1843;p34"/>
              <p:cNvGrpSpPr/>
              <p:nvPr/>
            </p:nvGrpSpPr>
            <p:grpSpPr>
              <a:xfrm>
                <a:off x="4667263" y="452264"/>
                <a:ext cx="196200" cy="375250"/>
                <a:chOff x="816950" y="467150"/>
                <a:chExt cx="196200" cy="375250"/>
              </a:xfrm>
            </p:grpSpPr>
            <p:sp>
              <p:nvSpPr>
                <p:cNvPr id="1844" name="Google Shape;1844;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6" name="Google Shape;1846;p34"/>
              <p:cNvGrpSpPr/>
              <p:nvPr/>
            </p:nvGrpSpPr>
            <p:grpSpPr>
              <a:xfrm>
                <a:off x="5095075" y="452264"/>
                <a:ext cx="196200" cy="375250"/>
                <a:chOff x="816950" y="467150"/>
                <a:chExt cx="196200" cy="375250"/>
              </a:xfrm>
            </p:grpSpPr>
            <p:sp>
              <p:nvSpPr>
                <p:cNvPr id="1847" name="Google Shape;1847;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9" name="Google Shape;1849;p34"/>
              <p:cNvGrpSpPr/>
              <p:nvPr/>
            </p:nvGrpSpPr>
            <p:grpSpPr>
              <a:xfrm>
                <a:off x="5522888" y="452264"/>
                <a:ext cx="196200" cy="375250"/>
                <a:chOff x="816950" y="467150"/>
                <a:chExt cx="196200" cy="375250"/>
              </a:xfrm>
            </p:grpSpPr>
            <p:sp>
              <p:nvSpPr>
                <p:cNvPr id="1850" name="Google Shape;1850;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2" name="Google Shape;1852;p34"/>
              <p:cNvGrpSpPr/>
              <p:nvPr/>
            </p:nvGrpSpPr>
            <p:grpSpPr>
              <a:xfrm>
                <a:off x="5950700" y="452264"/>
                <a:ext cx="196200" cy="375250"/>
                <a:chOff x="816950" y="467150"/>
                <a:chExt cx="196200" cy="375250"/>
              </a:xfrm>
            </p:grpSpPr>
            <p:sp>
              <p:nvSpPr>
                <p:cNvPr id="1853" name="Google Shape;1853;p34"/>
                <p:cNvSpPr/>
                <p:nvPr/>
              </p:nvSpPr>
              <p:spPr>
                <a:xfrm>
                  <a:off x="816950" y="646200"/>
                  <a:ext cx="196200" cy="19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34"/>
                <p:cNvSpPr/>
                <p:nvPr/>
              </p:nvSpPr>
              <p:spPr>
                <a:xfrm>
                  <a:off x="871100" y="467150"/>
                  <a:ext cx="87900" cy="3108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sp>
        <p:nvSpPr>
          <p:cNvPr id="1855" name="Google Shape;1855;p34"/>
          <p:cNvSpPr txBox="1">
            <a:spLocks noGrp="1"/>
          </p:cNvSpPr>
          <p:nvPr>
            <p:ph type="title"/>
          </p:nvPr>
        </p:nvSpPr>
        <p:spPr>
          <a:xfrm>
            <a:off x="2545045" y="929161"/>
            <a:ext cx="3904994" cy="14003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IDEA </a:t>
            </a:r>
            <a:br>
              <a:rPr lang="en-US"/>
            </a:br>
            <a:endParaRPr/>
          </a:p>
        </p:txBody>
      </p:sp>
      <p:grpSp>
        <p:nvGrpSpPr>
          <p:cNvPr id="1935" name="Google Shape;1935;p34"/>
          <p:cNvGrpSpPr/>
          <p:nvPr/>
        </p:nvGrpSpPr>
        <p:grpSpPr>
          <a:xfrm>
            <a:off x="-125976" y="14847"/>
            <a:ext cx="1028006" cy="918609"/>
            <a:chOff x="2851325" y="4297250"/>
            <a:chExt cx="1141975" cy="1020450"/>
          </a:xfrm>
        </p:grpSpPr>
        <p:sp>
          <p:nvSpPr>
            <p:cNvPr id="1936" name="Google Shape;1936;p34"/>
            <p:cNvSpPr/>
            <p:nvPr/>
          </p:nvSpPr>
          <p:spPr>
            <a:xfrm>
              <a:off x="2851325" y="4297250"/>
              <a:ext cx="740750" cy="757300"/>
            </a:xfrm>
            <a:custGeom>
              <a:avLst/>
              <a:gdLst/>
              <a:ahLst/>
              <a:cxnLst/>
              <a:rect l="l" t="t" r="r" b="b"/>
              <a:pathLst>
                <a:path w="29630" h="30292" extrusionOk="0">
                  <a:moveTo>
                    <a:pt x="15066" y="8738"/>
                  </a:moveTo>
                  <a:lnTo>
                    <a:pt x="15387" y="8758"/>
                  </a:lnTo>
                  <a:lnTo>
                    <a:pt x="15689" y="8798"/>
                  </a:lnTo>
                  <a:lnTo>
                    <a:pt x="15990" y="8838"/>
                  </a:lnTo>
                  <a:lnTo>
                    <a:pt x="16291" y="8919"/>
                  </a:lnTo>
                  <a:lnTo>
                    <a:pt x="16613" y="8999"/>
                  </a:lnTo>
                  <a:lnTo>
                    <a:pt x="16894" y="9080"/>
                  </a:lnTo>
                  <a:lnTo>
                    <a:pt x="17195" y="9200"/>
                  </a:lnTo>
                  <a:lnTo>
                    <a:pt x="17497" y="9321"/>
                  </a:lnTo>
                  <a:lnTo>
                    <a:pt x="17778" y="9461"/>
                  </a:lnTo>
                  <a:lnTo>
                    <a:pt x="18059" y="9622"/>
                  </a:lnTo>
                  <a:lnTo>
                    <a:pt x="18340" y="9783"/>
                  </a:lnTo>
                  <a:lnTo>
                    <a:pt x="18601" y="9983"/>
                  </a:lnTo>
                  <a:lnTo>
                    <a:pt x="18862" y="10184"/>
                  </a:lnTo>
                  <a:lnTo>
                    <a:pt x="19124" y="10405"/>
                  </a:lnTo>
                  <a:lnTo>
                    <a:pt x="19365" y="10626"/>
                  </a:lnTo>
                  <a:lnTo>
                    <a:pt x="19586" y="10847"/>
                  </a:lnTo>
                  <a:lnTo>
                    <a:pt x="19786" y="11088"/>
                  </a:lnTo>
                  <a:lnTo>
                    <a:pt x="19987" y="11349"/>
                  </a:lnTo>
                  <a:lnTo>
                    <a:pt x="20168" y="11590"/>
                  </a:lnTo>
                  <a:lnTo>
                    <a:pt x="20329" y="11872"/>
                  </a:lnTo>
                  <a:lnTo>
                    <a:pt x="20469" y="12133"/>
                  </a:lnTo>
                  <a:lnTo>
                    <a:pt x="20610" y="12414"/>
                  </a:lnTo>
                  <a:lnTo>
                    <a:pt x="20751" y="12695"/>
                  </a:lnTo>
                  <a:lnTo>
                    <a:pt x="20851" y="12976"/>
                  </a:lnTo>
                  <a:lnTo>
                    <a:pt x="20952" y="13278"/>
                  </a:lnTo>
                  <a:lnTo>
                    <a:pt x="21032" y="13579"/>
                  </a:lnTo>
                  <a:lnTo>
                    <a:pt x="21092" y="13880"/>
                  </a:lnTo>
                  <a:lnTo>
                    <a:pt x="21152" y="14182"/>
                  </a:lnTo>
                  <a:lnTo>
                    <a:pt x="21193" y="14483"/>
                  </a:lnTo>
                  <a:lnTo>
                    <a:pt x="21213" y="14784"/>
                  </a:lnTo>
                  <a:lnTo>
                    <a:pt x="21233" y="15106"/>
                  </a:lnTo>
                  <a:lnTo>
                    <a:pt x="21233" y="15407"/>
                  </a:lnTo>
                  <a:lnTo>
                    <a:pt x="21213" y="15708"/>
                  </a:lnTo>
                  <a:lnTo>
                    <a:pt x="21172" y="16030"/>
                  </a:lnTo>
                  <a:lnTo>
                    <a:pt x="21112" y="16331"/>
                  </a:lnTo>
                  <a:lnTo>
                    <a:pt x="21052" y="16632"/>
                  </a:lnTo>
                  <a:lnTo>
                    <a:pt x="20972" y="16934"/>
                  </a:lnTo>
                  <a:lnTo>
                    <a:pt x="20891" y="17235"/>
                  </a:lnTo>
                  <a:lnTo>
                    <a:pt x="20771" y="17536"/>
                  </a:lnTo>
                  <a:lnTo>
                    <a:pt x="20650" y="17817"/>
                  </a:lnTo>
                  <a:lnTo>
                    <a:pt x="20510" y="18119"/>
                  </a:lnTo>
                  <a:lnTo>
                    <a:pt x="20349" y="18400"/>
                  </a:lnTo>
                  <a:lnTo>
                    <a:pt x="20168" y="18681"/>
                  </a:lnTo>
                  <a:lnTo>
                    <a:pt x="19987" y="18942"/>
                  </a:lnTo>
                  <a:lnTo>
                    <a:pt x="19786" y="19203"/>
                  </a:lnTo>
                  <a:lnTo>
                    <a:pt x="19565" y="19445"/>
                  </a:lnTo>
                  <a:lnTo>
                    <a:pt x="19345" y="19686"/>
                  </a:lnTo>
                  <a:lnTo>
                    <a:pt x="19124" y="19907"/>
                  </a:lnTo>
                  <a:lnTo>
                    <a:pt x="18883" y="20107"/>
                  </a:lnTo>
                  <a:lnTo>
                    <a:pt x="18621" y="20308"/>
                  </a:lnTo>
                  <a:lnTo>
                    <a:pt x="18360" y="20489"/>
                  </a:lnTo>
                  <a:lnTo>
                    <a:pt x="18099" y="20650"/>
                  </a:lnTo>
                  <a:lnTo>
                    <a:pt x="17838" y="20810"/>
                  </a:lnTo>
                  <a:lnTo>
                    <a:pt x="17557" y="20951"/>
                  </a:lnTo>
                  <a:lnTo>
                    <a:pt x="17276" y="21072"/>
                  </a:lnTo>
                  <a:lnTo>
                    <a:pt x="16974" y="21192"/>
                  </a:lnTo>
                  <a:lnTo>
                    <a:pt x="16693" y="21293"/>
                  </a:lnTo>
                  <a:lnTo>
                    <a:pt x="16392" y="21373"/>
                  </a:lnTo>
                  <a:lnTo>
                    <a:pt x="16090" y="21433"/>
                  </a:lnTo>
                  <a:lnTo>
                    <a:pt x="15789" y="21493"/>
                  </a:lnTo>
                  <a:lnTo>
                    <a:pt x="15488" y="21534"/>
                  </a:lnTo>
                  <a:lnTo>
                    <a:pt x="15166" y="21554"/>
                  </a:lnTo>
                  <a:lnTo>
                    <a:pt x="14564" y="21554"/>
                  </a:lnTo>
                  <a:lnTo>
                    <a:pt x="14242" y="21534"/>
                  </a:lnTo>
                  <a:lnTo>
                    <a:pt x="13941" y="21514"/>
                  </a:lnTo>
                  <a:lnTo>
                    <a:pt x="13640" y="21453"/>
                  </a:lnTo>
                  <a:lnTo>
                    <a:pt x="13338" y="21393"/>
                  </a:lnTo>
                  <a:lnTo>
                    <a:pt x="13037" y="21313"/>
                  </a:lnTo>
                  <a:lnTo>
                    <a:pt x="12736" y="21212"/>
                  </a:lnTo>
                  <a:lnTo>
                    <a:pt x="12435" y="21112"/>
                  </a:lnTo>
                  <a:lnTo>
                    <a:pt x="12133" y="20971"/>
                  </a:lnTo>
                  <a:lnTo>
                    <a:pt x="11852" y="20831"/>
                  </a:lnTo>
                  <a:lnTo>
                    <a:pt x="11571" y="20670"/>
                  </a:lnTo>
                  <a:lnTo>
                    <a:pt x="11290" y="20509"/>
                  </a:lnTo>
                  <a:lnTo>
                    <a:pt x="11028" y="20328"/>
                  </a:lnTo>
                  <a:lnTo>
                    <a:pt x="10767" y="20107"/>
                  </a:lnTo>
                  <a:lnTo>
                    <a:pt x="10506" y="19907"/>
                  </a:lnTo>
                  <a:lnTo>
                    <a:pt x="10285" y="19686"/>
                  </a:lnTo>
                  <a:lnTo>
                    <a:pt x="10064" y="19445"/>
                  </a:lnTo>
                  <a:lnTo>
                    <a:pt x="9843" y="19203"/>
                  </a:lnTo>
                  <a:lnTo>
                    <a:pt x="9663" y="18962"/>
                  </a:lnTo>
                  <a:lnTo>
                    <a:pt x="9482" y="18701"/>
                  </a:lnTo>
                  <a:lnTo>
                    <a:pt x="9301" y="18440"/>
                  </a:lnTo>
                  <a:lnTo>
                    <a:pt x="9160" y="18159"/>
                  </a:lnTo>
                  <a:lnTo>
                    <a:pt x="9020" y="17878"/>
                  </a:lnTo>
                  <a:lnTo>
                    <a:pt x="8899" y="17597"/>
                  </a:lnTo>
                  <a:lnTo>
                    <a:pt x="8779" y="17315"/>
                  </a:lnTo>
                  <a:lnTo>
                    <a:pt x="8678" y="17014"/>
                  </a:lnTo>
                  <a:lnTo>
                    <a:pt x="8598" y="16733"/>
                  </a:lnTo>
                  <a:lnTo>
                    <a:pt x="8538" y="16431"/>
                  </a:lnTo>
                  <a:lnTo>
                    <a:pt x="8477" y="16130"/>
                  </a:lnTo>
                  <a:lnTo>
                    <a:pt x="8437" y="15809"/>
                  </a:lnTo>
                  <a:lnTo>
                    <a:pt x="8417" y="15507"/>
                  </a:lnTo>
                  <a:lnTo>
                    <a:pt x="8397" y="15206"/>
                  </a:lnTo>
                  <a:lnTo>
                    <a:pt x="8417" y="14885"/>
                  </a:lnTo>
                  <a:lnTo>
                    <a:pt x="8437" y="14583"/>
                  </a:lnTo>
                  <a:lnTo>
                    <a:pt x="8457" y="14282"/>
                  </a:lnTo>
                  <a:lnTo>
                    <a:pt x="8518" y="13961"/>
                  </a:lnTo>
                  <a:lnTo>
                    <a:pt x="8578" y="13659"/>
                  </a:lnTo>
                  <a:lnTo>
                    <a:pt x="8658" y="13358"/>
                  </a:lnTo>
                  <a:lnTo>
                    <a:pt x="8759" y="13057"/>
                  </a:lnTo>
                  <a:lnTo>
                    <a:pt x="8859" y="12755"/>
                  </a:lnTo>
                  <a:lnTo>
                    <a:pt x="8980" y="12474"/>
                  </a:lnTo>
                  <a:lnTo>
                    <a:pt x="9120" y="12193"/>
                  </a:lnTo>
                  <a:lnTo>
                    <a:pt x="9281" y="11912"/>
                  </a:lnTo>
                  <a:lnTo>
                    <a:pt x="9462" y="11631"/>
                  </a:lnTo>
                  <a:lnTo>
                    <a:pt x="9642" y="11349"/>
                  </a:lnTo>
                  <a:lnTo>
                    <a:pt x="9843" y="11088"/>
                  </a:lnTo>
                  <a:lnTo>
                    <a:pt x="10064" y="10847"/>
                  </a:lnTo>
                  <a:lnTo>
                    <a:pt x="10285" y="10606"/>
                  </a:lnTo>
                  <a:lnTo>
                    <a:pt x="10526" y="10385"/>
                  </a:lnTo>
                  <a:lnTo>
                    <a:pt x="10767" y="10184"/>
                  </a:lnTo>
                  <a:lnTo>
                    <a:pt x="11008" y="9983"/>
                  </a:lnTo>
                  <a:lnTo>
                    <a:pt x="11269" y="9803"/>
                  </a:lnTo>
                  <a:lnTo>
                    <a:pt x="11531" y="9642"/>
                  </a:lnTo>
                  <a:lnTo>
                    <a:pt x="11812" y="9481"/>
                  </a:lnTo>
                  <a:lnTo>
                    <a:pt x="12073" y="9341"/>
                  </a:lnTo>
                  <a:lnTo>
                    <a:pt x="12354" y="9220"/>
                  </a:lnTo>
                  <a:lnTo>
                    <a:pt x="12656" y="9120"/>
                  </a:lnTo>
                  <a:lnTo>
                    <a:pt x="12937" y="9019"/>
                  </a:lnTo>
                  <a:lnTo>
                    <a:pt x="13238" y="8939"/>
                  </a:lnTo>
                  <a:lnTo>
                    <a:pt x="13539" y="8859"/>
                  </a:lnTo>
                  <a:lnTo>
                    <a:pt x="13841" y="8818"/>
                  </a:lnTo>
                  <a:lnTo>
                    <a:pt x="14142" y="8778"/>
                  </a:lnTo>
                  <a:lnTo>
                    <a:pt x="14463" y="8738"/>
                  </a:lnTo>
                  <a:close/>
                  <a:moveTo>
                    <a:pt x="14885" y="0"/>
                  </a:moveTo>
                  <a:lnTo>
                    <a:pt x="14142" y="20"/>
                  </a:lnTo>
                  <a:lnTo>
                    <a:pt x="13399" y="80"/>
                  </a:lnTo>
                  <a:lnTo>
                    <a:pt x="12133" y="2491"/>
                  </a:lnTo>
                  <a:lnTo>
                    <a:pt x="11511" y="2652"/>
                  </a:lnTo>
                  <a:lnTo>
                    <a:pt x="10888" y="2832"/>
                  </a:lnTo>
                  <a:lnTo>
                    <a:pt x="10265" y="3033"/>
                  </a:lnTo>
                  <a:lnTo>
                    <a:pt x="9642" y="3294"/>
                  </a:lnTo>
                  <a:lnTo>
                    <a:pt x="7212" y="2029"/>
                  </a:lnTo>
                  <a:lnTo>
                    <a:pt x="6589" y="2411"/>
                  </a:lnTo>
                  <a:lnTo>
                    <a:pt x="5966" y="2832"/>
                  </a:lnTo>
                  <a:lnTo>
                    <a:pt x="5384" y="3294"/>
                  </a:lnTo>
                  <a:lnTo>
                    <a:pt x="4801" y="3777"/>
                  </a:lnTo>
                  <a:lnTo>
                    <a:pt x="5203" y="6468"/>
                  </a:lnTo>
                  <a:lnTo>
                    <a:pt x="4781" y="6970"/>
                  </a:lnTo>
                  <a:lnTo>
                    <a:pt x="4380" y="7493"/>
                  </a:lnTo>
                  <a:lnTo>
                    <a:pt x="3998" y="8035"/>
                  </a:lnTo>
                  <a:lnTo>
                    <a:pt x="3656" y="8597"/>
                  </a:lnTo>
                  <a:lnTo>
                    <a:pt x="965" y="8999"/>
                  </a:lnTo>
                  <a:lnTo>
                    <a:pt x="684" y="9702"/>
                  </a:lnTo>
                  <a:lnTo>
                    <a:pt x="422" y="10405"/>
                  </a:lnTo>
                  <a:lnTo>
                    <a:pt x="201" y="11108"/>
                  </a:lnTo>
                  <a:lnTo>
                    <a:pt x="21" y="11831"/>
                  </a:lnTo>
                  <a:lnTo>
                    <a:pt x="1949" y="13780"/>
                  </a:lnTo>
                  <a:lnTo>
                    <a:pt x="1909" y="14423"/>
                  </a:lnTo>
                  <a:lnTo>
                    <a:pt x="1889" y="15086"/>
                  </a:lnTo>
                  <a:lnTo>
                    <a:pt x="1889" y="15728"/>
                  </a:lnTo>
                  <a:lnTo>
                    <a:pt x="1949" y="16391"/>
                  </a:lnTo>
                  <a:lnTo>
                    <a:pt x="1" y="18300"/>
                  </a:lnTo>
                  <a:lnTo>
                    <a:pt x="181" y="19043"/>
                  </a:lnTo>
                  <a:lnTo>
                    <a:pt x="382" y="19746"/>
                  </a:lnTo>
                  <a:lnTo>
                    <a:pt x="623" y="20469"/>
                  </a:lnTo>
                  <a:lnTo>
                    <a:pt x="905" y="21152"/>
                  </a:lnTo>
                  <a:lnTo>
                    <a:pt x="3596" y="21594"/>
                  </a:lnTo>
                  <a:lnTo>
                    <a:pt x="3938" y="22156"/>
                  </a:lnTo>
                  <a:lnTo>
                    <a:pt x="4299" y="22699"/>
                  </a:lnTo>
                  <a:lnTo>
                    <a:pt x="4701" y="23221"/>
                  </a:lnTo>
                  <a:lnTo>
                    <a:pt x="5123" y="23743"/>
                  </a:lnTo>
                  <a:lnTo>
                    <a:pt x="4681" y="26435"/>
                  </a:lnTo>
                  <a:lnTo>
                    <a:pt x="5243" y="26917"/>
                  </a:lnTo>
                  <a:lnTo>
                    <a:pt x="5846" y="27379"/>
                  </a:lnTo>
                  <a:lnTo>
                    <a:pt x="6469" y="27801"/>
                  </a:lnTo>
                  <a:lnTo>
                    <a:pt x="7091" y="28182"/>
                  </a:lnTo>
                  <a:lnTo>
                    <a:pt x="9522" y="26957"/>
                  </a:lnTo>
                  <a:lnTo>
                    <a:pt x="10145" y="27218"/>
                  </a:lnTo>
                  <a:lnTo>
                    <a:pt x="10767" y="27439"/>
                  </a:lnTo>
                  <a:lnTo>
                    <a:pt x="11390" y="27640"/>
                  </a:lnTo>
                  <a:lnTo>
                    <a:pt x="12013" y="27781"/>
                  </a:lnTo>
                  <a:lnTo>
                    <a:pt x="13238" y="30211"/>
                  </a:lnTo>
                  <a:lnTo>
                    <a:pt x="14001" y="30272"/>
                  </a:lnTo>
                  <a:lnTo>
                    <a:pt x="14745" y="30292"/>
                  </a:lnTo>
                  <a:lnTo>
                    <a:pt x="15488" y="30272"/>
                  </a:lnTo>
                  <a:lnTo>
                    <a:pt x="16231" y="30231"/>
                  </a:lnTo>
                  <a:lnTo>
                    <a:pt x="17497" y="27801"/>
                  </a:lnTo>
                  <a:lnTo>
                    <a:pt x="18119" y="27660"/>
                  </a:lnTo>
                  <a:lnTo>
                    <a:pt x="18762" y="27479"/>
                  </a:lnTo>
                  <a:lnTo>
                    <a:pt x="19365" y="27258"/>
                  </a:lnTo>
                  <a:lnTo>
                    <a:pt x="19987" y="27017"/>
                  </a:lnTo>
                  <a:lnTo>
                    <a:pt x="22418" y="28263"/>
                  </a:lnTo>
                  <a:lnTo>
                    <a:pt x="23041" y="27881"/>
                  </a:lnTo>
                  <a:lnTo>
                    <a:pt x="23663" y="27459"/>
                  </a:lnTo>
                  <a:lnTo>
                    <a:pt x="24246" y="27017"/>
                  </a:lnTo>
                  <a:lnTo>
                    <a:pt x="24828" y="26535"/>
                  </a:lnTo>
                  <a:lnTo>
                    <a:pt x="24427" y="23844"/>
                  </a:lnTo>
                  <a:lnTo>
                    <a:pt x="24848" y="23341"/>
                  </a:lnTo>
                  <a:lnTo>
                    <a:pt x="25250" y="22819"/>
                  </a:lnTo>
                  <a:lnTo>
                    <a:pt x="25632" y="22277"/>
                  </a:lnTo>
                  <a:lnTo>
                    <a:pt x="25973" y="21714"/>
                  </a:lnTo>
                  <a:lnTo>
                    <a:pt x="28665" y="21293"/>
                  </a:lnTo>
                  <a:lnTo>
                    <a:pt x="28966" y="20610"/>
                  </a:lnTo>
                  <a:lnTo>
                    <a:pt x="29207" y="19907"/>
                  </a:lnTo>
                  <a:lnTo>
                    <a:pt x="29428" y="19183"/>
                  </a:lnTo>
                  <a:lnTo>
                    <a:pt x="29609" y="18460"/>
                  </a:lnTo>
                  <a:lnTo>
                    <a:pt x="27681" y="16532"/>
                  </a:lnTo>
                  <a:lnTo>
                    <a:pt x="27741" y="15869"/>
                  </a:lnTo>
                  <a:lnTo>
                    <a:pt x="27761" y="15206"/>
                  </a:lnTo>
                  <a:lnTo>
                    <a:pt x="27741" y="14563"/>
                  </a:lnTo>
                  <a:lnTo>
                    <a:pt x="27701" y="13921"/>
                  </a:lnTo>
                  <a:lnTo>
                    <a:pt x="29629" y="11992"/>
                  </a:lnTo>
                  <a:lnTo>
                    <a:pt x="29448" y="11269"/>
                  </a:lnTo>
                  <a:lnTo>
                    <a:pt x="29248" y="10546"/>
                  </a:lnTo>
                  <a:lnTo>
                    <a:pt x="29006" y="9843"/>
                  </a:lnTo>
                  <a:lnTo>
                    <a:pt x="28725" y="9140"/>
                  </a:lnTo>
                  <a:lnTo>
                    <a:pt x="26034" y="8698"/>
                  </a:lnTo>
                  <a:lnTo>
                    <a:pt x="25692" y="8135"/>
                  </a:lnTo>
                  <a:lnTo>
                    <a:pt x="25331" y="7593"/>
                  </a:lnTo>
                  <a:lnTo>
                    <a:pt x="24929" y="7071"/>
                  </a:lnTo>
                  <a:lnTo>
                    <a:pt x="24507" y="6569"/>
                  </a:lnTo>
                  <a:lnTo>
                    <a:pt x="24949" y="3877"/>
                  </a:lnTo>
                  <a:lnTo>
                    <a:pt x="24386" y="3395"/>
                  </a:lnTo>
                  <a:lnTo>
                    <a:pt x="23784" y="2933"/>
                  </a:lnTo>
                  <a:lnTo>
                    <a:pt x="23181" y="2511"/>
                  </a:lnTo>
                  <a:lnTo>
                    <a:pt x="22538" y="2109"/>
                  </a:lnTo>
                  <a:lnTo>
                    <a:pt x="20108" y="3335"/>
                  </a:lnTo>
                  <a:lnTo>
                    <a:pt x="19485" y="3073"/>
                  </a:lnTo>
                  <a:lnTo>
                    <a:pt x="18862" y="2852"/>
                  </a:lnTo>
                  <a:lnTo>
                    <a:pt x="18240" y="2672"/>
                  </a:lnTo>
                  <a:lnTo>
                    <a:pt x="17617" y="2511"/>
                  </a:lnTo>
                  <a:lnTo>
                    <a:pt x="16392" y="80"/>
                  </a:lnTo>
                  <a:lnTo>
                    <a:pt x="15628" y="20"/>
                  </a:lnTo>
                  <a:lnTo>
                    <a:pt x="148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3005500" y="4459950"/>
              <a:ext cx="432400" cy="432400"/>
            </a:xfrm>
            <a:custGeom>
              <a:avLst/>
              <a:gdLst/>
              <a:ahLst/>
              <a:cxnLst/>
              <a:rect l="l" t="t" r="r" b="b"/>
              <a:pathLst>
                <a:path w="17296" h="17296" extrusionOk="0">
                  <a:moveTo>
                    <a:pt x="8578" y="442"/>
                  </a:moveTo>
                  <a:lnTo>
                    <a:pt x="8979" y="462"/>
                  </a:lnTo>
                  <a:lnTo>
                    <a:pt x="9381" y="482"/>
                  </a:lnTo>
                  <a:lnTo>
                    <a:pt x="9763" y="523"/>
                  </a:lnTo>
                  <a:lnTo>
                    <a:pt x="10164" y="583"/>
                  </a:lnTo>
                  <a:lnTo>
                    <a:pt x="10546" y="663"/>
                  </a:lnTo>
                  <a:lnTo>
                    <a:pt x="10928" y="764"/>
                  </a:lnTo>
                  <a:lnTo>
                    <a:pt x="11330" y="884"/>
                  </a:lnTo>
                  <a:lnTo>
                    <a:pt x="11691" y="1025"/>
                  </a:lnTo>
                  <a:lnTo>
                    <a:pt x="12073" y="1186"/>
                  </a:lnTo>
                  <a:lnTo>
                    <a:pt x="12434" y="1366"/>
                  </a:lnTo>
                  <a:lnTo>
                    <a:pt x="12796" y="1567"/>
                  </a:lnTo>
                  <a:lnTo>
                    <a:pt x="13157" y="1788"/>
                  </a:lnTo>
                  <a:lnTo>
                    <a:pt x="13499" y="2029"/>
                  </a:lnTo>
                  <a:lnTo>
                    <a:pt x="13820" y="2290"/>
                  </a:lnTo>
                  <a:lnTo>
                    <a:pt x="14142" y="2551"/>
                  </a:lnTo>
                  <a:lnTo>
                    <a:pt x="14423" y="2833"/>
                  </a:lnTo>
                  <a:lnTo>
                    <a:pt x="14704" y="3114"/>
                  </a:lnTo>
                  <a:lnTo>
                    <a:pt x="14965" y="3415"/>
                  </a:lnTo>
                  <a:lnTo>
                    <a:pt x="15226" y="3737"/>
                  </a:lnTo>
                  <a:lnTo>
                    <a:pt x="15447" y="4058"/>
                  </a:lnTo>
                  <a:lnTo>
                    <a:pt x="15668" y="4399"/>
                  </a:lnTo>
                  <a:lnTo>
                    <a:pt x="15869" y="4741"/>
                  </a:lnTo>
                  <a:lnTo>
                    <a:pt x="16050" y="5103"/>
                  </a:lnTo>
                  <a:lnTo>
                    <a:pt x="16211" y="5464"/>
                  </a:lnTo>
                  <a:lnTo>
                    <a:pt x="16351" y="5826"/>
                  </a:lnTo>
                  <a:lnTo>
                    <a:pt x="16472" y="6207"/>
                  </a:lnTo>
                  <a:lnTo>
                    <a:pt x="16592" y="6609"/>
                  </a:lnTo>
                  <a:lnTo>
                    <a:pt x="16673" y="6991"/>
                  </a:lnTo>
                  <a:lnTo>
                    <a:pt x="16753" y="7392"/>
                  </a:lnTo>
                  <a:lnTo>
                    <a:pt x="16813" y="7814"/>
                  </a:lnTo>
                  <a:lnTo>
                    <a:pt x="16833" y="8216"/>
                  </a:lnTo>
                  <a:lnTo>
                    <a:pt x="16853" y="8618"/>
                  </a:lnTo>
                  <a:lnTo>
                    <a:pt x="16833" y="9020"/>
                  </a:lnTo>
                  <a:lnTo>
                    <a:pt x="16813" y="9421"/>
                  </a:lnTo>
                  <a:lnTo>
                    <a:pt x="16773" y="9823"/>
                  </a:lnTo>
                  <a:lnTo>
                    <a:pt x="16693" y="10205"/>
                  </a:lnTo>
                  <a:lnTo>
                    <a:pt x="16612" y="10586"/>
                  </a:lnTo>
                  <a:lnTo>
                    <a:pt x="16512" y="10988"/>
                  </a:lnTo>
                  <a:lnTo>
                    <a:pt x="16391" y="11370"/>
                  </a:lnTo>
                  <a:lnTo>
                    <a:pt x="16251" y="11731"/>
                  </a:lnTo>
                  <a:lnTo>
                    <a:pt x="16090" y="12093"/>
                  </a:lnTo>
                  <a:lnTo>
                    <a:pt x="15909" y="12454"/>
                  </a:lnTo>
                  <a:lnTo>
                    <a:pt x="15709" y="12816"/>
                  </a:lnTo>
                  <a:lnTo>
                    <a:pt x="15488" y="13158"/>
                  </a:lnTo>
                  <a:lnTo>
                    <a:pt x="15247" y="13499"/>
                  </a:lnTo>
                  <a:lnTo>
                    <a:pt x="15005" y="13820"/>
                  </a:lnTo>
                  <a:lnTo>
                    <a:pt x="14744" y="14122"/>
                  </a:lnTo>
                  <a:lnTo>
                    <a:pt x="14463" y="14423"/>
                  </a:lnTo>
                  <a:lnTo>
                    <a:pt x="14182" y="14704"/>
                  </a:lnTo>
                  <a:lnTo>
                    <a:pt x="13881" y="14965"/>
                  </a:lnTo>
                  <a:lnTo>
                    <a:pt x="13559" y="15206"/>
                  </a:lnTo>
                  <a:lnTo>
                    <a:pt x="13238" y="15447"/>
                  </a:lnTo>
                  <a:lnTo>
                    <a:pt x="12896" y="15648"/>
                  </a:lnTo>
                  <a:lnTo>
                    <a:pt x="12555" y="15849"/>
                  </a:lnTo>
                  <a:lnTo>
                    <a:pt x="12193" y="16030"/>
                  </a:lnTo>
                  <a:lnTo>
                    <a:pt x="11832" y="16191"/>
                  </a:lnTo>
                  <a:lnTo>
                    <a:pt x="11450" y="16351"/>
                  </a:lnTo>
                  <a:lnTo>
                    <a:pt x="11088" y="16472"/>
                  </a:lnTo>
                  <a:lnTo>
                    <a:pt x="10687" y="16572"/>
                  </a:lnTo>
                  <a:lnTo>
                    <a:pt x="10285" y="16673"/>
                  </a:lnTo>
                  <a:lnTo>
                    <a:pt x="9883" y="16753"/>
                  </a:lnTo>
                  <a:lnTo>
                    <a:pt x="9481" y="16793"/>
                  </a:lnTo>
                  <a:lnTo>
                    <a:pt x="9080" y="16833"/>
                  </a:lnTo>
                  <a:lnTo>
                    <a:pt x="8276" y="16833"/>
                  </a:lnTo>
                  <a:lnTo>
                    <a:pt x="7875" y="16813"/>
                  </a:lnTo>
                  <a:lnTo>
                    <a:pt x="7473" y="16753"/>
                  </a:lnTo>
                  <a:lnTo>
                    <a:pt x="7091" y="16693"/>
                  </a:lnTo>
                  <a:lnTo>
                    <a:pt x="6689" y="16613"/>
                  </a:lnTo>
                  <a:lnTo>
                    <a:pt x="6308" y="16512"/>
                  </a:lnTo>
                  <a:lnTo>
                    <a:pt x="5926" y="16371"/>
                  </a:lnTo>
                  <a:lnTo>
                    <a:pt x="5564" y="16231"/>
                  </a:lnTo>
                  <a:lnTo>
                    <a:pt x="5183" y="16070"/>
                  </a:lnTo>
                  <a:lnTo>
                    <a:pt x="4821" y="15889"/>
                  </a:lnTo>
                  <a:lnTo>
                    <a:pt x="4480" y="15709"/>
                  </a:lnTo>
                  <a:lnTo>
                    <a:pt x="4138" y="15488"/>
                  </a:lnTo>
                  <a:lnTo>
                    <a:pt x="3797" y="15247"/>
                  </a:lnTo>
                  <a:lnTo>
                    <a:pt x="3455" y="14985"/>
                  </a:lnTo>
                  <a:lnTo>
                    <a:pt x="3154" y="14724"/>
                  </a:lnTo>
                  <a:lnTo>
                    <a:pt x="2853" y="14443"/>
                  </a:lnTo>
                  <a:lnTo>
                    <a:pt x="2572" y="14142"/>
                  </a:lnTo>
                  <a:lnTo>
                    <a:pt x="2310" y="13820"/>
                  </a:lnTo>
                  <a:lnTo>
                    <a:pt x="2049" y="13519"/>
                  </a:lnTo>
                  <a:lnTo>
                    <a:pt x="1828" y="13178"/>
                  </a:lnTo>
                  <a:lnTo>
                    <a:pt x="1607" y="12836"/>
                  </a:lnTo>
                  <a:lnTo>
                    <a:pt x="1406" y="12495"/>
                  </a:lnTo>
                  <a:lnTo>
                    <a:pt x="1246" y="12133"/>
                  </a:lnTo>
                  <a:lnTo>
                    <a:pt x="1085" y="11771"/>
                  </a:lnTo>
                  <a:lnTo>
                    <a:pt x="944" y="11410"/>
                  </a:lnTo>
                  <a:lnTo>
                    <a:pt x="804" y="11028"/>
                  </a:lnTo>
                  <a:lnTo>
                    <a:pt x="703" y="10647"/>
                  </a:lnTo>
                  <a:lnTo>
                    <a:pt x="623" y="10265"/>
                  </a:lnTo>
                  <a:lnTo>
                    <a:pt x="543" y="9883"/>
                  </a:lnTo>
                  <a:lnTo>
                    <a:pt x="503" y="9502"/>
                  </a:lnTo>
                  <a:lnTo>
                    <a:pt x="462" y="9100"/>
                  </a:lnTo>
                  <a:lnTo>
                    <a:pt x="462" y="8698"/>
                  </a:lnTo>
                  <a:lnTo>
                    <a:pt x="462" y="8316"/>
                  </a:lnTo>
                  <a:lnTo>
                    <a:pt x="482" y="7915"/>
                  </a:lnTo>
                  <a:lnTo>
                    <a:pt x="523" y="7533"/>
                  </a:lnTo>
                  <a:lnTo>
                    <a:pt x="603" y="7131"/>
                  </a:lnTo>
                  <a:lnTo>
                    <a:pt x="683" y="6750"/>
                  </a:lnTo>
                  <a:lnTo>
                    <a:pt x="784" y="6348"/>
                  </a:lnTo>
                  <a:lnTo>
                    <a:pt x="904" y="5966"/>
                  </a:lnTo>
                  <a:lnTo>
                    <a:pt x="1045" y="5585"/>
                  </a:lnTo>
                  <a:lnTo>
                    <a:pt x="1206" y="5223"/>
                  </a:lnTo>
                  <a:lnTo>
                    <a:pt x="1386" y="4841"/>
                  </a:lnTo>
                  <a:lnTo>
                    <a:pt x="1587" y="4500"/>
                  </a:lnTo>
                  <a:lnTo>
                    <a:pt x="1808" y="4138"/>
                  </a:lnTo>
                  <a:lnTo>
                    <a:pt x="2049" y="3797"/>
                  </a:lnTo>
                  <a:lnTo>
                    <a:pt x="2290" y="3455"/>
                  </a:lnTo>
                  <a:lnTo>
                    <a:pt x="2572" y="3134"/>
                  </a:lnTo>
                  <a:lnTo>
                    <a:pt x="2853" y="2833"/>
                  </a:lnTo>
                  <a:lnTo>
                    <a:pt x="3154" y="2551"/>
                  </a:lnTo>
                  <a:lnTo>
                    <a:pt x="3455" y="2290"/>
                  </a:lnTo>
                  <a:lnTo>
                    <a:pt x="3777" y="2049"/>
                  </a:lnTo>
                  <a:lnTo>
                    <a:pt x="4118" y="1808"/>
                  </a:lnTo>
                  <a:lnTo>
                    <a:pt x="4440" y="1607"/>
                  </a:lnTo>
                  <a:lnTo>
                    <a:pt x="4801" y="1406"/>
                  </a:lnTo>
                  <a:lnTo>
                    <a:pt x="5143" y="1226"/>
                  </a:lnTo>
                  <a:lnTo>
                    <a:pt x="5504" y="1065"/>
                  </a:lnTo>
                  <a:lnTo>
                    <a:pt x="5886" y="924"/>
                  </a:lnTo>
                  <a:lnTo>
                    <a:pt x="6247" y="804"/>
                  </a:lnTo>
                  <a:lnTo>
                    <a:pt x="6629" y="703"/>
                  </a:lnTo>
                  <a:lnTo>
                    <a:pt x="7031" y="603"/>
                  </a:lnTo>
                  <a:lnTo>
                    <a:pt x="7413" y="543"/>
                  </a:lnTo>
                  <a:lnTo>
                    <a:pt x="7794" y="503"/>
                  </a:lnTo>
                  <a:lnTo>
                    <a:pt x="8196" y="462"/>
                  </a:lnTo>
                  <a:lnTo>
                    <a:pt x="8578" y="442"/>
                  </a:lnTo>
                  <a:close/>
                  <a:moveTo>
                    <a:pt x="8156" y="0"/>
                  </a:moveTo>
                  <a:lnTo>
                    <a:pt x="7754" y="41"/>
                  </a:lnTo>
                  <a:lnTo>
                    <a:pt x="7332" y="101"/>
                  </a:lnTo>
                  <a:lnTo>
                    <a:pt x="6930" y="161"/>
                  </a:lnTo>
                  <a:lnTo>
                    <a:pt x="6529" y="261"/>
                  </a:lnTo>
                  <a:lnTo>
                    <a:pt x="6127" y="362"/>
                  </a:lnTo>
                  <a:lnTo>
                    <a:pt x="5725" y="503"/>
                  </a:lnTo>
                  <a:lnTo>
                    <a:pt x="5344" y="643"/>
                  </a:lnTo>
                  <a:lnTo>
                    <a:pt x="4962" y="824"/>
                  </a:lnTo>
                  <a:lnTo>
                    <a:pt x="4580" y="1005"/>
                  </a:lnTo>
                  <a:lnTo>
                    <a:pt x="4219" y="1206"/>
                  </a:lnTo>
                  <a:lnTo>
                    <a:pt x="3857" y="1447"/>
                  </a:lnTo>
                  <a:lnTo>
                    <a:pt x="3516" y="1688"/>
                  </a:lnTo>
                  <a:lnTo>
                    <a:pt x="3174" y="1949"/>
                  </a:lnTo>
                  <a:lnTo>
                    <a:pt x="2853" y="2230"/>
                  </a:lnTo>
                  <a:lnTo>
                    <a:pt x="2531" y="2511"/>
                  </a:lnTo>
                  <a:lnTo>
                    <a:pt x="2230" y="2833"/>
                  </a:lnTo>
                  <a:lnTo>
                    <a:pt x="1949" y="3174"/>
                  </a:lnTo>
                  <a:lnTo>
                    <a:pt x="1668" y="3516"/>
                  </a:lnTo>
                  <a:lnTo>
                    <a:pt x="1427" y="3877"/>
                  </a:lnTo>
                  <a:lnTo>
                    <a:pt x="1185" y="4259"/>
                  </a:lnTo>
                  <a:lnTo>
                    <a:pt x="985" y="4641"/>
                  </a:lnTo>
                  <a:lnTo>
                    <a:pt x="784" y="5022"/>
                  </a:lnTo>
                  <a:lnTo>
                    <a:pt x="623" y="5424"/>
                  </a:lnTo>
                  <a:lnTo>
                    <a:pt x="462" y="5826"/>
                  </a:lnTo>
                  <a:lnTo>
                    <a:pt x="342" y="6227"/>
                  </a:lnTo>
                  <a:lnTo>
                    <a:pt x="241" y="6629"/>
                  </a:lnTo>
                  <a:lnTo>
                    <a:pt x="141" y="7051"/>
                  </a:lnTo>
                  <a:lnTo>
                    <a:pt x="81" y="7453"/>
                  </a:lnTo>
                  <a:lnTo>
                    <a:pt x="41" y="7875"/>
                  </a:lnTo>
                  <a:lnTo>
                    <a:pt x="0" y="8296"/>
                  </a:lnTo>
                  <a:lnTo>
                    <a:pt x="0" y="8718"/>
                  </a:lnTo>
                  <a:lnTo>
                    <a:pt x="20" y="9120"/>
                  </a:lnTo>
                  <a:lnTo>
                    <a:pt x="41" y="9542"/>
                  </a:lnTo>
                  <a:lnTo>
                    <a:pt x="101" y="9944"/>
                  </a:lnTo>
                  <a:lnTo>
                    <a:pt x="181" y="10365"/>
                  </a:lnTo>
                  <a:lnTo>
                    <a:pt x="261" y="10767"/>
                  </a:lnTo>
                  <a:lnTo>
                    <a:pt x="382" y="11169"/>
                  </a:lnTo>
                  <a:lnTo>
                    <a:pt x="503" y="11571"/>
                  </a:lnTo>
                  <a:lnTo>
                    <a:pt x="663" y="11952"/>
                  </a:lnTo>
                  <a:lnTo>
                    <a:pt x="824" y="12334"/>
                  </a:lnTo>
                  <a:lnTo>
                    <a:pt x="1025" y="12716"/>
                  </a:lnTo>
                  <a:lnTo>
                    <a:pt x="1226" y="13077"/>
                  </a:lnTo>
                  <a:lnTo>
                    <a:pt x="1447" y="13439"/>
                  </a:lnTo>
                  <a:lnTo>
                    <a:pt x="1688" y="13780"/>
                  </a:lnTo>
                  <a:lnTo>
                    <a:pt x="1949" y="14122"/>
                  </a:lnTo>
                  <a:lnTo>
                    <a:pt x="2230" y="14443"/>
                  </a:lnTo>
                  <a:lnTo>
                    <a:pt x="2531" y="14764"/>
                  </a:lnTo>
                  <a:lnTo>
                    <a:pt x="2853" y="15046"/>
                  </a:lnTo>
                  <a:lnTo>
                    <a:pt x="3174" y="15347"/>
                  </a:lnTo>
                  <a:lnTo>
                    <a:pt x="3536" y="15608"/>
                  </a:lnTo>
                  <a:lnTo>
                    <a:pt x="3817" y="15809"/>
                  </a:lnTo>
                  <a:lnTo>
                    <a:pt x="4098" y="16010"/>
                  </a:lnTo>
                  <a:lnTo>
                    <a:pt x="4399" y="16171"/>
                  </a:lnTo>
                  <a:lnTo>
                    <a:pt x="4701" y="16351"/>
                  </a:lnTo>
                  <a:lnTo>
                    <a:pt x="5002" y="16492"/>
                  </a:lnTo>
                  <a:lnTo>
                    <a:pt x="5323" y="16633"/>
                  </a:lnTo>
                  <a:lnTo>
                    <a:pt x="5645" y="16753"/>
                  </a:lnTo>
                  <a:lnTo>
                    <a:pt x="5966" y="16874"/>
                  </a:lnTo>
                  <a:lnTo>
                    <a:pt x="6288" y="16974"/>
                  </a:lnTo>
                  <a:lnTo>
                    <a:pt x="6609" y="17054"/>
                  </a:lnTo>
                  <a:lnTo>
                    <a:pt x="6930" y="17135"/>
                  </a:lnTo>
                  <a:lnTo>
                    <a:pt x="7272" y="17195"/>
                  </a:lnTo>
                  <a:lnTo>
                    <a:pt x="7613" y="17235"/>
                  </a:lnTo>
                  <a:lnTo>
                    <a:pt x="7955" y="17275"/>
                  </a:lnTo>
                  <a:lnTo>
                    <a:pt x="8296" y="17295"/>
                  </a:lnTo>
                  <a:lnTo>
                    <a:pt x="8959" y="17295"/>
                  </a:lnTo>
                  <a:lnTo>
                    <a:pt x="9301" y="17275"/>
                  </a:lnTo>
                  <a:lnTo>
                    <a:pt x="9622" y="17235"/>
                  </a:lnTo>
                  <a:lnTo>
                    <a:pt x="9964" y="17195"/>
                  </a:lnTo>
                  <a:lnTo>
                    <a:pt x="10385" y="17115"/>
                  </a:lnTo>
                  <a:lnTo>
                    <a:pt x="10807" y="17014"/>
                  </a:lnTo>
                  <a:lnTo>
                    <a:pt x="11209" y="16914"/>
                  </a:lnTo>
                  <a:lnTo>
                    <a:pt x="11611" y="16773"/>
                  </a:lnTo>
                  <a:lnTo>
                    <a:pt x="12012" y="16613"/>
                  </a:lnTo>
                  <a:lnTo>
                    <a:pt x="12394" y="16452"/>
                  </a:lnTo>
                  <a:lnTo>
                    <a:pt x="12776" y="16251"/>
                  </a:lnTo>
                  <a:lnTo>
                    <a:pt x="13137" y="16050"/>
                  </a:lnTo>
                  <a:lnTo>
                    <a:pt x="13479" y="15809"/>
                  </a:lnTo>
                  <a:lnTo>
                    <a:pt x="13840" y="15568"/>
                  </a:lnTo>
                  <a:lnTo>
                    <a:pt x="14162" y="15307"/>
                  </a:lnTo>
                  <a:lnTo>
                    <a:pt x="14483" y="15026"/>
                  </a:lnTo>
                  <a:lnTo>
                    <a:pt x="14785" y="14744"/>
                  </a:lnTo>
                  <a:lnTo>
                    <a:pt x="15086" y="14423"/>
                  </a:lnTo>
                  <a:lnTo>
                    <a:pt x="15367" y="14102"/>
                  </a:lnTo>
                  <a:lnTo>
                    <a:pt x="15628" y="13760"/>
                  </a:lnTo>
                  <a:lnTo>
                    <a:pt x="15869" y="13399"/>
                  </a:lnTo>
                  <a:lnTo>
                    <a:pt x="16090" y="13037"/>
                  </a:lnTo>
                  <a:lnTo>
                    <a:pt x="16311" y="12675"/>
                  </a:lnTo>
                  <a:lnTo>
                    <a:pt x="16492" y="12294"/>
                  </a:lnTo>
                  <a:lnTo>
                    <a:pt x="16673" y="11912"/>
                  </a:lnTo>
                  <a:lnTo>
                    <a:pt x="16813" y="11510"/>
                  </a:lnTo>
                  <a:lnTo>
                    <a:pt x="16954" y="11109"/>
                  </a:lnTo>
                  <a:lnTo>
                    <a:pt x="17054" y="10707"/>
                  </a:lnTo>
                  <a:lnTo>
                    <a:pt x="17155" y="10285"/>
                  </a:lnTo>
                  <a:lnTo>
                    <a:pt x="17215" y="9883"/>
                  </a:lnTo>
                  <a:lnTo>
                    <a:pt x="17255" y="9461"/>
                  </a:lnTo>
                  <a:lnTo>
                    <a:pt x="17295" y="9040"/>
                  </a:lnTo>
                  <a:lnTo>
                    <a:pt x="17295" y="8618"/>
                  </a:lnTo>
                  <a:lnTo>
                    <a:pt x="17295" y="8196"/>
                  </a:lnTo>
                  <a:lnTo>
                    <a:pt x="17255" y="7754"/>
                  </a:lnTo>
                  <a:lnTo>
                    <a:pt x="17195" y="7332"/>
                  </a:lnTo>
                  <a:lnTo>
                    <a:pt x="17115" y="6910"/>
                  </a:lnTo>
                  <a:lnTo>
                    <a:pt x="17034" y="6489"/>
                  </a:lnTo>
                  <a:lnTo>
                    <a:pt x="16914" y="6087"/>
                  </a:lnTo>
                  <a:lnTo>
                    <a:pt x="16773" y="5685"/>
                  </a:lnTo>
                  <a:lnTo>
                    <a:pt x="16633" y="5283"/>
                  </a:lnTo>
                  <a:lnTo>
                    <a:pt x="16452" y="4902"/>
                  </a:lnTo>
                  <a:lnTo>
                    <a:pt x="16251" y="4520"/>
                  </a:lnTo>
                  <a:lnTo>
                    <a:pt x="16050" y="4158"/>
                  </a:lnTo>
                  <a:lnTo>
                    <a:pt x="15829" y="3797"/>
                  </a:lnTo>
                  <a:lnTo>
                    <a:pt x="15588" y="3455"/>
                  </a:lnTo>
                  <a:lnTo>
                    <a:pt x="15327" y="3134"/>
                  </a:lnTo>
                  <a:lnTo>
                    <a:pt x="15046" y="2813"/>
                  </a:lnTo>
                  <a:lnTo>
                    <a:pt x="14744" y="2511"/>
                  </a:lnTo>
                  <a:lnTo>
                    <a:pt x="14443" y="2210"/>
                  </a:lnTo>
                  <a:lnTo>
                    <a:pt x="14102" y="1929"/>
                  </a:lnTo>
                  <a:lnTo>
                    <a:pt x="13760" y="1668"/>
                  </a:lnTo>
                  <a:lnTo>
                    <a:pt x="13398" y="1406"/>
                  </a:lnTo>
                  <a:lnTo>
                    <a:pt x="13037" y="1186"/>
                  </a:lnTo>
                  <a:lnTo>
                    <a:pt x="12655" y="965"/>
                  </a:lnTo>
                  <a:lnTo>
                    <a:pt x="12254" y="784"/>
                  </a:lnTo>
                  <a:lnTo>
                    <a:pt x="11872" y="603"/>
                  </a:lnTo>
                  <a:lnTo>
                    <a:pt x="11470" y="462"/>
                  </a:lnTo>
                  <a:lnTo>
                    <a:pt x="11068" y="342"/>
                  </a:lnTo>
                  <a:lnTo>
                    <a:pt x="10647" y="221"/>
                  </a:lnTo>
                  <a:lnTo>
                    <a:pt x="10245" y="141"/>
                  </a:lnTo>
                  <a:lnTo>
                    <a:pt x="9823" y="81"/>
                  </a:lnTo>
                  <a:lnTo>
                    <a:pt x="9421" y="20"/>
                  </a:lnTo>
                  <a:lnTo>
                    <a:pt x="89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3460475" y="4792900"/>
              <a:ext cx="532825" cy="524800"/>
            </a:xfrm>
            <a:custGeom>
              <a:avLst/>
              <a:gdLst/>
              <a:ahLst/>
              <a:cxnLst/>
              <a:rect l="l" t="t" r="r" b="b"/>
              <a:pathLst>
                <a:path w="21313" h="20992" extrusionOk="0">
                  <a:moveTo>
                    <a:pt x="10707" y="5986"/>
                  </a:moveTo>
                  <a:lnTo>
                    <a:pt x="11129" y="6006"/>
                  </a:lnTo>
                  <a:lnTo>
                    <a:pt x="11550" y="6087"/>
                  </a:lnTo>
                  <a:lnTo>
                    <a:pt x="11972" y="6187"/>
                  </a:lnTo>
                  <a:lnTo>
                    <a:pt x="12394" y="6328"/>
                  </a:lnTo>
                  <a:lnTo>
                    <a:pt x="12776" y="6529"/>
                  </a:lnTo>
                  <a:lnTo>
                    <a:pt x="13157" y="6750"/>
                  </a:lnTo>
                  <a:lnTo>
                    <a:pt x="13519" y="7011"/>
                  </a:lnTo>
                  <a:lnTo>
                    <a:pt x="13840" y="7312"/>
                  </a:lnTo>
                  <a:lnTo>
                    <a:pt x="14142" y="7633"/>
                  </a:lnTo>
                  <a:lnTo>
                    <a:pt x="14423" y="8015"/>
                  </a:lnTo>
                  <a:lnTo>
                    <a:pt x="14664" y="8417"/>
                  </a:lnTo>
                  <a:lnTo>
                    <a:pt x="14845" y="8818"/>
                  </a:lnTo>
                  <a:lnTo>
                    <a:pt x="14985" y="9240"/>
                  </a:lnTo>
                  <a:lnTo>
                    <a:pt x="15086" y="9662"/>
                  </a:lnTo>
                  <a:lnTo>
                    <a:pt x="15146" y="10104"/>
                  </a:lnTo>
                  <a:lnTo>
                    <a:pt x="15166" y="10546"/>
                  </a:lnTo>
                  <a:lnTo>
                    <a:pt x="15146" y="10968"/>
                  </a:lnTo>
                  <a:lnTo>
                    <a:pt x="15086" y="11410"/>
                  </a:lnTo>
                  <a:lnTo>
                    <a:pt x="14965" y="11811"/>
                  </a:lnTo>
                  <a:lnTo>
                    <a:pt x="14825" y="12233"/>
                  </a:lnTo>
                  <a:lnTo>
                    <a:pt x="14644" y="12615"/>
                  </a:lnTo>
                  <a:lnTo>
                    <a:pt x="14423" y="12997"/>
                  </a:lnTo>
                  <a:lnTo>
                    <a:pt x="14162" y="13358"/>
                  </a:lnTo>
                  <a:lnTo>
                    <a:pt x="13860" y="13680"/>
                  </a:lnTo>
                  <a:lnTo>
                    <a:pt x="13519" y="13981"/>
                  </a:lnTo>
                  <a:lnTo>
                    <a:pt x="13137" y="14262"/>
                  </a:lnTo>
                  <a:lnTo>
                    <a:pt x="12756" y="14503"/>
                  </a:lnTo>
                  <a:lnTo>
                    <a:pt x="12334" y="14684"/>
                  </a:lnTo>
                  <a:lnTo>
                    <a:pt x="11912" y="14825"/>
                  </a:lnTo>
                  <a:lnTo>
                    <a:pt x="11490" y="14925"/>
                  </a:lnTo>
                  <a:lnTo>
                    <a:pt x="11048" y="14985"/>
                  </a:lnTo>
                  <a:lnTo>
                    <a:pt x="10626" y="15005"/>
                  </a:lnTo>
                  <a:lnTo>
                    <a:pt x="10185" y="14985"/>
                  </a:lnTo>
                  <a:lnTo>
                    <a:pt x="9763" y="14925"/>
                  </a:lnTo>
                  <a:lnTo>
                    <a:pt x="9341" y="14804"/>
                  </a:lnTo>
                  <a:lnTo>
                    <a:pt x="8939" y="14664"/>
                  </a:lnTo>
                  <a:lnTo>
                    <a:pt x="8537" y="14483"/>
                  </a:lnTo>
                  <a:lnTo>
                    <a:pt x="8156" y="14262"/>
                  </a:lnTo>
                  <a:lnTo>
                    <a:pt x="7814" y="14001"/>
                  </a:lnTo>
                  <a:lnTo>
                    <a:pt x="7473" y="13700"/>
                  </a:lnTo>
                  <a:lnTo>
                    <a:pt x="7171" y="13358"/>
                  </a:lnTo>
                  <a:lnTo>
                    <a:pt x="6890" y="12977"/>
                  </a:lnTo>
                  <a:lnTo>
                    <a:pt x="6669" y="12595"/>
                  </a:lnTo>
                  <a:lnTo>
                    <a:pt x="6468" y="12173"/>
                  </a:lnTo>
                  <a:lnTo>
                    <a:pt x="6328" y="11751"/>
                  </a:lnTo>
                  <a:lnTo>
                    <a:pt x="6227" y="11329"/>
                  </a:lnTo>
                  <a:lnTo>
                    <a:pt x="6167" y="10887"/>
                  </a:lnTo>
                  <a:lnTo>
                    <a:pt x="6147" y="10466"/>
                  </a:lnTo>
                  <a:lnTo>
                    <a:pt x="6167" y="10024"/>
                  </a:lnTo>
                  <a:lnTo>
                    <a:pt x="6247" y="9602"/>
                  </a:lnTo>
                  <a:lnTo>
                    <a:pt x="6348" y="9180"/>
                  </a:lnTo>
                  <a:lnTo>
                    <a:pt x="6488" y="8778"/>
                  </a:lnTo>
                  <a:lnTo>
                    <a:pt x="6689" y="8377"/>
                  </a:lnTo>
                  <a:lnTo>
                    <a:pt x="6910" y="7995"/>
                  </a:lnTo>
                  <a:lnTo>
                    <a:pt x="7171" y="7653"/>
                  </a:lnTo>
                  <a:lnTo>
                    <a:pt x="7473" y="7312"/>
                  </a:lnTo>
                  <a:lnTo>
                    <a:pt x="7794" y="7011"/>
                  </a:lnTo>
                  <a:lnTo>
                    <a:pt x="8176" y="6729"/>
                  </a:lnTo>
                  <a:lnTo>
                    <a:pt x="8578" y="6508"/>
                  </a:lnTo>
                  <a:lnTo>
                    <a:pt x="8979" y="6308"/>
                  </a:lnTo>
                  <a:lnTo>
                    <a:pt x="9401" y="6167"/>
                  </a:lnTo>
                  <a:lnTo>
                    <a:pt x="9823" y="6067"/>
                  </a:lnTo>
                  <a:lnTo>
                    <a:pt x="10265" y="6006"/>
                  </a:lnTo>
                  <a:lnTo>
                    <a:pt x="10707" y="5986"/>
                  </a:lnTo>
                  <a:close/>
                  <a:moveTo>
                    <a:pt x="8839" y="0"/>
                  </a:moveTo>
                  <a:lnTo>
                    <a:pt x="8337" y="101"/>
                  </a:lnTo>
                  <a:lnTo>
                    <a:pt x="7814" y="221"/>
                  </a:lnTo>
                  <a:lnTo>
                    <a:pt x="7312" y="382"/>
                  </a:lnTo>
                  <a:lnTo>
                    <a:pt x="6830" y="563"/>
                  </a:lnTo>
                  <a:lnTo>
                    <a:pt x="6428" y="2431"/>
                  </a:lnTo>
                  <a:lnTo>
                    <a:pt x="6026" y="2652"/>
                  </a:lnTo>
                  <a:lnTo>
                    <a:pt x="5645" y="2913"/>
                  </a:lnTo>
                  <a:lnTo>
                    <a:pt x="5263" y="3174"/>
                  </a:lnTo>
                  <a:lnTo>
                    <a:pt x="4882" y="3455"/>
                  </a:lnTo>
                  <a:lnTo>
                    <a:pt x="3013" y="3074"/>
                  </a:lnTo>
                  <a:lnTo>
                    <a:pt x="2652" y="3455"/>
                  </a:lnTo>
                  <a:lnTo>
                    <a:pt x="2310" y="3857"/>
                  </a:lnTo>
                  <a:lnTo>
                    <a:pt x="2009" y="4279"/>
                  </a:lnTo>
                  <a:lnTo>
                    <a:pt x="1708" y="4721"/>
                  </a:lnTo>
                  <a:lnTo>
                    <a:pt x="2511" y="6468"/>
                  </a:lnTo>
                  <a:lnTo>
                    <a:pt x="2310" y="6890"/>
                  </a:lnTo>
                  <a:lnTo>
                    <a:pt x="2150" y="7312"/>
                  </a:lnTo>
                  <a:lnTo>
                    <a:pt x="1989" y="7734"/>
                  </a:lnTo>
                  <a:lnTo>
                    <a:pt x="1868" y="8176"/>
                  </a:lnTo>
                  <a:lnTo>
                    <a:pt x="121" y="8979"/>
                  </a:lnTo>
                  <a:lnTo>
                    <a:pt x="61" y="9501"/>
                  </a:lnTo>
                  <a:lnTo>
                    <a:pt x="20" y="10024"/>
                  </a:lnTo>
                  <a:lnTo>
                    <a:pt x="0" y="10546"/>
                  </a:lnTo>
                  <a:lnTo>
                    <a:pt x="20" y="11088"/>
                  </a:lnTo>
                  <a:lnTo>
                    <a:pt x="1688" y="12032"/>
                  </a:lnTo>
                  <a:lnTo>
                    <a:pt x="1768" y="12474"/>
                  </a:lnTo>
                  <a:lnTo>
                    <a:pt x="1889" y="12916"/>
                  </a:lnTo>
                  <a:lnTo>
                    <a:pt x="2029" y="13358"/>
                  </a:lnTo>
                  <a:lnTo>
                    <a:pt x="2170" y="13800"/>
                  </a:lnTo>
                  <a:lnTo>
                    <a:pt x="1226" y="15467"/>
                  </a:lnTo>
                  <a:lnTo>
                    <a:pt x="1487" y="15929"/>
                  </a:lnTo>
                  <a:lnTo>
                    <a:pt x="1768" y="16371"/>
                  </a:lnTo>
                  <a:lnTo>
                    <a:pt x="2069" y="16813"/>
                  </a:lnTo>
                  <a:lnTo>
                    <a:pt x="2391" y="17215"/>
                  </a:lnTo>
                  <a:lnTo>
                    <a:pt x="4299" y="17014"/>
                  </a:lnTo>
                  <a:lnTo>
                    <a:pt x="4640" y="17315"/>
                  </a:lnTo>
                  <a:lnTo>
                    <a:pt x="5002" y="17617"/>
                  </a:lnTo>
                  <a:lnTo>
                    <a:pt x="5364" y="17898"/>
                  </a:lnTo>
                  <a:lnTo>
                    <a:pt x="5745" y="18159"/>
                  </a:lnTo>
                  <a:lnTo>
                    <a:pt x="5966" y="20047"/>
                  </a:lnTo>
                  <a:lnTo>
                    <a:pt x="6428" y="20268"/>
                  </a:lnTo>
                  <a:lnTo>
                    <a:pt x="6930" y="20469"/>
                  </a:lnTo>
                  <a:lnTo>
                    <a:pt x="7433" y="20650"/>
                  </a:lnTo>
                  <a:lnTo>
                    <a:pt x="7935" y="20790"/>
                  </a:lnTo>
                  <a:lnTo>
                    <a:pt x="9341" y="19505"/>
                  </a:lnTo>
                  <a:lnTo>
                    <a:pt x="9803" y="19545"/>
                  </a:lnTo>
                  <a:lnTo>
                    <a:pt x="10265" y="19585"/>
                  </a:lnTo>
                  <a:lnTo>
                    <a:pt x="11189" y="19585"/>
                  </a:lnTo>
                  <a:lnTo>
                    <a:pt x="12474" y="20991"/>
                  </a:lnTo>
                  <a:lnTo>
                    <a:pt x="12997" y="20891"/>
                  </a:lnTo>
                  <a:lnTo>
                    <a:pt x="13499" y="20770"/>
                  </a:lnTo>
                  <a:lnTo>
                    <a:pt x="14001" y="20610"/>
                  </a:lnTo>
                  <a:lnTo>
                    <a:pt x="14503" y="20449"/>
                  </a:lnTo>
                  <a:lnTo>
                    <a:pt x="14885" y="18561"/>
                  </a:lnTo>
                  <a:lnTo>
                    <a:pt x="15287" y="18340"/>
                  </a:lnTo>
                  <a:lnTo>
                    <a:pt x="15688" y="18099"/>
                  </a:lnTo>
                  <a:lnTo>
                    <a:pt x="16070" y="17818"/>
                  </a:lnTo>
                  <a:lnTo>
                    <a:pt x="16432" y="17536"/>
                  </a:lnTo>
                  <a:lnTo>
                    <a:pt x="18300" y="17918"/>
                  </a:lnTo>
                  <a:lnTo>
                    <a:pt x="18661" y="17536"/>
                  </a:lnTo>
                  <a:lnTo>
                    <a:pt x="19003" y="17135"/>
                  </a:lnTo>
                  <a:lnTo>
                    <a:pt x="19324" y="16713"/>
                  </a:lnTo>
                  <a:lnTo>
                    <a:pt x="19605" y="16291"/>
                  </a:lnTo>
                  <a:lnTo>
                    <a:pt x="18802" y="14543"/>
                  </a:lnTo>
                  <a:lnTo>
                    <a:pt x="19003" y="14122"/>
                  </a:lnTo>
                  <a:lnTo>
                    <a:pt x="19184" y="13700"/>
                  </a:lnTo>
                  <a:lnTo>
                    <a:pt x="19324" y="13258"/>
                  </a:lnTo>
                  <a:lnTo>
                    <a:pt x="19445" y="12816"/>
                  </a:lnTo>
                  <a:lnTo>
                    <a:pt x="21192" y="12012"/>
                  </a:lnTo>
                  <a:lnTo>
                    <a:pt x="21253" y="11490"/>
                  </a:lnTo>
                  <a:lnTo>
                    <a:pt x="21293" y="10968"/>
                  </a:lnTo>
                  <a:lnTo>
                    <a:pt x="21313" y="10446"/>
                  </a:lnTo>
                  <a:lnTo>
                    <a:pt x="21293" y="9923"/>
                  </a:lnTo>
                  <a:lnTo>
                    <a:pt x="19626" y="8979"/>
                  </a:lnTo>
                  <a:lnTo>
                    <a:pt x="19545" y="8517"/>
                  </a:lnTo>
                  <a:lnTo>
                    <a:pt x="19425" y="8075"/>
                  </a:lnTo>
                  <a:lnTo>
                    <a:pt x="19304" y="7633"/>
                  </a:lnTo>
                  <a:lnTo>
                    <a:pt x="19143" y="7191"/>
                  </a:lnTo>
                  <a:lnTo>
                    <a:pt x="20088" y="5524"/>
                  </a:lnTo>
                  <a:lnTo>
                    <a:pt x="19826" y="5062"/>
                  </a:lnTo>
                  <a:lnTo>
                    <a:pt x="19545" y="4620"/>
                  </a:lnTo>
                  <a:lnTo>
                    <a:pt x="19244" y="4178"/>
                  </a:lnTo>
                  <a:lnTo>
                    <a:pt x="18922" y="3777"/>
                  </a:lnTo>
                  <a:lnTo>
                    <a:pt x="17014" y="3998"/>
                  </a:lnTo>
                  <a:lnTo>
                    <a:pt x="16673" y="3676"/>
                  </a:lnTo>
                  <a:lnTo>
                    <a:pt x="16331" y="3375"/>
                  </a:lnTo>
                  <a:lnTo>
                    <a:pt x="15950" y="3094"/>
                  </a:lnTo>
                  <a:lnTo>
                    <a:pt x="15568" y="2832"/>
                  </a:lnTo>
                  <a:lnTo>
                    <a:pt x="15367" y="944"/>
                  </a:lnTo>
                  <a:lnTo>
                    <a:pt x="14885" y="723"/>
                  </a:lnTo>
                  <a:lnTo>
                    <a:pt x="14383" y="522"/>
                  </a:lnTo>
                  <a:lnTo>
                    <a:pt x="13901" y="362"/>
                  </a:lnTo>
                  <a:lnTo>
                    <a:pt x="13398" y="201"/>
                  </a:lnTo>
                  <a:lnTo>
                    <a:pt x="11972" y="1507"/>
                  </a:lnTo>
                  <a:lnTo>
                    <a:pt x="11510" y="1446"/>
                  </a:lnTo>
                  <a:lnTo>
                    <a:pt x="11068" y="1406"/>
                  </a:lnTo>
                  <a:lnTo>
                    <a:pt x="10606" y="1406"/>
                  </a:lnTo>
                  <a:lnTo>
                    <a:pt x="10144" y="1426"/>
                  </a:lnTo>
                  <a:lnTo>
                    <a:pt x="8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3572950" y="4901375"/>
              <a:ext cx="307875" cy="307850"/>
            </a:xfrm>
            <a:custGeom>
              <a:avLst/>
              <a:gdLst/>
              <a:ahLst/>
              <a:cxnLst/>
              <a:rect l="l" t="t" r="r" b="b"/>
              <a:pathLst>
                <a:path w="12315" h="12314" extrusionOk="0">
                  <a:moveTo>
                    <a:pt x="6429" y="462"/>
                  </a:moveTo>
                  <a:lnTo>
                    <a:pt x="6730" y="482"/>
                  </a:lnTo>
                  <a:lnTo>
                    <a:pt x="7011" y="522"/>
                  </a:lnTo>
                  <a:lnTo>
                    <a:pt x="7293" y="583"/>
                  </a:lnTo>
                  <a:lnTo>
                    <a:pt x="7574" y="643"/>
                  </a:lnTo>
                  <a:lnTo>
                    <a:pt x="7855" y="723"/>
                  </a:lnTo>
                  <a:lnTo>
                    <a:pt x="8116" y="804"/>
                  </a:lnTo>
                  <a:lnTo>
                    <a:pt x="8377" y="904"/>
                  </a:lnTo>
                  <a:lnTo>
                    <a:pt x="8618" y="1024"/>
                  </a:lnTo>
                  <a:lnTo>
                    <a:pt x="8879" y="1145"/>
                  </a:lnTo>
                  <a:lnTo>
                    <a:pt x="9120" y="1286"/>
                  </a:lnTo>
                  <a:lnTo>
                    <a:pt x="9341" y="1446"/>
                  </a:lnTo>
                  <a:lnTo>
                    <a:pt x="9582" y="1607"/>
                  </a:lnTo>
                  <a:lnTo>
                    <a:pt x="9783" y="1768"/>
                  </a:lnTo>
                  <a:lnTo>
                    <a:pt x="10004" y="1949"/>
                  </a:lnTo>
                  <a:lnTo>
                    <a:pt x="10205" y="2149"/>
                  </a:lnTo>
                  <a:lnTo>
                    <a:pt x="10386" y="2350"/>
                  </a:lnTo>
                  <a:lnTo>
                    <a:pt x="10567" y="2571"/>
                  </a:lnTo>
                  <a:lnTo>
                    <a:pt x="10748" y="2792"/>
                  </a:lnTo>
                  <a:lnTo>
                    <a:pt x="10908" y="3013"/>
                  </a:lnTo>
                  <a:lnTo>
                    <a:pt x="11069" y="3254"/>
                  </a:lnTo>
                  <a:lnTo>
                    <a:pt x="11210" y="3515"/>
                  </a:lnTo>
                  <a:lnTo>
                    <a:pt x="11330" y="3756"/>
                  </a:lnTo>
                  <a:lnTo>
                    <a:pt x="11430" y="4017"/>
                  </a:lnTo>
                  <a:lnTo>
                    <a:pt x="11531" y="4279"/>
                  </a:lnTo>
                  <a:lnTo>
                    <a:pt x="11631" y="4540"/>
                  </a:lnTo>
                  <a:lnTo>
                    <a:pt x="11692" y="4801"/>
                  </a:lnTo>
                  <a:lnTo>
                    <a:pt x="11752" y="5082"/>
                  </a:lnTo>
                  <a:lnTo>
                    <a:pt x="11792" y="5343"/>
                  </a:lnTo>
                  <a:lnTo>
                    <a:pt x="11832" y="5624"/>
                  </a:lnTo>
                  <a:lnTo>
                    <a:pt x="11852" y="5906"/>
                  </a:lnTo>
                  <a:lnTo>
                    <a:pt x="11852" y="6187"/>
                  </a:lnTo>
                  <a:lnTo>
                    <a:pt x="11852" y="6468"/>
                  </a:lnTo>
                  <a:lnTo>
                    <a:pt x="11832" y="6729"/>
                  </a:lnTo>
                  <a:lnTo>
                    <a:pt x="11792" y="7010"/>
                  </a:lnTo>
                  <a:lnTo>
                    <a:pt x="11732" y="7292"/>
                  </a:lnTo>
                  <a:lnTo>
                    <a:pt x="11672" y="7573"/>
                  </a:lnTo>
                  <a:lnTo>
                    <a:pt x="11591" y="7854"/>
                  </a:lnTo>
                  <a:lnTo>
                    <a:pt x="11511" y="8115"/>
                  </a:lnTo>
                  <a:lnTo>
                    <a:pt x="11410" y="8376"/>
                  </a:lnTo>
                  <a:lnTo>
                    <a:pt x="11290" y="8638"/>
                  </a:lnTo>
                  <a:lnTo>
                    <a:pt x="11169" y="8879"/>
                  </a:lnTo>
                  <a:lnTo>
                    <a:pt x="11029" y="9120"/>
                  </a:lnTo>
                  <a:lnTo>
                    <a:pt x="10888" y="9341"/>
                  </a:lnTo>
                  <a:lnTo>
                    <a:pt x="10727" y="9582"/>
                  </a:lnTo>
                  <a:lnTo>
                    <a:pt x="10547" y="9803"/>
                  </a:lnTo>
                  <a:lnTo>
                    <a:pt x="10366" y="10003"/>
                  </a:lnTo>
                  <a:lnTo>
                    <a:pt x="10185" y="10204"/>
                  </a:lnTo>
                  <a:lnTo>
                    <a:pt x="9964" y="10385"/>
                  </a:lnTo>
                  <a:lnTo>
                    <a:pt x="9763" y="10586"/>
                  </a:lnTo>
                  <a:lnTo>
                    <a:pt x="9542" y="10747"/>
                  </a:lnTo>
                  <a:lnTo>
                    <a:pt x="9301" y="10907"/>
                  </a:lnTo>
                  <a:lnTo>
                    <a:pt x="9060" y="11068"/>
                  </a:lnTo>
                  <a:lnTo>
                    <a:pt x="8799" y="11209"/>
                  </a:lnTo>
                  <a:lnTo>
                    <a:pt x="8538" y="11329"/>
                  </a:lnTo>
                  <a:lnTo>
                    <a:pt x="8277" y="11450"/>
                  </a:lnTo>
                  <a:lnTo>
                    <a:pt x="8016" y="11550"/>
                  </a:lnTo>
                  <a:lnTo>
                    <a:pt x="7755" y="11631"/>
                  </a:lnTo>
                  <a:lnTo>
                    <a:pt x="7473" y="11711"/>
                  </a:lnTo>
                  <a:lnTo>
                    <a:pt x="7212" y="11751"/>
                  </a:lnTo>
                  <a:lnTo>
                    <a:pt x="6931" y="11811"/>
                  </a:lnTo>
                  <a:lnTo>
                    <a:pt x="6650" y="11831"/>
                  </a:lnTo>
                  <a:lnTo>
                    <a:pt x="6389" y="11852"/>
                  </a:lnTo>
                  <a:lnTo>
                    <a:pt x="5826" y="11852"/>
                  </a:lnTo>
                  <a:lnTo>
                    <a:pt x="5565" y="11831"/>
                  </a:lnTo>
                  <a:lnTo>
                    <a:pt x="5284" y="11791"/>
                  </a:lnTo>
                  <a:lnTo>
                    <a:pt x="5023" y="11731"/>
                  </a:lnTo>
                  <a:lnTo>
                    <a:pt x="4762" y="11671"/>
                  </a:lnTo>
                  <a:lnTo>
                    <a:pt x="4500" y="11610"/>
                  </a:lnTo>
                  <a:lnTo>
                    <a:pt x="4239" y="11510"/>
                  </a:lnTo>
                  <a:lnTo>
                    <a:pt x="3978" y="11410"/>
                  </a:lnTo>
                  <a:lnTo>
                    <a:pt x="3717" y="11309"/>
                  </a:lnTo>
                  <a:lnTo>
                    <a:pt x="3476" y="11189"/>
                  </a:lnTo>
                  <a:lnTo>
                    <a:pt x="3235" y="11048"/>
                  </a:lnTo>
                  <a:lnTo>
                    <a:pt x="2994" y="10907"/>
                  </a:lnTo>
                  <a:lnTo>
                    <a:pt x="2773" y="10747"/>
                  </a:lnTo>
                  <a:lnTo>
                    <a:pt x="2552" y="10566"/>
                  </a:lnTo>
                  <a:lnTo>
                    <a:pt x="2351" y="10385"/>
                  </a:lnTo>
                  <a:lnTo>
                    <a:pt x="2130" y="10184"/>
                  </a:lnTo>
                  <a:lnTo>
                    <a:pt x="1949" y="9983"/>
                  </a:lnTo>
                  <a:lnTo>
                    <a:pt x="1748" y="9762"/>
                  </a:lnTo>
                  <a:lnTo>
                    <a:pt x="1568" y="9541"/>
                  </a:lnTo>
                  <a:lnTo>
                    <a:pt x="1407" y="9300"/>
                  </a:lnTo>
                  <a:lnTo>
                    <a:pt x="1266" y="9059"/>
                  </a:lnTo>
                  <a:lnTo>
                    <a:pt x="1126" y="8818"/>
                  </a:lnTo>
                  <a:lnTo>
                    <a:pt x="985" y="8557"/>
                  </a:lnTo>
                  <a:lnTo>
                    <a:pt x="885" y="8316"/>
                  </a:lnTo>
                  <a:lnTo>
                    <a:pt x="784" y="8055"/>
                  </a:lnTo>
                  <a:lnTo>
                    <a:pt x="704" y="7774"/>
                  </a:lnTo>
                  <a:lnTo>
                    <a:pt x="624" y="7513"/>
                  </a:lnTo>
                  <a:lnTo>
                    <a:pt x="563" y="7252"/>
                  </a:lnTo>
                  <a:lnTo>
                    <a:pt x="523" y="6970"/>
                  </a:lnTo>
                  <a:lnTo>
                    <a:pt x="483" y="6689"/>
                  </a:lnTo>
                  <a:lnTo>
                    <a:pt x="463" y="6428"/>
                  </a:lnTo>
                  <a:lnTo>
                    <a:pt x="463" y="6147"/>
                  </a:lnTo>
                  <a:lnTo>
                    <a:pt x="463" y="5866"/>
                  </a:lnTo>
                  <a:lnTo>
                    <a:pt x="483" y="5584"/>
                  </a:lnTo>
                  <a:lnTo>
                    <a:pt x="523" y="5303"/>
                  </a:lnTo>
                  <a:lnTo>
                    <a:pt x="583" y="5022"/>
                  </a:lnTo>
                  <a:lnTo>
                    <a:pt x="644" y="4741"/>
                  </a:lnTo>
                  <a:lnTo>
                    <a:pt x="724" y="4479"/>
                  </a:lnTo>
                  <a:lnTo>
                    <a:pt x="804" y="4198"/>
                  </a:lnTo>
                  <a:lnTo>
                    <a:pt x="905" y="3937"/>
                  </a:lnTo>
                  <a:lnTo>
                    <a:pt x="1025" y="3696"/>
                  </a:lnTo>
                  <a:lnTo>
                    <a:pt x="1146" y="3435"/>
                  </a:lnTo>
                  <a:lnTo>
                    <a:pt x="1286" y="3194"/>
                  </a:lnTo>
                  <a:lnTo>
                    <a:pt x="1427" y="2973"/>
                  </a:lnTo>
                  <a:lnTo>
                    <a:pt x="1588" y="2752"/>
                  </a:lnTo>
                  <a:lnTo>
                    <a:pt x="1769" y="2531"/>
                  </a:lnTo>
                  <a:lnTo>
                    <a:pt x="1949" y="2310"/>
                  </a:lnTo>
                  <a:lnTo>
                    <a:pt x="2150" y="2109"/>
                  </a:lnTo>
                  <a:lnTo>
                    <a:pt x="2351" y="1928"/>
                  </a:lnTo>
                  <a:lnTo>
                    <a:pt x="2552" y="1748"/>
                  </a:lnTo>
                  <a:lnTo>
                    <a:pt x="2793" y="1567"/>
                  </a:lnTo>
                  <a:lnTo>
                    <a:pt x="3014" y="1406"/>
                  </a:lnTo>
                  <a:lnTo>
                    <a:pt x="3376" y="1185"/>
                  </a:lnTo>
                  <a:lnTo>
                    <a:pt x="3757" y="1004"/>
                  </a:lnTo>
                  <a:lnTo>
                    <a:pt x="4139" y="844"/>
                  </a:lnTo>
                  <a:lnTo>
                    <a:pt x="4520" y="703"/>
                  </a:lnTo>
                  <a:lnTo>
                    <a:pt x="4922" y="603"/>
                  </a:lnTo>
                  <a:lnTo>
                    <a:pt x="5324" y="522"/>
                  </a:lnTo>
                  <a:lnTo>
                    <a:pt x="5726" y="482"/>
                  </a:lnTo>
                  <a:lnTo>
                    <a:pt x="6148" y="462"/>
                  </a:lnTo>
                  <a:close/>
                  <a:moveTo>
                    <a:pt x="6188" y="0"/>
                  </a:moveTo>
                  <a:lnTo>
                    <a:pt x="5886" y="20"/>
                  </a:lnTo>
                  <a:lnTo>
                    <a:pt x="5585" y="40"/>
                  </a:lnTo>
                  <a:lnTo>
                    <a:pt x="5284" y="60"/>
                  </a:lnTo>
                  <a:lnTo>
                    <a:pt x="4982" y="121"/>
                  </a:lnTo>
                  <a:lnTo>
                    <a:pt x="4701" y="181"/>
                  </a:lnTo>
                  <a:lnTo>
                    <a:pt x="4400" y="261"/>
                  </a:lnTo>
                  <a:lnTo>
                    <a:pt x="4119" y="362"/>
                  </a:lnTo>
                  <a:lnTo>
                    <a:pt x="3838" y="462"/>
                  </a:lnTo>
                  <a:lnTo>
                    <a:pt x="3556" y="583"/>
                  </a:lnTo>
                  <a:lnTo>
                    <a:pt x="3295" y="723"/>
                  </a:lnTo>
                  <a:lnTo>
                    <a:pt x="3034" y="864"/>
                  </a:lnTo>
                  <a:lnTo>
                    <a:pt x="2773" y="1024"/>
                  </a:lnTo>
                  <a:lnTo>
                    <a:pt x="2512" y="1205"/>
                  </a:lnTo>
                  <a:lnTo>
                    <a:pt x="2271" y="1386"/>
                  </a:lnTo>
                  <a:lnTo>
                    <a:pt x="2050" y="1587"/>
                  </a:lnTo>
                  <a:lnTo>
                    <a:pt x="1829" y="1788"/>
                  </a:lnTo>
                  <a:lnTo>
                    <a:pt x="1608" y="2009"/>
                  </a:lnTo>
                  <a:lnTo>
                    <a:pt x="1427" y="2230"/>
                  </a:lnTo>
                  <a:lnTo>
                    <a:pt x="1226" y="2471"/>
                  </a:lnTo>
                  <a:lnTo>
                    <a:pt x="1065" y="2712"/>
                  </a:lnTo>
                  <a:lnTo>
                    <a:pt x="905" y="2973"/>
                  </a:lnTo>
                  <a:lnTo>
                    <a:pt x="744" y="3234"/>
                  </a:lnTo>
                  <a:lnTo>
                    <a:pt x="624" y="3495"/>
                  </a:lnTo>
                  <a:lnTo>
                    <a:pt x="483" y="3776"/>
                  </a:lnTo>
                  <a:lnTo>
                    <a:pt x="383" y="4058"/>
                  </a:lnTo>
                  <a:lnTo>
                    <a:pt x="282" y="4339"/>
                  </a:lnTo>
                  <a:lnTo>
                    <a:pt x="202" y="4640"/>
                  </a:lnTo>
                  <a:lnTo>
                    <a:pt x="141" y="4921"/>
                  </a:lnTo>
                  <a:lnTo>
                    <a:pt x="81" y="5223"/>
                  </a:lnTo>
                  <a:lnTo>
                    <a:pt x="41" y="5544"/>
                  </a:lnTo>
                  <a:lnTo>
                    <a:pt x="21" y="5845"/>
                  </a:lnTo>
                  <a:lnTo>
                    <a:pt x="1" y="6147"/>
                  </a:lnTo>
                  <a:lnTo>
                    <a:pt x="21" y="6448"/>
                  </a:lnTo>
                  <a:lnTo>
                    <a:pt x="41" y="6729"/>
                  </a:lnTo>
                  <a:lnTo>
                    <a:pt x="61" y="7031"/>
                  </a:lnTo>
                  <a:lnTo>
                    <a:pt x="121" y="7332"/>
                  </a:lnTo>
                  <a:lnTo>
                    <a:pt x="182" y="7613"/>
                  </a:lnTo>
                  <a:lnTo>
                    <a:pt x="262" y="7914"/>
                  </a:lnTo>
                  <a:lnTo>
                    <a:pt x="362" y="8196"/>
                  </a:lnTo>
                  <a:lnTo>
                    <a:pt x="463" y="8477"/>
                  </a:lnTo>
                  <a:lnTo>
                    <a:pt x="583" y="8758"/>
                  </a:lnTo>
                  <a:lnTo>
                    <a:pt x="724" y="9019"/>
                  </a:lnTo>
                  <a:lnTo>
                    <a:pt x="865" y="9300"/>
                  </a:lnTo>
                  <a:lnTo>
                    <a:pt x="1025" y="9541"/>
                  </a:lnTo>
                  <a:lnTo>
                    <a:pt x="1266" y="9883"/>
                  </a:lnTo>
                  <a:lnTo>
                    <a:pt x="1507" y="10184"/>
                  </a:lnTo>
                  <a:lnTo>
                    <a:pt x="1769" y="10465"/>
                  </a:lnTo>
                  <a:lnTo>
                    <a:pt x="2050" y="10727"/>
                  </a:lnTo>
                  <a:lnTo>
                    <a:pt x="2351" y="10988"/>
                  </a:lnTo>
                  <a:lnTo>
                    <a:pt x="2652" y="11209"/>
                  </a:lnTo>
                  <a:lnTo>
                    <a:pt x="2974" y="11410"/>
                  </a:lnTo>
                  <a:lnTo>
                    <a:pt x="3295" y="11590"/>
                  </a:lnTo>
                  <a:lnTo>
                    <a:pt x="3637" y="11771"/>
                  </a:lnTo>
                  <a:lnTo>
                    <a:pt x="3978" y="11912"/>
                  </a:lnTo>
                  <a:lnTo>
                    <a:pt x="4340" y="12032"/>
                  </a:lnTo>
                  <a:lnTo>
                    <a:pt x="4681" y="12133"/>
                  </a:lnTo>
                  <a:lnTo>
                    <a:pt x="5063" y="12213"/>
                  </a:lnTo>
                  <a:lnTo>
                    <a:pt x="5424" y="12253"/>
                  </a:lnTo>
                  <a:lnTo>
                    <a:pt x="5786" y="12293"/>
                  </a:lnTo>
                  <a:lnTo>
                    <a:pt x="6168" y="12314"/>
                  </a:lnTo>
                  <a:lnTo>
                    <a:pt x="6610" y="12293"/>
                  </a:lnTo>
                  <a:lnTo>
                    <a:pt x="7051" y="12253"/>
                  </a:lnTo>
                  <a:lnTo>
                    <a:pt x="7473" y="12173"/>
                  </a:lnTo>
                  <a:lnTo>
                    <a:pt x="7915" y="12052"/>
                  </a:lnTo>
                  <a:lnTo>
                    <a:pt x="8337" y="11912"/>
                  </a:lnTo>
                  <a:lnTo>
                    <a:pt x="8739" y="11731"/>
                  </a:lnTo>
                  <a:lnTo>
                    <a:pt x="9161" y="11530"/>
                  </a:lnTo>
                  <a:lnTo>
                    <a:pt x="9542" y="11289"/>
                  </a:lnTo>
                  <a:lnTo>
                    <a:pt x="9803" y="11108"/>
                  </a:lnTo>
                  <a:lnTo>
                    <a:pt x="10044" y="10927"/>
                  </a:lnTo>
                  <a:lnTo>
                    <a:pt x="10265" y="10727"/>
                  </a:lnTo>
                  <a:lnTo>
                    <a:pt x="10486" y="10526"/>
                  </a:lnTo>
                  <a:lnTo>
                    <a:pt x="10707" y="10305"/>
                  </a:lnTo>
                  <a:lnTo>
                    <a:pt x="10908" y="10084"/>
                  </a:lnTo>
                  <a:lnTo>
                    <a:pt x="11089" y="9843"/>
                  </a:lnTo>
                  <a:lnTo>
                    <a:pt x="11250" y="9602"/>
                  </a:lnTo>
                  <a:lnTo>
                    <a:pt x="11410" y="9361"/>
                  </a:lnTo>
                  <a:lnTo>
                    <a:pt x="11571" y="9100"/>
                  </a:lnTo>
                  <a:lnTo>
                    <a:pt x="11712" y="8818"/>
                  </a:lnTo>
                  <a:lnTo>
                    <a:pt x="11832" y="8557"/>
                  </a:lnTo>
                  <a:lnTo>
                    <a:pt x="11933" y="8276"/>
                  </a:lnTo>
                  <a:lnTo>
                    <a:pt x="12033" y="7975"/>
                  </a:lnTo>
                  <a:lnTo>
                    <a:pt x="12113" y="7693"/>
                  </a:lnTo>
                  <a:lnTo>
                    <a:pt x="12194" y="7392"/>
                  </a:lnTo>
                  <a:lnTo>
                    <a:pt x="12234" y="7091"/>
                  </a:lnTo>
                  <a:lnTo>
                    <a:pt x="12274" y="6790"/>
                  </a:lnTo>
                  <a:lnTo>
                    <a:pt x="12294" y="6488"/>
                  </a:lnTo>
                  <a:lnTo>
                    <a:pt x="12314" y="6187"/>
                  </a:lnTo>
                  <a:lnTo>
                    <a:pt x="12314" y="5886"/>
                  </a:lnTo>
                  <a:lnTo>
                    <a:pt x="12294" y="5584"/>
                  </a:lnTo>
                  <a:lnTo>
                    <a:pt x="12254" y="5283"/>
                  </a:lnTo>
                  <a:lnTo>
                    <a:pt x="12194" y="4982"/>
                  </a:lnTo>
                  <a:lnTo>
                    <a:pt x="12134" y="4700"/>
                  </a:lnTo>
                  <a:lnTo>
                    <a:pt x="12053" y="4399"/>
                  </a:lnTo>
                  <a:lnTo>
                    <a:pt x="11973" y="4118"/>
                  </a:lnTo>
                  <a:lnTo>
                    <a:pt x="11852" y="3837"/>
                  </a:lnTo>
                  <a:lnTo>
                    <a:pt x="11732" y="3576"/>
                  </a:lnTo>
                  <a:lnTo>
                    <a:pt x="11611" y="3294"/>
                  </a:lnTo>
                  <a:lnTo>
                    <a:pt x="11451" y="3033"/>
                  </a:lnTo>
                  <a:lnTo>
                    <a:pt x="11290" y="2772"/>
                  </a:lnTo>
                  <a:lnTo>
                    <a:pt x="11109" y="2511"/>
                  </a:lnTo>
                  <a:lnTo>
                    <a:pt x="10928" y="2270"/>
                  </a:lnTo>
                  <a:lnTo>
                    <a:pt x="10727" y="2049"/>
                  </a:lnTo>
                  <a:lnTo>
                    <a:pt x="10527" y="1828"/>
                  </a:lnTo>
                  <a:lnTo>
                    <a:pt x="10306" y="1607"/>
                  </a:lnTo>
                  <a:lnTo>
                    <a:pt x="10085" y="1426"/>
                  </a:lnTo>
                  <a:lnTo>
                    <a:pt x="9844" y="1225"/>
                  </a:lnTo>
                  <a:lnTo>
                    <a:pt x="9603" y="1065"/>
                  </a:lnTo>
                  <a:lnTo>
                    <a:pt x="9341" y="904"/>
                  </a:lnTo>
                  <a:lnTo>
                    <a:pt x="9100" y="743"/>
                  </a:lnTo>
                  <a:lnTo>
                    <a:pt x="8819" y="623"/>
                  </a:lnTo>
                  <a:lnTo>
                    <a:pt x="8558" y="482"/>
                  </a:lnTo>
                  <a:lnTo>
                    <a:pt x="8277" y="382"/>
                  </a:lnTo>
                  <a:lnTo>
                    <a:pt x="7975" y="281"/>
                  </a:lnTo>
                  <a:lnTo>
                    <a:pt x="7694" y="201"/>
                  </a:lnTo>
                  <a:lnTo>
                    <a:pt x="7393" y="141"/>
                  </a:lnTo>
                  <a:lnTo>
                    <a:pt x="7092" y="80"/>
                  </a:lnTo>
                  <a:lnTo>
                    <a:pt x="6790" y="40"/>
                  </a:lnTo>
                  <a:lnTo>
                    <a:pt x="6489" y="20"/>
                  </a:lnTo>
                  <a:lnTo>
                    <a:pt x="6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3592050" y="4463975"/>
              <a:ext cx="329950" cy="326425"/>
            </a:xfrm>
            <a:custGeom>
              <a:avLst/>
              <a:gdLst/>
              <a:ahLst/>
              <a:cxnLst/>
              <a:rect l="l" t="t" r="r" b="b"/>
              <a:pathLst>
                <a:path w="13198" h="13057" extrusionOk="0">
                  <a:moveTo>
                    <a:pt x="6649" y="3736"/>
                  </a:moveTo>
                  <a:lnTo>
                    <a:pt x="6930" y="3756"/>
                  </a:lnTo>
                  <a:lnTo>
                    <a:pt x="7211" y="3797"/>
                  </a:lnTo>
                  <a:lnTo>
                    <a:pt x="7473" y="3877"/>
                  </a:lnTo>
                  <a:lnTo>
                    <a:pt x="7714" y="3977"/>
                  </a:lnTo>
                  <a:lnTo>
                    <a:pt x="7955" y="4098"/>
                  </a:lnTo>
                  <a:lnTo>
                    <a:pt x="8196" y="4238"/>
                  </a:lnTo>
                  <a:lnTo>
                    <a:pt x="8397" y="4399"/>
                  </a:lnTo>
                  <a:lnTo>
                    <a:pt x="8597" y="4580"/>
                  </a:lnTo>
                  <a:lnTo>
                    <a:pt x="8778" y="4781"/>
                  </a:lnTo>
                  <a:lnTo>
                    <a:pt x="8939" y="5002"/>
                  </a:lnTo>
                  <a:lnTo>
                    <a:pt x="9080" y="5243"/>
                  </a:lnTo>
                  <a:lnTo>
                    <a:pt x="9180" y="5484"/>
                  </a:lnTo>
                  <a:lnTo>
                    <a:pt x="9280" y="5745"/>
                  </a:lnTo>
                  <a:lnTo>
                    <a:pt x="9341" y="6026"/>
                  </a:lnTo>
                  <a:lnTo>
                    <a:pt x="9381" y="6307"/>
                  </a:lnTo>
                  <a:lnTo>
                    <a:pt x="9381" y="6589"/>
                  </a:lnTo>
                  <a:lnTo>
                    <a:pt x="9361" y="6870"/>
                  </a:lnTo>
                  <a:lnTo>
                    <a:pt x="9321" y="7131"/>
                  </a:lnTo>
                  <a:lnTo>
                    <a:pt x="9240" y="7392"/>
                  </a:lnTo>
                  <a:lnTo>
                    <a:pt x="9160" y="7653"/>
                  </a:lnTo>
                  <a:lnTo>
                    <a:pt x="9039" y="7894"/>
                  </a:lnTo>
                  <a:lnTo>
                    <a:pt x="8899" y="8115"/>
                  </a:lnTo>
                  <a:lnTo>
                    <a:pt x="8718" y="8336"/>
                  </a:lnTo>
                  <a:lnTo>
                    <a:pt x="8537" y="8537"/>
                  </a:lnTo>
                  <a:lnTo>
                    <a:pt x="8336" y="8698"/>
                  </a:lnTo>
                  <a:lnTo>
                    <a:pt x="8115" y="8859"/>
                  </a:lnTo>
                  <a:lnTo>
                    <a:pt x="7894" y="8999"/>
                  </a:lnTo>
                  <a:lnTo>
                    <a:pt x="7653" y="9120"/>
                  </a:lnTo>
                  <a:lnTo>
                    <a:pt x="7392" y="9200"/>
                  </a:lnTo>
                  <a:lnTo>
                    <a:pt x="7111" y="9280"/>
                  </a:lnTo>
                  <a:lnTo>
                    <a:pt x="6830" y="9300"/>
                  </a:lnTo>
                  <a:lnTo>
                    <a:pt x="6549" y="9321"/>
                  </a:lnTo>
                  <a:lnTo>
                    <a:pt x="6267" y="9300"/>
                  </a:lnTo>
                  <a:lnTo>
                    <a:pt x="5986" y="9260"/>
                  </a:lnTo>
                  <a:lnTo>
                    <a:pt x="5725" y="9180"/>
                  </a:lnTo>
                  <a:lnTo>
                    <a:pt x="5484" y="9079"/>
                  </a:lnTo>
                  <a:lnTo>
                    <a:pt x="5243" y="8959"/>
                  </a:lnTo>
                  <a:lnTo>
                    <a:pt x="5002" y="8818"/>
                  </a:lnTo>
                  <a:lnTo>
                    <a:pt x="4801" y="8658"/>
                  </a:lnTo>
                  <a:lnTo>
                    <a:pt x="4600" y="8477"/>
                  </a:lnTo>
                  <a:lnTo>
                    <a:pt x="4419" y="8276"/>
                  </a:lnTo>
                  <a:lnTo>
                    <a:pt x="4259" y="8055"/>
                  </a:lnTo>
                  <a:lnTo>
                    <a:pt x="4118" y="7814"/>
                  </a:lnTo>
                  <a:lnTo>
                    <a:pt x="4018" y="7573"/>
                  </a:lnTo>
                  <a:lnTo>
                    <a:pt x="3917" y="7312"/>
                  </a:lnTo>
                  <a:lnTo>
                    <a:pt x="3857" y="7051"/>
                  </a:lnTo>
                  <a:lnTo>
                    <a:pt x="3817" y="6749"/>
                  </a:lnTo>
                  <a:lnTo>
                    <a:pt x="3817" y="6468"/>
                  </a:lnTo>
                  <a:lnTo>
                    <a:pt x="3837" y="6187"/>
                  </a:lnTo>
                  <a:lnTo>
                    <a:pt x="3877" y="5926"/>
                  </a:lnTo>
                  <a:lnTo>
                    <a:pt x="3957" y="5665"/>
                  </a:lnTo>
                  <a:lnTo>
                    <a:pt x="4038" y="5404"/>
                  </a:lnTo>
                  <a:lnTo>
                    <a:pt x="4158" y="5162"/>
                  </a:lnTo>
                  <a:lnTo>
                    <a:pt x="4299" y="4942"/>
                  </a:lnTo>
                  <a:lnTo>
                    <a:pt x="4480" y="4721"/>
                  </a:lnTo>
                  <a:lnTo>
                    <a:pt x="4660" y="4540"/>
                  </a:lnTo>
                  <a:lnTo>
                    <a:pt x="4861" y="4359"/>
                  </a:lnTo>
                  <a:lnTo>
                    <a:pt x="5062" y="4198"/>
                  </a:lnTo>
                  <a:lnTo>
                    <a:pt x="5303" y="4058"/>
                  </a:lnTo>
                  <a:lnTo>
                    <a:pt x="5544" y="3937"/>
                  </a:lnTo>
                  <a:lnTo>
                    <a:pt x="5805" y="3857"/>
                  </a:lnTo>
                  <a:lnTo>
                    <a:pt x="6087" y="3797"/>
                  </a:lnTo>
                  <a:lnTo>
                    <a:pt x="6368" y="3756"/>
                  </a:lnTo>
                  <a:lnTo>
                    <a:pt x="6649" y="3736"/>
                  </a:lnTo>
                  <a:close/>
                  <a:moveTo>
                    <a:pt x="7473" y="0"/>
                  </a:moveTo>
                  <a:lnTo>
                    <a:pt x="6709" y="904"/>
                  </a:lnTo>
                  <a:lnTo>
                    <a:pt x="6428" y="904"/>
                  </a:lnTo>
                  <a:lnTo>
                    <a:pt x="6127" y="924"/>
                  </a:lnTo>
                  <a:lnTo>
                    <a:pt x="5846" y="944"/>
                  </a:lnTo>
                  <a:lnTo>
                    <a:pt x="5564" y="984"/>
                  </a:lnTo>
                  <a:lnTo>
                    <a:pt x="4660" y="221"/>
                  </a:lnTo>
                  <a:lnTo>
                    <a:pt x="4359" y="342"/>
                  </a:lnTo>
                  <a:lnTo>
                    <a:pt x="4058" y="442"/>
                  </a:lnTo>
                  <a:lnTo>
                    <a:pt x="3756" y="583"/>
                  </a:lnTo>
                  <a:lnTo>
                    <a:pt x="3475" y="723"/>
                  </a:lnTo>
                  <a:lnTo>
                    <a:pt x="3375" y="1908"/>
                  </a:lnTo>
                  <a:lnTo>
                    <a:pt x="3154" y="2089"/>
                  </a:lnTo>
                  <a:lnTo>
                    <a:pt x="2933" y="2270"/>
                  </a:lnTo>
                  <a:lnTo>
                    <a:pt x="2712" y="2451"/>
                  </a:lnTo>
                  <a:lnTo>
                    <a:pt x="2511" y="2652"/>
                  </a:lnTo>
                  <a:lnTo>
                    <a:pt x="1326" y="2571"/>
                  </a:lnTo>
                  <a:lnTo>
                    <a:pt x="1145" y="2832"/>
                  </a:lnTo>
                  <a:lnTo>
                    <a:pt x="964" y="3114"/>
                  </a:lnTo>
                  <a:lnTo>
                    <a:pt x="804" y="3395"/>
                  </a:lnTo>
                  <a:lnTo>
                    <a:pt x="663" y="3676"/>
                  </a:lnTo>
                  <a:lnTo>
                    <a:pt x="1286" y="4680"/>
                  </a:lnTo>
                  <a:lnTo>
                    <a:pt x="1185" y="4962"/>
                  </a:lnTo>
                  <a:lnTo>
                    <a:pt x="1125" y="5243"/>
                  </a:lnTo>
                  <a:lnTo>
                    <a:pt x="1065" y="5504"/>
                  </a:lnTo>
                  <a:lnTo>
                    <a:pt x="1025" y="5805"/>
                  </a:lnTo>
                  <a:lnTo>
                    <a:pt x="0" y="6428"/>
                  </a:lnTo>
                  <a:lnTo>
                    <a:pt x="0" y="6749"/>
                  </a:lnTo>
                  <a:lnTo>
                    <a:pt x="20" y="7071"/>
                  </a:lnTo>
                  <a:lnTo>
                    <a:pt x="60" y="7392"/>
                  </a:lnTo>
                  <a:lnTo>
                    <a:pt x="121" y="7714"/>
                  </a:lnTo>
                  <a:lnTo>
                    <a:pt x="1205" y="8176"/>
                  </a:lnTo>
                  <a:lnTo>
                    <a:pt x="1306" y="8437"/>
                  </a:lnTo>
                  <a:lnTo>
                    <a:pt x="1406" y="8698"/>
                  </a:lnTo>
                  <a:lnTo>
                    <a:pt x="1527" y="8959"/>
                  </a:lnTo>
                  <a:lnTo>
                    <a:pt x="1647" y="9220"/>
                  </a:lnTo>
                  <a:lnTo>
                    <a:pt x="1205" y="10305"/>
                  </a:lnTo>
                  <a:lnTo>
                    <a:pt x="1406" y="10586"/>
                  </a:lnTo>
                  <a:lnTo>
                    <a:pt x="1607" y="10827"/>
                  </a:lnTo>
                  <a:lnTo>
                    <a:pt x="1828" y="11068"/>
                  </a:lnTo>
                  <a:lnTo>
                    <a:pt x="2049" y="11289"/>
                  </a:lnTo>
                  <a:lnTo>
                    <a:pt x="3214" y="11028"/>
                  </a:lnTo>
                  <a:lnTo>
                    <a:pt x="3435" y="11189"/>
                  </a:lnTo>
                  <a:lnTo>
                    <a:pt x="3676" y="11329"/>
                  </a:lnTo>
                  <a:lnTo>
                    <a:pt x="3917" y="11470"/>
                  </a:lnTo>
                  <a:lnTo>
                    <a:pt x="4178" y="11610"/>
                  </a:lnTo>
                  <a:lnTo>
                    <a:pt x="4460" y="12755"/>
                  </a:lnTo>
                  <a:lnTo>
                    <a:pt x="4761" y="12856"/>
                  </a:lnTo>
                  <a:lnTo>
                    <a:pt x="5082" y="12936"/>
                  </a:lnTo>
                  <a:lnTo>
                    <a:pt x="5404" y="13017"/>
                  </a:lnTo>
                  <a:lnTo>
                    <a:pt x="5725" y="13057"/>
                  </a:lnTo>
                  <a:lnTo>
                    <a:pt x="6488" y="12153"/>
                  </a:lnTo>
                  <a:lnTo>
                    <a:pt x="6770" y="12153"/>
                  </a:lnTo>
                  <a:lnTo>
                    <a:pt x="7071" y="12133"/>
                  </a:lnTo>
                  <a:lnTo>
                    <a:pt x="7352" y="12113"/>
                  </a:lnTo>
                  <a:lnTo>
                    <a:pt x="7633" y="12072"/>
                  </a:lnTo>
                  <a:lnTo>
                    <a:pt x="8537" y="12836"/>
                  </a:lnTo>
                  <a:lnTo>
                    <a:pt x="8839" y="12735"/>
                  </a:lnTo>
                  <a:lnTo>
                    <a:pt x="9140" y="12615"/>
                  </a:lnTo>
                  <a:lnTo>
                    <a:pt x="9441" y="12474"/>
                  </a:lnTo>
                  <a:lnTo>
                    <a:pt x="9722" y="12334"/>
                  </a:lnTo>
                  <a:lnTo>
                    <a:pt x="9823" y="11148"/>
                  </a:lnTo>
                  <a:lnTo>
                    <a:pt x="10044" y="10968"/>
                  </a:lnTo>
                  <a:lnTo>
                    <a:pt x="10265" y="10787"/>
                  </a:lnTo>
                  <a:lnTo>
                    <a:pt x="10486" y="10606"/>
                  </a:lnTo>
                  <a:lnTo>
                    <a:pt x="10687" y="10405"/>
                  </a:lnTo>
                  <a:lnTo>
                    <a:pt x="11872" y="10486"/>
                  </a:lnTo>
                  <a:lnTo>
                    <a:pt x="12052" y="10224"/>
                  </a:lnTo>
                  <a:lnTo>
                    <a:pt x="12233" y="9943"/>
                  </a:lnTo>
                  <a:lnTo>
                    <a:pt x="12394" y="9662"/>
                  </a:lnTo>
                  <a:lnTo>
                    <a:pt x="12535" y="9381"/>
                  </a:lnTo>
                  <a:lnTo>
                    <a:pt x="11912" y="8376"/>
                  </a:lnTo>
                  <a:lnTo>
                    <a:pt x="12012" y="8095"/>
                  </a:lnTo>
                  <a:lnTo>
                    <a:pt x="12073" y="7834"/>
                  </a:lnTo>
                  <a:lnTo>
                    <a:pt x="12133" y="7553"/>
                  </a:lnTo>
                  <a:lnTo>
                    <a:pt x="12173" y="7252"/>
                  </a:lnTo>
                  <a:lnTo>
                    <a:pt x="13197" y="6629"/>
                  </a:lnTo>
                  <a:lnTo>
                    <a:pt x="13197" y="6307"/>
                  </a:lnTo>
                  <a:lnTo>
                    <a:pt x="13177" y="5986"/>
                  </a:lnTo>
                  <a:lnTo>
                    <a:pt x="13137" y="5665"/>
                  </a:lnTo>
                  <a:lnTo>
                    <a:pt x="13077" y="5343"/>
                  </a:lnTo>
                  <a:lnTo>
                    <a:pt x="11992" y="4901"/>
                  </a:lnTo>
                  <a:lnTo>
                    <a:pt x="11892" y="4620"/>
                  </a:lnTo>
                  <a:lnTo>
                    <a:pt x="11791" y="4359"/>
                  </a:lnTo>
                  <a:lnTo>
                    <a:pt x="11671" y="4098"/>
                  </a:lnTo>
                  <a:lnTo>
                    <a:pt x="11550" y="3837"/>
                  </a:lnTo>
                  <a:lnTo>
                    <a:pt x="11992" y="2752"/>
                  </a:lnTo>
                  <a:lnTo>
                    <a:pt x="11791" y="2491"/>
                  </a:lnTo>
                  <a:lnTo>
                    <a:pt x="11590" y="2230"/>
                  </a:lnTo>
                  <a:lnTo>
                    <a:pt x="11370" y="1989"/>
                  </a:lnTo>
                  <a:lnTo>
                    <a:pt x="11149" y="1768"/>
                  </a:lnTo>
                  <a:lnTo>
                    <a:pt x="9984" y="2049"/>
                  </a:lnTo>
                  <a:lnTo>
                    <a:pt x="9763" y="1868"/>
                  </a:lnTo>
                  <a:lnTo>
                    <a:pt x="9521" y="1728"/>
                  </a:lnTo>
                  <a:lnTo>
                    <a:pt x="9280" y="1587"/>
                  </a:lnTo>
                  <a:lnTo>
                    <a:pt x="9019" y="1446"/>
                  </a:lnTo>
                  <a:lnTo>
                    <a:pt x="8738" y="301"/>
                  </a:lnTo>
                  <a:lnTo>
                    <a:pt x="8437" y="201"/>
                  </a:lnTo>
                  <a:lnTo>
                    <a:pt x="8115" y="121"/>
                  </a:lnTo>
                  <a:lnTo>
                    <a:pt x="7794" y="40"/>
                  </a:lnTo>
                  <a:lnTo>
                    <a:pt x="7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3659825" y="4529750"/>
              <a:ext cx="194375" cy="194875"/>
            </a:xfrm>
            <a:custGeom>
              <a:avLst/>
              <a:gdLst/>
              <a:ahLst/>
              <a:cxnLst/>
              <a:rect l="l" t="t" r="r" b="b"/>
              <a:pathLst>
                <a:path w="7775" h="7795" extrusionOk="0">
                  <a:moveTo>
                    <a:pt x="3938" y="462"/>
                  </a:moveTo>
                  <a:lnTo>
                    <a:pt x="4280" y="483"/>
                  </a:lnTo>
                  <a:lnTo>
                    <a:pt x="4621" y="543"/>
                  </a:lnTo>
                  <a:lnTo>
                    <a:pt x="4942" y="623"/>
                  </a:lnTo>
                  <a:lnTo>
                    <a:pt x="5244" y="744"/>
                  </a:lnTo>
                  <a:lnTo>
                    <a:pt x="5545" y="884"/>
                  </a:lnTo>
                  <a:lnTo>
                    <a:pt x="5846" y="1065"/>
                  </a:lnTo>
                  <a:lnTo>
                    <a:pt x="6107" y="1286"/>
                  </a:lnTo>
                  <a:lnTo>
                    <a:pt x="6369" y="1507"/>
                  </a:lnTo>
                  <a:lnTo>
                    <a:pt x="6590" y="1768"/>
                  </a:lnTo>
                  <a:lnTo>
                    <a:pt x="6770" y="2029"/>
                  </a:lnTo>
                  <a:lnTo>
                    <a:pt x="6951" y="2331"/>
                  </a:lnTo>
                  <a:lnTo>
                    <a:pt x="7092" y="2632"/>
                  </a:lnTo>
                  <a:lnTo>
                    <a:pt x="7192" y="2953"/>
                  </a:lnTo>
                  <a:lnTo>
                    <a:pt x="7273" y="3275"/>
                  </a:lnTo>
                  <a:lnTo>
                    <a:pt x="7313" y="3616"/>
                  </a:lnTo>
                  <a:lnTo>
                    <a:pt x="7333" y="3958"/>
                  </a:lnTo>
                  <a:lnTo>
                    <a:pt x="7293" y="4299"/>
                  </a:lnTo>
                  <a:lnTo>
                    <a:pt x="7252" y="4621"/>
                  </a:lnTo>
                  <a:lnTo>
                    <a:pt x="7172" y="4942"/>
                  </a:lnTo>
                  <a:lnTo>
                    <a:pt x="7052" y="5263"/>
                  </a:lnTo>
                  <a:lnTo>
                    <a:pt x="6891" y="5565"/>
                  </a:lnTo>
                  <a:lnTo>
                    <a:pt x="6710" y="5846"/>
                  </a:lnTo>
                  <a:lnTo>
                    <a:pt x="6509" y="6127"/>
                  </a:lnTo>
                  <a:lnTo>
                    <a:pt x="6268" y="6368"/>
                  </a:lnTo>
                  <a:lnTo>
                    <a:pt x="6027" y="6589"/>
                  </a:lnTo>
                  <a:lnTo>
                    <a:pt x="5746" y="6790"/>
                  </a:lnTo>
                  <a:lnTo>
                    <a:pt x="5465" y="6951"/>
                  </a:lnTo>
                  <a:lnTo>
                    <a:pt x="5163" y="7091"/>
                  </a:lnTo>
                  <a:lnTo>
                    <a:pt x="4842" y="7212"/>
                  </a:lnTo>
                  <a:lnTo>
                    <a:pt x="4500" y="7272"/>
                  </a:lnTo>
                  <a:lnTo>
                    <a:pt x="4179" y="7332"/>
                  </a:lnTo>
                  <a:lnTo>
                    <a:pt x="3838" y="7332"/>
                  </a:lnTo>
                  <a:lnTo>
                    <a:pt x="3496" y="7312"/>
                  </a:lnTo>
                  <a:lnTo>
                    <a:pt x="3155" y="7252"/>
                  </a:lnTo>
                  <a:lnTo>
                    <a:pt x="2833" y="7172"/>
                  </a:lnTo>
                  <a:lnTo>
                    <a:pt x="2532" y="7051"/>
                  </a:lnTo>
                  <a:lnTo>
                    <a:pt x="2231" y="6910"/>
                  </a:lnTo>
                  <a:lnTo>
                    <a:pt x="1929" y="6730"/>
                  </a:lnTo>
                  <a:lnTo>
                    <a:pt x="1668" y="6529"/>
                  </a:lnTo>
                  <a:lnTo>
                    <a:pt x="1407" y="6288"/>
                  </a:lnTo>
                  <a:lnTo>
                    <a:pt x="1186" y="6027"/>
                  </a:lnTo>
                  <a:lnTo>
                    <a:pt x="1005" y="5766"/>
                  </a:lnTo>
                  <a:lnTo>
                    <a:pt x="825" y="5464"/>
                  </a:lnTo>
                  <a:lnTo>
                    <a:pt x="684" y="5163"/>
                  </a:lnTo>
                  <a:lnTo>
                    <a:pt x="583" y="4842"/>
                  </a:lnTo>
                  <a:lnTo>
                    <a:pt x="503" y="4520"/>
                  </a:lnTo>
                  <a:lnTo>
                    <a:pt x="463" y="4179"/>
                  </a:lnTo>
                  <a:lnTo>
                    <a:pt x="443" y="3837"/>
                  </a:lnTo>
                  <a:lnTo>
                    <a:pt x="463" y="3496"/>
                  </a:lnTo>
                  <a:lnTo>
                    <a:pt x="523" y="3174"/>
                  </a:lnTo>
                  <a:lnTo>
                    <a:pt x="604" y="2853"/>
                  </a:lnTo>
                  <a:lnTo>
                    <a:pt x="724" y="2531"/>
                  </a:lnTo>
                  <a:lnTo>
                    <a:pt x="885" y="2230"/>
                  </a:lnTo>
                  <a:lnTo>
                    <a:pt x="1066" y="1949"/>
                  </a:lnTo>
                  <a:lnTo>
                    <a:pt x="1266" y="1668"/>
                  </a:lnTo>
                  <a:lnTo>
                    <a:pt x="1507" y="1427"/>
                  </a:lnTo>
                  <a:lnTo>
                    <a:pt x="1749" y="1206"/>
                  </a:lnTo>
                  <a:lnTo>
                    <a:pt x="2030" y="1005"/>
                  </a:lnTo>
                  <a:lnTo>
                    <a:pt x="2311" y="844"/>
                  </a:lnTo>
                  <a:lnTo>
                    <a:pt x="2612" y="704"/>
                  </a:lnTo>
                  <a:lnTo>
                    <a:pt x="2934" y="603"/>
                  </a:lnTo>
                  <a:lnTo>
                    <a:pt x="3275" y="523"/>
                  </a:lnTo>
                  <a:lnTo>
                    <a:pt x="3597" y="483"/>
                  </a:lnTo>
                  <a:lnTo>
                    <a:pt x="3938" y="462"/>
                  </a:lnTo>
                  <a:close/>
                  <a:moveTo>
                    <a:pt x="3958" y="0"/>
                  </a:moveTo>
                  <a:lnTo>
                    <a:pt x="3576" y="21"/>
                  </a:lnTo>
                  <a:lnTo>
                    <a:pt x="3175" y="81"/>
                  </a:lnTo>
                  <a:lnTo>
                    <a:pt x="2813" y="161"/>
                  </a:lnTo>
                  <a:lnTo>
                    <a:pt x="2452" y="282"/>
                  </a:lnTo>
                  <a:lnTo>
                    <a:pt x="2110" y="442"/>
                  </a:lnTo>
                  <a:lnTo>
                    <a:pt x="1789" y="623"/>
                  </a:lnTo>
                  <a:lnTo>
                    <a:pt x="1467" y="844"/>
                  </a:lnTo>
                  <a:lnTo>
                    <a:pt x="1186" y="1105"/>
                  </a:lnTo>
                  <a:lnTo>
                    <a:pt x="925" y="1387"/>
                  </a:lnTo>
                  <a:lnTo>
                    <a:pt x="684" y="1688"/>
                  </a:lnTo>
                  <a:lnTo>
                    <a:pt x="483" y="2009"/>
                  </a:lnTo>
                  <a:lnTo>
                    <a:pt x="322" y="2351"/>
                  </a:lnTo>
                  <a:lnTo>
                    <a:pt x="182" y="2712"/>
                  </a:lnTo>
                  <a:lnTo>
                    <a:pt x="81" y="3074"/>
                  </a:lnTo>
                  <a:lnTo>
                    <a:pt x="21" y="3455"/>
                  </a:lnTo>
                  <a:lnTo>
                    <a:pt x="1" y="3837"/>
                  </a:lnTo>
                  <a:lnTo>
                    <a:pt x="1" y="4219"/>
                  </a:lnTo>
                  <a:lnTo>
                    <a:pt x="61" y="4600"/>
                  </a:lnTo>
                  <a:lnTo>
                    <a:pt x="142" y="4982"/>
                  </a:lnTo>
                  <a:lnTo>
                    <a:pt x="262" y="5344"/>
                  </a:lnTo>
                  <a:lnTo>
                    <a:pt x="423" y="5685"/>
                  </a:lnTo>
                  <a:lnTo>
                    <a:pt x="624" y="6007"/>
                  </a:lnTo>
                  <a:lnTo>
                    <a:pt x="845" y="6308"/>
                  </a:lnTo>
                  <a:lnTo>
                    <a:pt x="1086" y="6609"/>
                  </a:lnTo>
                  <a:lnTo>
                    <a:pt x="1367" y="6870"/>
                  </a:lnTo>
                  <a:lnTo>
                    <a:pt x="1648" y="7071"/>
                  </a:lnTo>
                  <a:lnTo>
                    <a:pt x="1929" y="7272"/>
                  </a:lnTo>
                  <a:lnTo>
                    <a:pt x="2231" y="7413"/>
                  </a:lnTo>
                  <a:lnTo>
                    <a:pt x="2552" y="7553"/>
                  </a:lnTo>
                  <a:lnTo>
                    <a:pt x="2873" y="7654"/>
                  </a:lnTo>
                  <a:lnTo>
                    <a:pt x="3195" y="7734"/>
                  </a:lnTo>
                  <a:lnTo>
                    <a:pt x="3536" y="7774"/>
                  </a:lnTo>
                  <a:lnTo>
                    <a:pt x="3878" y="7794"/>
                  </a:lnTo>
                  <a:lnTo>
                    <a:pt x="4199" y="7774"/>
                  </a:lnTo>
                  <a:lnTo>
                    <a:pt x="4601" y="7714"/>
                  </a:lnTo>
                  <a:lnTo>
                    <a:pt x="4983" y="7634"/>
                  </a:lnTo>
                  <a:lnTo>
                    <a:pt x="5344" y="7513"/>
                  </a:lnTo>
                  <a:lnTo>
                    <a:pt x="5686" y="7352"/>
                  </a:lnTo>
                  <a:lnTo>
                    <a:pt x="6007" y="7152"/>
                  </a:lnTo>
                  <a:lnTo>
                    <a:pt x="6328" y="6931"/>
                  </a:lnTo>
                  <a:lnTo>
                    <a:pt x="6590" y="6690"/>
                  </a:lnTo>
                  <a:lnTo>
                    <a:pt x="6851" y="6408"/>
                  </a:lnTo>
                  <a:lnTo>
                    <a:pt x="7092" y="6107"/>
                  </a:lnTo>
                  <a:lnTo>
                    <a:pt x="7273" y="5806"/>
                  </a:lnTo>
                  <a:lnTo>
                    <a:pt x="7453" y="5464"/>
                  </a:lnTo>
                  <a:lnTo>
                    <a:pt x="7594" y="5103"/>
                  </a:lnTo>
                  <a:lnTo>
                    <a:pt x="7694" y="4741"/>
                  </a:lnTo>
                  <a:lnTo>
                    <a:pt x="7755" y="4359"/>
                  </a:lnTo>
                  <a:lnTo>
                    <a:pt x="7775" y="3978"/>
                  </a:lnTo>
                  <a:lnTo>
                    <a:pt x="7755" y="3576"/>
                  </a:lnTo>
                  <a:lnTo>
                    <a:pt x="7714" y="3174"/>
                  </a:lnTo>
                  <a:lnTo>
                    <a:pt x="7614" y="2813"/>
                  </a:lnTo>
                  <a:lnTo>
                    <a:pt x="7493" y="2431"/>
                  </a:lnTo>
                  <a:lnTo>
                    <a:pt x="7333" y="2090"/>
                  </a:lnTo>
                  <a:lnTo>
                    <a:pt x="7152" y="1768"/>
                  </a:lnTo>
                  <a:lnTo>
                    <a:pt x="6931" y="1467"/>
                  </a:lnTo>
                  <a:lnTo>
                    <a:pt x="6670" y="1186"/>
                  </a:lnTo>
                  <a:lnTo>
                    <a:pt x="6409" y="925"/>
                  </a:lnTo>
                  <a:lnTo>
                    <a:pt x="6107" y="704"/>
                  </a:lnTo>
                  <a:lnTo>
                    <a:pt x="5786" y="503"/>
                  </a:lnTo>
                  <a:lnTo>
                    <a:pt x="5445" y="342"/>
                  </a:lnTo>
                  <a:lnTo>
                    <a:pt x="5103" y="201"/>
                  </a:lnTo>
                  <a:lnTo>
                    <a:pt x="4742" y="101"/>
                  </a:lnTo>
                  <a:lnTo>
                    <a:pt x="4360" y="41"/>
                  </a:lnTo>
                  <a:lnTo>
                    <a:pt x="3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34"/>
          <p:cNvGrpSpPr/>
          <p:nvPr/>
        </p:nvGrpSpPr>
        <p:grpSpPr>
          <a:xfrm>
            <a:off x="207435" y="3510092"/>
            <a:ext cx="1034082" cy="1553342"/>
            <a:chOff x="4112038" y="3686550"/>
            <a:chExt cx="919920" cy="1381854"/>
          </a:xfrm>
        </p:grpSpPr>
        <p:sp>
          <p:nvSpPr>
            <p:cNvPr id="1944" name="Google Shape;1944;p34"/>
            <p:cNvSpPr/>
            <p:nvPr/>
          </p:nvSpPr>
          <p:spPr>
            <a:xfrm>
              <a:off x="4163768" y="4971504"/>
              <a:ext cx="831900" cy="96900"/>
            </a:xfrm>
            <a:prstGeom prst="ellipse">
              <a:avLst/>
            </a:prstGeom>
            <a:solidFill>
              <a:srgbClr val="2C3045">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4112038" y="3686550"/>
              <a:ext cx="919920" cy="1166487"/>
            </a:xfrm>
            <a:custGeom>
              <a:avLst/>
              <a:gdLst/>
              <a:ahLst/>
              <a:cxnLst/>
              <a:rect l="l" t="t" r="r" b="b"/>
              <a:pathLst>
                <a:path w="32000" h="40577" extrusionOk="0">
                  <a:moveTo>
                    <a:pt x="16010" y="0"/>
                  </a:moveTo>
                  <a:lnTo>
                    <a:pt x="15186" y="20"/>
                  </a:lnTo>
                  <a:lnTo>
                    <a:pt x="14363" y="81"/>
                  </a:lnTo>
                  <a:lnTo>
                    <a:pt x="13559" y="181"/>
                  </a:lnTo>
                  <a:lnTo>
                    <a:pt x="12776" y="322"/>
                  </a:lnTo>
                  <a:lnTo>
                    <a:pt x="11992" y="502"/>
                  </a:lnTo>
                  <a:lnTo>
                    <a:pt x="11249" y="703"/>
                  </a:lnTo>
                  <a:lnTo>
                    <a:pt x="10506" y="944"/>
                  </a:lnTo>
                  <a:lnTo>
                    <a:pt x="9763" y="1226"/>
                  </a:lnTo>
                  <a:lnTo>
                    <a:pt x="9060" y="1527"/>
                  </a:lnTo>
                  <a:lnTo>
                    <a:pt x="8377" y="1888"/>
                  </a:lnTo>
                  <a:lnTo>
                    <a:pt x="7694" y="2250"/>
                  </a:lnTo>
                  <a:lnTo>
                    <a:pt x="7051" y="2652"/>
                  </a:lnTo>
                  <a:lnTo>
                    <a:pt x="6428" y="3094"/>
                  </a:lnTo>
                  <a:lnTo>
                    <a:pt x="5826" y="3556"/>
                  </a:lnTo>
                  <a:lnTo>
                    <a:pt x="5243" y="4038"/>
                  </a:lnTo>
                  <a:lnTo>
                    <a:pt x="4681" y="4560"/>
                  </a:lnTo>
                  <a:lnTo>
                    <a:pt x="4158" y="5102"/>
                  </a:lnTo>
                  <a:lnTo>
                    <a:pt x="3656" y="5665"/>
                  </a:lnTo>
                  <a:lnTo>
                    <a:pt x="3174" y="6247"/>
                  </a:lnTo>
                  <a:lnTo>
                    <a:pt x="2732" y="6850"/>
                  </a:lnTo>
                  <a:lnTo>
                    <a:pt x="2310" y="7493"/>
                  </a:lnTo>
                  <a:lnTo>
                    <a:pt x="1929" y="8136"/>
                  </a:lnTo>
                  <a:lnTo>
                    <a:pt x="1567" y="8798"/>
                  </a:lnTo>
                  <a:lnTo>
                    <a:pt x="1246" y="9501"/>
                  </a:lnTo>
                  <a:lnTo>
                    <a:pt x="964" y="10205"/>
                  </a:lnTo>
                  <a:lnTo>
                    <a:pt x="723" y="10928"/>
                  </a:lnTo>
                  <a:lnTo>
                    <a:pt x="502" y="11651"/>
                  </a:lnTo>
                  <a:lnTo>
                    <a:pt x="322" y="12414"/>
                  </a:lnTo>
                  <a:lnTo>
                    <a:pt x="181" y="13177"/>
                  </a:lnTo>
                  <a:lnTo>
                    <a:pt x="81" y="13961"/>
                  </a:lnTo>
                  <a:lnTo>
                    <a:pt x="20" y="14744"/>
                  </a:lnTo>
                  <a:lnTo>
                    <a:pt x="0" y="15548"/>
                  </a:lnTo>
                  <a:lnTo>
                    <a:pt x="0" y="16030"/>
                  </a:lnTo>
                  <a:lnTo>
                    <a:pt x="20" y="16512"/>
                  </a:lnTo>
                  <a:lnTo>
                    <a:pt x="61" y="16974"/>
                  </a:lnTo>
                  <a:lnTo>
                    <a:pt x="121" y="17456"/>
                  </a:lnTo>
                  <a:lnTo>
                    <a:pt x="181" y="17918"/>
                  </a:lnTo>
                  <a:lnTo>
                    <a:pt x="261" y="18380"/>
                  </a:lnTo>
                  <a:lnTo>
                    <a:pt x="362" y="18842"/>
                  </a:lnTo>
                  <a:lnTo>
                    <a:pt x="462" y="19284"/>
                  </a:lnTo>
                  <a:lnTo>
                    <a:pt x="502" y="19404"/>
                  </a:lnTo>
                  <a:lnTo>
                    <a:pt x="502" y="19445"/>
                  </a:lnTo>
                  <a:lnTo>
                    <a:pt x="643" y="19947"/>
                  </a:lnTo>
                  <a:lnTo>
                    <a:pt x="784" y="20429"/>
                  </a:lnTo>
                  <a:lnTo>
                    <a:pt x="924" y="20911"/>
                  </a:lnTo>
                  <a:lnTo>
                    <a:pt x="1085" y="21373"/>
                  </a:lnTo>
                  <a:lnTo>
                    <a:pt x="1447" y="22317"/>
                  </a:lnTo>
                  <a:lnTo>
                    <a:pt x="1828" y="23221"/>
                  </a:lnTo>
                  <a:lnTo>
                    <a:pt x="2250" y="24105"/>
                  </a:lnTo>
                  <a:lnTo>
                    <a:pt x="2692" y="24989"/>
                  </a:lnTo>
                  <a:lnTo>
                    <a:pt x="3154" y="25832"/>
                  </a:lnTo>
                  <a:lnTo>
                    <a:pt x="3596" y="26636"/>
                  </a:lnTo>
                  <a:lnTo>
                    <a:pt x="4500" y="28203"/>
                  </a:lnTo>
                  <a:lnTo>
                    <a:pt x="5343" y="29669"/>
                  </a:lnTo>
                  <a:lnTo>
                    <a:pt x="5725" y="30352"/>
                  </a:lnTo>
                  <a:lnTo>
                    <a:pt x="6067" y="31015"/>
                  </a:lnTo>
                  <a:lnTo>
                    <a:pt x="6368" y="31638"/>
                  </a:lnTo>
                  <a:lnTo>
                    <a:pt x="6609" y="32240"/>
                  </a:lnTo>
                  <a:lnTo>
                    <a:pt x="6730" y="32702"/>
                  </a:lnTo>
                  <a:lnTo>
                    <a:pt x="6850" y="33245"/>
                  </a:lnTo>
                  <a:lnTo>
                    <a:pt x="6930" y="33847"/>
                  </a:lnTo>
                  <a:lnTo>
                    <a:pt x="7011" y="34490"/>
                  </a:lnTo>
                  <a:lnTo>
                    <a:pt x="7071" y="35173"/>
                  </a:lnTo>
                  <a:lnTo>
                    <a:pt x="7111" y="35856"/>
                  </a:lnTo>
                  <a:lnTo>
                    <a:pt x="7171" y="37242"/>
                  </a:lnTo>
                  <a:lnTo>
                    <a:pt x="7212" y="38528"/>
                  </a:lnTo>
                  <a:lnTo>
                    <a:pt x="7212" y="39572"/>
                  </a:lnTo>
                  <a:lnTo>
                    <a:pt x="7192" y="40576"/>
                  </a:lnTo>
                  <a:lnTo>
                    <a:pt x="24808" y="40576"/>
                  </a:lnTo>
                  <a:lnTo>
                    <a:pt x="24808" y="39572"/>
                  </a:lnTo>
                  <a:lnTo>
                    <a:pt x="24808" y="38528"/>
                  </a:lnTo>
                  <a:lnTo>
                    <a:pt x="24828" y="37242"/>
                  </a:lnTo>
                  <a:lnTo>
                    <a:pt x="24888" y="35856"/>
                  </a:lnTo>
                  <a:lnTo>
                    <a:pt x="24928" y="35173"/>
                  </a:lnTo>
                  <a:lnTo>
                    <a:pt x="24989" y="34490"/>
                  </a:lnTo>
                  <a:lnTo>
                    <a:pt x="25069" y="33847"/>
                  </a:lnTo>
                  <a:lnTo>
                    <a:pt x="25170" y="33245"/>
                  </a:lnTo>
                  <a:lnTo>
                    <a:pt x="25270" y="32702"/>
                  </a:lnTo>
                  <a:lnTo>
                    <a:pt x="25411" y="32240"/>
                  </a:lnTo>
                  <a:lnTo>
                    <a:pt x="25652" y="31638"/>
                  </a:lnTo>
                  <a:lnTo>
                    <a:pt x="25953" y="31015"/>
                  </a:lnTo>
                  <a:lnTo>
                    <a:pt x="26274" y="30352"/>
                  </a:lnTo>
                  <a:lnTo>
                    <a:pt x="26656" y="29669"/>
                  </a:lnTo>
                  <a:lnTo>
                    <a:pt x="27500" y="28203"/>
                  </a:lnTo>
                  <a:lnTo>
                    <a:pt x="28404" y="26636"/>
                  </a:lnTo>
                  <a:lnTo>
                    <a:pt x="28866" y="25832"/>
                  </a:lnTo>
                  <a:lnTo>
                    <a:pt x="29307" y="24989"/>
                  </a:lnTo>
                  <a:lnTo>
                    <a:pt x="29749" y="24105"/>
                  </a:lnTo>
                  <a:lnTo>
                    <a:pt x="30171" y="23221"/>
                  </a:lnTo>
                  <a:lnTo>
                    <a:pt x="30553" y="22317"/>
                  </a:lnTo>
                  <a:lnTo>
                    <a:pt x="30914" y="21373"/>
                  </a:lnTo>
                  <a:lnTo>
                    <a:pt x="31075" y="20911"/>
                  </a:lnTo>
                  <a:lnTo>
                    <a:pt x="31236" y="20429"/>
                  </a:lnTo>
                  <a:lnTo>
                    <a:pt x="31376" y="19947"/>
                  </a:lnTo>
                  <a:lnTo>
                    <a:pt x="31497" y="19445"/>
                  </a:lnTo>
                  <a:lnTo>
                    <a:pt x="31517" y="19404"/>
                  </a:lnTo>
                  <a:lnTo>
                    <a:pt x="31537" y="19284"/>
                  </a:lnTo>
                  <a:lnTo>
                    <a:pt x="31638" y="18842"/>
                  </a:lnTo>
                  <a:lnTo>
                    <a:pt x="31738" y="18380"/>
                  </a:lnTo>
                  <a:lnTo>
                    <a:pt x="31818" y="17918"/>
                  </a:lnTo>
                  <a:lnTo>
                    <a:pt x="31879" y="17456"/>
                  </a:lnTo>
                  <a:lnTo>
                    <a:pt x="31939" y="16974"/>
                  </a:lnTo>
                  <a:lnTo>
                    <a:pt x="31979" y="16512"/>
                  </a:lnTo>
                  <a:lnTo>
                    <a:pt x="31999" y="16030"/>
                  </a:lnTo>
                  <a:lnTo>
                    <a:pt x="31999" y="15548"/>
                  </a:lnTo>
                  <a:lnTo>
                    <a:pt x="31979" y="14744"/>
                  </a:lnTo>
                  <a:lnTo>
                    <a:pt x="31919" y="13961"/>
                  </a:lnTo>
                  <a:lnTo>
                    <a:pt x="31818" y="13177"/>
                  </a:lnTo>
                  <a:lnTo>
                    <a:pt x="31678" y="12414"/>
                  </a:lnTo>
                  <a:lnTo>
                    <a:pt x="31497" y="11651"/>
                  </a:lnTo>
                  <a:lnTo>
                    <a:pt x="31296" y="10928"/>
                  </a:lnTo>
                  <a:lnTo>
                    <a:pt x="31035" y="10205"/>
                  </a:lnTo>
                  <a:lnTo>
                    <a:pt x="30754" y="9501"/>
                  </a:lnTo>
                  <a:lnTo>
                    <a:pt x="30432" y="8798"/>
                  </a:lnTo>
                  <a:lnTo>
                    <a:pt x="30071" y="8136"/>
                  </a:lnTo>
                  <a:lnTo>
                    <a:pt x="29689" y="7493"/>
                  </a:lnTo>
                  <a:lnTo>
                    <a:pt x="29267" y="6850"/>
                  </a:lnTo>
                  <a:lnTo>
                    <a:pt x="28825" y="6247"/>
                  </a:lnTo>
                  <a:lnTo>
                    <a:pt x="28343" y="5665"/>
                  </a:lnTo>
                  <a:lnTo>
                    <a:pt x="27841" y="5102"/>
                  </a:lnTo>
                  <a:lnTo>
                    <a:pt x="27319" y="4560"/>
                  </a:lnTo>
                  <a:lnTo>
                    <a:pt x="26756" y="4038"/>
                  </a:lnTo>
                  <a:lnTo>
                    <a:pt x="26174" y="3556"/>
                  </a:lnTo>
                  <a:lnTo>
                    <a:pt x="25571" y="3094"/>
                  </a:lnTo>
                  <a:lnTo>
                    <a:pt x="24949" y="2652"/>
                  </a:lnTo>
                  <a:lnTo>
                    <a:pt x="24306" y="2250"/>
                  </a:lnTo>
                  <a:lnTo>
                    <a:pt x="23623" y="1888"/>
                  </a:lnTo>
                  <a:lnTo>
                    <a:pt x="22940" y="1527"/>
                  </a:lnTo>
                  <a:lnTo>
                    <a:pt x="22237" y="1226"/>
                  </a:lnTo>
                  <a:lnTo>
                    <a:pt x="21514" y="944"/>
                  </a:lnTo>
                  <a:lnTo>
                    <a:pt x="20770" y="703"/>
                  </a:lnTo>
                  <a:lnTo>
                    <a:pt x="20007" y="502"/>
                  </a:lnTo>
                  <a:lnTo>
                    <a:pt x="19224" y="322"/>
                  </a:lnTo>
                  <a:lnTo>
                    <a:pt x="18440" y="181"/>
                  </a:lnTo>
                  <a:lnTo>
                    <a:pt x="17637" y="81"/>
                  </a:lnTo>
                  <a:lnTo>
                    <a:pt x="16833" y="20"/>
                  </a:lnTo>
                  <a:lnTo>
                    <a:pt x="160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4385744" y="4110980"/>
              <a:ext cx="367307" cy="654293"/>
            </a:xfrm>
            <a:custGeom>
              <a:avLst/>
              <a:gdLst/>
              <a:ahLst/>
              <a:cxnLst/>
              <a:rect l="l" t="t" r="r" b="b"/>
              <a:pathLst>
                <a:path w="12777" h="22760" extrusionOk="0">
                  <a:moveTo>
                    <a:pt x="6469" y="0"/>
                  </a:moveTo>
                  <a:lnTo>
                    <a:pt x="6348" y="20"/>
                  </a:lnTo>
                  <a:lnTo>
                    <a:pt x="6248" y="101"/>
                  </a:lnTo>
                  <a:lnTo>
                    <a:pt x="6167" y="181"/>
                  </a:lnTo>
                  <a:lnTo>
                    <a:pt x="6147" y="302"/>
                  </a:lnTo>
                  <a:lnTo>
                    <a:pt x="6067" y="884"/>
                  </a:lnTo>
                  <a:lnTo>
                    <a:pt x="6007" y="1246"/>
                  </a:lnTo>
                  <a:lnTo>
                    <a:pt x="5906" y="1647"/>
                  </a:lnTo>
                  <a:lnTo>
                    <a:pt x="5766" y="2049"/>
                  </a:lnTo>
                  <a:lnTo>
                    <a:pt x="5685" y="2250"/>
                  </a:lnTo>
                  <a:lnTo>
                    <a:pt x="5605" y="2431"/>
                  </a:lnTo>
                  <a:lnTo>
                    <a:pt x="5484" y="2592"/>
                  </a:lnTo>
                  <a:lnTo>
                    <a:pt x="5384" y="2752"/>
                  </a:lnTo>
                  <a:lnTo>
                    <a:pt x="5243" y="2893"/>
                  </a:lnTo>
                  <a:lnTo>
                    <a:pt x="5103" y="3013"/>
                  </a:lnTo>
                  <a:lnTo>
                    <a:pt x="5002" y="3054"/>
                  </a:lnTo>
                  <a:lnTo>
                    <a:pt x="4882" y="3074"/>
                  </a:lnTo>
                  <a:lnTo>
                    <a:pt x="4761" y="3054"/>
                  </a:lnTo>
                  <a:lnTo>
                    <a:pt x="4601" y="3033"/>
                  </a:lnTo>
                  <a:lnTo>
                    <a:pt x="4440" y="2993"/>
                  </a:lnTo>
                  <a:lnTo>
                    <a:pt x="4279" y="2913"/>
                  </a:lnTo>
                  <a:lnTo>
                    <a:pt x="3918" y="2752"/>
                  </a:lnTo>
                  <a:lnTo>
                    <a:pt x="3516" y="2531"/>
                  </a:lnTo>
                  <a:lnTo>
                    <a:pt x="3134" y="2270"/>
                  </a:lnTo>
                  <a:lnTo>
                    <a:pt x="2773" y="2009"/>
                  </a:lnTo>
                  <a:lnTo>
                    <a:pt x="2451" y="1748"/>
                  </a:lnTo>
                  <a:lnTo>
                    <a:pt x="2371" y="1688"/>
                  </a:lnTo>
                  <a:lnTo>
                    <a:pt x="2270" y="1668"/>
                  </a:lnTo>
                  <a:lnTo>
                    <a:pt x="2170" y="1688"/>
                  </a:lnTo>
                  <a:lnTo>
                    <a:pt x="2070" y="1708"/>
                  </a:lnTo>
                  <a:lnTo>
                    <a:pt x="1989" y="1788"/>
                  </a:lnTo>
                  <a:lnTo>
                    <a:pt x="1929" y="1868"/>
                  </a:lnTo>
                  <a:lnTo>
                    <a:pt x="1909" y="1969"/>
                  </a:lnTo>
                  <a:lnTo>
                    <a:pt x="1909" y="2069"/>
                  </a:lnTo>
                  <a:lnTo>
                    <a:pt x="2029" y="2571"/>
                  </a:lnTo>
                  <a:lnTo>
                    <a:pt x="2130" y="3154"/>
                  </a:lnTo>
                  <a:lnTo>
                    <a:pt x="2210" y="3737"/>
                  </a:lnTo>
                  <a:lnTo>
                    <a:pt x="2270" y="4339"/>
                  </a:lnTo>
                  <a:lnTo>
                    <a:pt x="2311" y="4902"/>
                  </a:lnTo>
                  <a:lnTo>
                    <a:pt x="2311" y="5163"/>
                  </a:lnTo>
                  <a:lnTo>
                    <a:pt x="2291" y="5404"/>
                  </a:lnTo>
                  <a:lnTo>
                    <a:pt x="2270" y="5625"/>
                  </a:lnTo>
                  <a:lnTo>
                    <a:pt x="2230" y="5826"/>
                  </a:lnTo>
                  <a:lnTo>
                    <a:pt x="2170" y="5986"/>
                  </a:lnTo>
                  <a:lnTo>
                    <a:pt x="2110" y="6107"/>
                  </a:lnTo>
                  <a:lnTo>
                    <a:pt x="2050" y="6207"/>
                  </a:lnTo>
                  <a:lnTo>
                    <a:pt x="1969" y="6268"/>
                  </a:lnTo>
                  <a:lnTo>
                    <a:pt x="1869" y="6308"/>
                  </a:lnTo>
                  <a:lnTo>
                    <a:pt x="1788" y="6328"/>
                  </a:lnTo>
                  <a:lnTo>
                    <a:pt x="1608" y="6328"/>
                  </a:lnTo>
                  <a:lnTo>
                    <a:pt x="1427" y="6308"/>
                  </a:lnTo>
                  <a:lnTo>
                    <a:pt x="1266" y="6247"/>
                  </a:lnTo>
                  <a:lnTo>
                    <a:pt x="1085" y="6147"/>
                  </a:lnTo>
                  <a:lnTo>
                    <a:pt x="925" y="6067"/>
                  </a:lnTo>
                  <a:lnTo>
                    <a:pt x="764" y="5966"/>
                  </a:lnTo>
                  <a:lnTo>
                    <a:pt x="563" y="5806"/>
                  </a:lnTo>
                  <a:lnTo>
                    <a:pt x="463" y="5745"/>
                  </a:lnTo>
                  <a:lnTo>
                    <a:pt x="362" y="5725"/>
                  </a:lnTo>
                  <a:lnTo>
                    <a:pt x="262" y="5725"/>
                  </a:lnTo>
                  <a:lnTo>
                    <a:pt x="161" y="5765"/>
                  </a:lnTo>
                  <a:lnTo>
                    <a:pt x="81" y="5826"/>
                  </a:lnTo>
                  <a:lnTo>
                    <a:pt x="41" y="5926"/>
                  </a:lnTo>
                  <a:lnTo>
                    <a:pt x="1" y="6026"/>
                  </a:lnTo>
                  <a:lnTo>
                    <a:pt x="21" y="6127"/>
                  </a:lnTo>
                  <a:lnTo>
                    <a:pt x="3556" y="22498"/>
                  </a:lnTo>
                  <a:lnTo>
                    <a:pt x="3596" y="22598"/>
                  </a:lnTo>
                  <a:lnTo>
                    <a:pt x="3677" y="22679"/>
                  </a:lnTo>
                  <a:lnTo>
                    <a:pt x="3757" y="22739"/>
                  </a:lnTo>
                  <a:lnTo>
                    <a:pt x="3877" y="22759"/>
                  </a:lnTo>
                  <a:lnTo>
                    <a:pt x="3938" y="22739"/>
                  </a:lnTo>
                  <a:lnTo>
                    <a:pt x="4018" y="22719"/>
                  </a:lnTo>
                  <a:lnTo>
                    <a:pt x="4058" y="22699"/>
                  </a:lnTo>
                  <a:lnTo>
                    <a:pt x="4118" y="22659"/>
                  </a:lnTo>
                  <a:lnTo>
                    <a:pt x="4159" y="22598"/>
                  </a:lnTo>
                  <a:lnTo>
                    <a:pt x="4179" y="22538"/>
                  </a:lnTo>
                  <a:lnTo>
                    <a:pt x="4199" y="22478"/>
                  </a:lnTo>
                  <a:lnTo>
                    <a:pt x="4199" y="22418"/>
                  </a:lnTo>
                  <a:lnTo>
                    <a:pt x="4199" y="22357"/>
                  </a:lnTo>
                  <a:lnTo>
                    <a:pt x="824" y="6770"/>
                  </a:lnTo>
                  <a:lnTo>
                    <a:pt x="824" y="6770"/>
                  </a:lnTo>
                  <a:lnTo>
                    <a:pt x="1065" y="6870"/>
                  </a:lnTo>
                  <a:lnTo>
                    <a:pt x="1326" y="6950"/>
                  </a:lnTo>
                  <a:lnTo>
                    <a:pt x="1608" y="6991"/>
                  </a:lnTo>
                  <a:lnTo>
                    <a:pt x="1728" y="7011"/>
                  </a:lnTo>
                  <a:lnTo>
                    <a:pt x="1869" y="6991"/>
                  </a:lnTo>
                  <a:lnTo>
                    <a:pt x="1989" y="6971"/>
                  </a:lnTo>
                  <a:lnTo>
                    <a:pt x="2090" y="6930"/>
                  </a:lnTo>
                  <a:lnTo>
                    <a:pt x="2210" y="6890"/>
                  </a:lnTo>
                  <a:lnTo>
                    <a:pt x="2311" y="6830"/>
                  </a:lnTo>
                  <a:lnTo>
                    <a:pt x="2411" y="6770"/>
                  </a:lnTo>
                  <a:lnTo>
                    <a:pt x="2491" y="6689"/>
                  </a:lnTo>
                  <a:lnTo>
                    <a:pt x="2592" y="6589"/>
                  </a:lnTo>
                  <a:lnTo>
                    <a:pt x="2652" y="6488"/>
                  </a:lnTo>
                  <a:lnTo>
                    <a:pt x="2753" y="6328"/>
                  </a:lnTo>
                  <a:lnTo>
                    <a:pt x="2813" y="6167"/>
                  </a:lnTo>
                  <a:lnTo>
                    <a:pt x="2873" y="5966"/>
                  </a:lnTo>
                  <a:lnTo>
                    <a:pt x="2913" y="5745"/>
                  </a:lnTo>
                  <a:lnTo>
                    <a:pt x="2953" y="5524"/>
                  </a:lnTo>
                  <a:lnTo>
                    <a:pt x="2953" y="5283"/>
                  </a:lnTo>
                  <a:lnTo>
                    <a:pt x="2974" y="4781"/>
                  </a:lnTo>
                  <a:lnTo>
                    <a:pt x="2933" y="4259"/>
                  </a:lnTo>
                  <a:lnTo>
                    <a:pt x="2893" y="3757"/>
                  </a:lnTo>
                  <a:lnTo>
                    <a:pt x="2813" y="3254"/>
                  </a:lnTo>
                  <a:lnTo>
                    <a:pt x="2753" y="2813"/>
                  </a:lnTo>
                  <a:lnTo>
                    <a:pt x="3054" y="3013"/>
                  </a:lnTo>
                  <a:lnTo>
                    <a:pt x="3395" y="3234"/>
                  </a:lnTo>
                  <a:lnTo>
                    <a:pt x="3757" y="3415"/>
                  </a:lnTo>
                  <a:lnTo>
                    <a:pt x="4139" y="3576"/>
                  </a:lnTo>
                  <a:lnTo>
                    <a:pt x="4319" y="3636"/>
                  </a:lnTo>
                  <a:lnTo>
                    <a:pt x="4500" y="3676"/>
                  </a:lnTo>
                  <a:lnTo>
                    <a:pt x="4681" y="3716"/>
                  </a:lnTo>
                  <a:lnTo>
                    <a:pt x="5022" y="3716"/>
                  </a:lnTo>
                  <a:lnTo>
                    <a:pt x="5183" y="3696"/>
                  </a:lnTo>
                  <a:lnTo>
                    <a:pt x="5324" y="3636"/>
                  </a:lnTo>
                  <a:lnTo>
                    <a:pt x="5464" y="3556"/>
                  </a:lnTo>
                  <a:lnTo>
                    <a:pt x="5645" y="3415"/>
                  </a:lnTo>
                  <a:lnTo>
                    <a:pt x="5826" y="3254"/>
                  </a:lnTo>
                  <a:lnTo>
                    <a:pt x="5967" y="3074"/>
                  </a:lnTo>
                  <a:lnTo>
                    <a:pt x="6107" y="2873"/>
                  </a:lnTo>
                  <a:lnTo>
                    <a:pt x="6228" y="2652"/>
                  </a:lnTo>
                  <a:lnTo>
                    <a:pt x="6328" y="2431"/>
                  </a:lnTo>
                  <a:lnTo>
                    <a:pt x="6429" y="2210"/>
                  </a:lnTo>
                  <a:lnTo>
                    <a:pt x="6509" y="1969"/>
                  </a:lnTo>
                  <a:lnTo>
                    <a:pt x="6589" y="2210"/>
                  </a:lnTo>
                  <a:lnTo>
                    <a:pt x="6690" y="2431"/>
                  </a:lnTo>
                  <a:lnTo>
                    <a:pt x="6790" y="2652"/>
                  </a:lnTo>
                  <a:lnTo>
                    <a:pt x="6911" y="2853"/>
                  </a:lnTo>
                  <a:lnTo>
                    <a:pt x="7051" y="3054"/>
                  </a:lnTo>
                  <a:lnTo>
                    <a:pt x="7172" y="3214"/>
                  </a:lnTo>
                  <a:lnTo>
                    <a:pt x="7332" y="3335"/>
                  </a:lnTo>
                  <a:lnTo>
                    <a:pt x="7473" y="3435"/>
                  </a:lnTo>
                  <a:lnTo>
                    <a:pt x="7594" y="3475"/>
                  </a:lnTo>
                  <a:lnTo>
                    <a:pt x="7694" y="3495"/>
                  </a:lnTo>
                  <a:lnTo>
                    <a:pt x="7975" y="3495"/>
                  </a:lnTo>
                  <a:lnTo>
                    <a:pt x="8297" y="3435"/>
                  </a:lnTo>
                  <a:lnTo>
                    <a:pt x="8638" y="3335"/>
                  </a:lnTo>
                  <a:lnTo>
                    <a:pt x="9000" y="3194"/>
                  </a:lnTo>
                  <a:lnTo>
                    <a:pt x="9381" y="3013"/>
                  </a:lnTo>
                  <a:lnTo>
                    <a:pt x="9763" y="2833"/>
                  </a:lnTo>
                  <a:lnTo>
                    <a:pt x="10125" y="2632"/>
                  </a:lnTo>
                  <a:lnTo>
                    <a:pt x="10024" y="3114"/>
                  </a:lnTo>
                  <a:lnTo>
                    <a:pt x="9924" y="3656"/>
                  </a:lnTo>
                  <a:lnTo>
                    <a:pt x="9843" y="4219"/>
                  </a:lnTo>
                  <a:lnTo>
                    <a:pt x="9803" y="4781"/>
                  </a:lnTo>
                  <a:lnTo>
                    <a:pt x="9803" y="5062"/>
                  </a:lnTo>
                  <a:lnTo>
                    <a:pt x="9823" y="5323"/>
                  </a:lnTo>
                  <a:lnTo>
                    <a:pt x="9843" y="5564"/>
                  </a:lnTo>
                  <a:lnTo>
                    <a:pt x="9904" y="5806"/>
                  </a:lnTo>
                  <a:lnTo>
                    <a:pt x="9964" y="6026"/>
                  </a:lnTo>
                  <a:lnTo>
                    <a:pt x="10044" y="6207"/>
                  </a:lnTo>
                  <a:lnTo>
                    <a:pt x="10165" y="6388"/>
                  </a:lnTo>
                  <a:lnTo>
                    <a:pt x="10285" y="6529"/>
                  </a:lnTo>
                  <a:lnTo>
                    <a:pt x="10506" y="6669"/>
                  </a:lnTo>
                  <a:lnTo>
                    <a:pt x="10727" y="6770"/>
                  </a:lnTo>
                  <a:lnTo>
                    <a:pt x="10948" y="6850"/>
                  </a:lnTo>
                  <a:lnTo>
                    <a:pt x="11149" y="6870"/>
                  </a:lnTo>
                  <a:lnTo>
                    <a:pt x="11370" y="6870"/>
                  </a:lnTo>
                  <a:lnTo>
                    <a:pt x="11591" y="6830"/>
                  </a:lnTo>
                  <a:lnTo>
                    <a:pt x="11792" y="6770"/>
                  </a:lnTo>
                  <a:lnTo>
                    <a:pt x="11993" y="6709"/>
                  </a:lnTo>
                  <a:lnTo>
                    <a:pt x="11993" y="6709"/>
                  </a:lnTo>
                  <a:lnTo>
                    <a:pt x="9100" y="22337"/>
                  </a:lnTo>
                  <a:lnTo>
                    <a:pt x="9100" y="22398"/>
                  </a:lnTo>
                  <a:lnTo>
                    <a:pt x="9120" y="22458"/>
                  </a:lnTo>
                  <a:lnTo>
                    <a:pt x="9140" y="22518"/>
                  </a:lnTo>
                  <a:lnTo>
                    <a:pt x="9160" y="22578"/>
                  </a:lnTo>
                  <a:lnTo>
                    <a:pt x="9201" y="22619"/>
                  </a:lnTo>
                  <a:lnTo>
                    <a:pt x="9261" y="22659"/>
                  </a:lnTo>
                  <a:lnTo>
                    <a:pt x="9301" y="22699"/>
                  </a:lnTo>
                  <a:lnTo>
                    <a:pt x="9381" y="22719"/>
                  </a:lnTo>
                  <a:lnTo>
                    <a:pt x="9502" y="22719"/>
                  </a:lnTo>
                  <a:lnTo>
                    <a:pt x="9562" y="22699"/>
                  </a:lnTo>
                  <a:lnTo>
                    <a:pt x="9622" y="22659"/>
                  </a:lnTo>
                  <a:lnTo>
                    <a:pt x="9663" y="22619"/>
                  </a:lnTo>
                  <a:lnTo>
                    <a:pt x="9703" y="22578"/>
                  </a:lnTo>
                  <a:lnTo>
                    <a:pt x="9743" y="22518"/>
                  </a:lnTo>
                  <a:lnTo>
                    <a:pt x="9763" y="22458"/>
                  </a:lnTo>
                  <a:lnTo>
                    <a:pt x="12776" y="6067"/>
                  </a:lnTo>
                  <a:lnTo>
                    <a:pt x="12776" y="5966"/>
                  </a:lnTo>
                  <a:lnTo>
                    <a:pt x="12756" y="5866"/>
                  </a:lnTo>
                  <a:lnTo>
                    <a:pt x="12696" y="5785"/>
                  </a:lnTo>
                  <a:lnTo>
                    <a:pt x="12615" y="5725"/>
                  </a:lnTo>
                  <a:lnTo>
                    <a:pt x="12515" y="5685"/>
                  </a:lnTo>
                  <a:lnTo>
                    <a:pt x="12415" y="5685"/>
                  </a:lnTo>
                  <a:lnTo>
                    <a:pt x="12314" y="5705"/>
                  </a:lnTo>
                  <a:lnTo>
                    <a:pt x="12234" y="5765"/>
                  </a:lnTo>
                  <a:lnTo>
                    <a:pt x="12073" y="5906"/>
                  </a:lnTo>
                  <a:lnTo>
                    <a:pt x="11912" y="6006"/>
                  </a:lnTo>
                  <a:lnTo>
                    <a:pt x="11691" y="6107"/>
                  </a:lnTo>
                  <a:lnTo>
                    <a:pt x="11470" y="6187"/>
                  </a:lnTo>
                  <a:lnTo>
                    <a:pt x="11350" y="6207"/>
                  </a:lnTo>
                  <a:lnTo>
                    <a:pt x="11229" y="6207"/>
                  </a:lnTo>
                  <a:lnTo>
                    <a:pt x="11089" y="6187"/>
                  </a:lnTo>
                  <a:lnTo>
                    <a:pt x="10968" y="6167"/>
                  </a:lnTo>
                  <a:lnTo>
                    <a:pt x="10848" y="6107"/>
                  </a:lnTo>
                  <a:lnTo>
                    <a:pt x="10707" y="6006"/>
                  </a:lnTo>
                  <a:lnTo>
                    <a:pt x="10627" y="5906"/>
                  </a:lnTo>
                  <a:lnTo>
                    <a:pt x="10566" y="5785"/>
                  </a:lnTo>
                  <a:lnTo>
                    <a:pt x="10526" y="5605"/>
                  </a:lnTo>
                  <a:lnTo>
                    <a:pt x="10486" y="5404"/>
                  </a:lnTo>
                  <a:lnTo>
                    <a:pt x="10466" y="5183"/>
                  </a:lnTo>
                  <a:lnTo>
                    <a:pt x="10466" y="4942"/>
                  </a:lnTo>
                  <a:lnTo>
                    <a:pt x="10506" y="4379"/>
                  </a:lnTo>
                  <a:lnTo>
                    <a:pt x="10587" y="3777"/>
                  </a:lnTo>
                  <a:lnTo>
                    <a:pt x="10687" y="3174"/>
                  </a:lnTo>
                  <a:lnTo>
                    <a:pt x="10808" y="2592"/>
                  </a:lnTo>
                  <a:lnTo>
                    <a:pt x="10948" y="2029"/>
                  </a:lnTo>
                  <a:lnTo>
                    <a:pt x="10968" y="1929"/>
                  </a:lnTo>
                  <a:lnTo>
                    <a:pt x="10948" y="1848"/>
                  </a:lnTo>
                  <a:lnTo>
                    <a:pt x="10908" y="1748"/>
                  </a:lnTo>
                  <a:lnTo>
                    <a:pt x="10828" y="1688"/>
                  </a:lnTo>
                  <a:lnTo>
                    <a:pt x="10747" y="1627"/>
                  </a:lnTo>
                  <a:lnTo>
                    <a:pt x="10647" y="1607"/>
                  </a:lnTo>
                  <a:lnTo>
                    <a:pt x="10546" y="1627"/>
                  </a:lnTo>
                  <a:lnTo>
                    <a:pt x="10466" y="1668"/>
                  </a:lnTo>
                  <a:lnTo>
                    <a:pt x="10024" y="1929"/>
                  </a:lnTo>
                  <a:lnTo>
                    <a:pt x="9582" y="2150"/>
                  </a:lnTo>
                  <a:lnTo>
                    <a:pt x="9160" y="2371"/>
                  </a:lnTo>
                  <a:lnTo>
                    <a:pt x="8779" y="2551"/>
                  </a:lnTo>
                  <a:lnTo>
                    <a:pt x="8437" y="2692"/>
                  </a:lnTo>
                  <a:lnTo>
                    <a:pt x="8136" y="2792"/>
                  </a:lnTo>
                  <a:lnTo>
                    <a:pt x="7915" y="2853"/>
                  </a:lnTo>
                  <a:lnTo>
                    <a:pt x="7835" y="2853"/>
                  </a:lnTo>
                  <a:lnTo>
                    <a:pt x="7774" y="2833"/>
                  </a:lnTo>
                  <a:lnTo>
                    <a:pt x="7714" y="2792"/>
                  </a:lnTo>
                  <a:lnTo>
                    <a:pt x="7634" y="2712"/>
                  </a:lnTo>
                  <a:lnTo>
                    <a:pt x="7473" y="2511"/>
                  </a:lnTo>
                  <a:lnTo>
                    <a:pt x="7332" y="2230"/>
                  </a:lnTo>
                  <a:lnTo>
                    <a:pt x="7192" y="1889"/>
                  </a:lnTo>
                  <a:lnTo>
                    <a:pt x="7051" y="1527"/>
                  </a:lnTo>
                  <a:lnTo>
                    <a:pt x="6951" y="1125"/>
                  </a:lnTo>
                  <a:lnTo>
                    <a:pt x="6850" y="703"/>
                  </a:lnTo>
                  <a:lnTo>
                    <a:pt x="6810" y="302"/>
                  </a:lnTo>
                  <a:lnTo>
                    <a:pt x="6770" y="181"/>
                  </a:lnTo>
                  <a:lnTo>
                    <a:pt x="6690" y="101"/>
                  </a:lnTo>
                  <a:lnTo>
                    <a:pt x="6589" y="20"/>
                  </a:lnTo>
                  <a:lnTo>
                    <a:pt x="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4284121" y="4709217"/>
              <a:ext cx="576905" cy="78567"/>
            </a:xfrm>
            <a:custGeom>
              <a:avLst/>
              <a:gdLst/>
              <a:ahLst/>
              <a:cxnLst/>
              <a:rect l="l" t="t" r="r" b="b"/>
              <a:pathLst>
                <a:path w="20068" h="2733" extrusionOk="0">
                  <a:moveTo>
                    <a:pt x="161" y="1"/>
                  </a:moveTo>
                  <a:lnTo>
                    <a:pt x="101" y="21"/>
                  </a:lnTo>
                  <a:lnTo>
                    <a:pt x="40" y="41"/>
                  </a:lnTo>
                  <a:lnTo>
                    <a:pt x="0" y="101"/>
                  </a:lnTo>
                  <a:lnTo>
                    <a:pt x="0" y="161"/>
                  </a:lnTo>
                  <a:lnTo>
                    <a:pt x="0" y="2572"/>
                  </a:lnTo>
                  <a:lnTo>
                    <a:pt x="0" y="2632"/>
                  </a:lnTo>
                  <a:lnTo>
                    <a:pt x="40" y="2692"/>
                  </a:lnTo>
                  <a:lnTo>
                    <a:pt x="101" y="2733"/>
                  </a:lnTo>
                  <a:lnTo>
                    <a:pt x="19967" y="2733"/>
                  </a:lnTo>
                  <a:lnTo>
                    <a:pt x="20007" y="2692"/>
                  </a:lnTo>
                  <a:lnTo>
                    <a:pt x="20047" y="2632"/>
                  </a:lnTo>
                  <a:lnTo>
                    <a:pt x="20067" y="2572"/>
                  </a:lnTo>
                  <a:lnTo>
                    <a:pt x="20067" y="161"/>
                  </a:lnTo>
                  <a:lnTo>
                    <a:pt x="20047" y="101"/>
                  </a:lnTo>
                  <a:lnTo>
                    <a:pt x="20007" y="4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4284121" y="4787756"/>
              <a:ext cx="576905" cy="79142"/>
            </a:xfrm>
            <a:custGeom>
              <a:avLst/>
              <a:gdLst/>
              <a:ahLst/>
              <a:cxnLst/>
              <a:rect l="l" t="t" r="r" b="b"/>
              <a:pathLst>
                <a:path w="20068" h="2753" extrusionOk="0">
                  <a:moveTo>
                    <a:pt x="161" y="1"/>
                  </a:moveTo>
                  <a:lnTo>
                    <a:pt x="101" y="21"/>
                  </a:lnTo>
                  <a:lnTo>
                    <a:pt x="40" y="61"/>
                  </a:lnTo>
                  <a:lnTo>
                    <a:pt x="0" y="101"/>
                  </a:lnTo>
                  <a:lnTo>
                    <a:pt x="0" y="181"/>
                  </a:lnTo>
                  <a:lnTo>
                    <a:pt x="0" y="2592"/>
                  </a:lnTo>
                  <a:lnTo>
                    <a:pt x="0" y="2652"/>
                  </a:lnTo>
                  <a:lnTo>
                    <a:pt x="40" y="2712"/>
                  </a:lnTo>
                  <a:lnTo>
                    <a:pt x="101" y="2732"/>
                  </a:lnTo>
                  <a:lnTo>
                    <a:pt x="161" y="2752"/>
                  </a:lnTo>
                  <a:lnTo>
                    <a:pt x="19907" y="2752"/>
                  </a:lnTo>
                  <a:lnTo>
                    <a:pt x="19967" y="2732"/>
                  </a:lnTo>
                  <a:lnTo>
                    <a:pt x="20007" y="2712"/>
                  </a:lnTo>
                  <a:lnTo>
                    <a:pt x="20047" y="2652"/>
                  </a:lnTo>
                  <a:lnTo>
                    <a:pt x="20067" y="2592"/>
                  </a:lnTo>
                  <a:lnTo>
                    <a:pt x="20067" y="181"/>
                  </a:lnTo>
                  <a:lnTo>
                    <a:pt x="20047" y="101"/>
                  </a:lnTo>
                  <a:lnTo>
                    <a:pt x="20007" y="61"/>
                  </a:lnTo>
                  <a:lnTo>
                    <a:pt x="19967" y="21"/>
                  </a:lnTo>
                  <a:lnTo>
                    <a:pt x="199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4284121" y="4866869"/>
              <a:ext cx="576905" cy="78567"/>
            </a:xfrm>
            <a:custGeom>
              <a:avLst/>
              <a:gdLst/>
              <a:ahLst/>
              <a:cxnLst/>
              <a:rect l="l" t="t" r="r" b="b"/>
              <a:pathLst>
                <a:path w="20068" h="2733" extrusionOk="0">
                  <a:moveTo>
                    <a:pt x="161" y="0"/>
                  </a:moveTo>
                  <a:lnTo>
                    <a:pt x="101" y="21"/>
                  </a:lnTo>
                  <a:lnTo>
                    <a:pt x="40" y="41"/>
                  </a:lnTo>
                  <a:lnTo>
                    <a:pt x="0" y="101"/>
                  </a:lnTo>
                  <a:lnTo>
                    <a:pt x="0" y="161"/>
                  </a:lnTo>
                  <a:lnTo>
                    <a:pt x="0" y="2572"/>
                  </a:lnTo>
                  <a:lnTo>
                    <a:pt x="0" y="2632"/>
                  </a:lnTo>
                  <a:lnTo>
                    <a:pt x="40" y="2692"/>
                  </a:lnTo>
                  <a:lnTo>
                    <a:pt x="101" y="2732"/>
                  </a:lnTo>
                  <a:lnTo>
                    <a:pt x="19967" y="2732"/>
                  </a:lnTo>
                  <a:lnTo>
                    <a:pt x="20007" y="2692"/>
                  </a:lnTo>
                  <a:lnTo>
                    <a:pt x="20047" y="2632"/>
                  </a:lnTo>
                  <a:lnTo>
                    <a:pt x="20067" y="2572"/>
                  </a:lnTo>
                  <a:lnTo>
                    <a:pt x="20067" y="161"/>
                  </a:lnTo>
                  <a:lnTo>
                    <a:pt x="20047" y="101"/>
                  </a:lnTo>
                  <a:lnTo>
                    <a:pt x="20007" y="41"/>
                  </a:lnTo>
                  <a:lnTo>
                    <a:pt x="19967" y="21"/>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4284121" y="4945408"/>
              <a:ext cx="576905" cy="79142"/>
            </a:xfrm>
            <a:custGeom>
              <a:avLst/>
              <a:gdLst/>
              <a:ahLst/>
              <a:cxnLst/>
              <a:rect l="l" t="t" r="r" b="b"/>
              <a:pathLst>
                <a:path w="20068" h="2753" extrusionOk="0">
                  <a:moveTo>
                    <a:pt x="161" y="0"/>
                  </a:moveTo>
                  <a:lnTo>
                    <a:pt x="101" y="20"/>
                  </a:lnTo>
                  <a:lnTo>
                    <a:pt x="40" y="61"/>
                  </a:lnTo>
                  <a:lnTo>
                    <a:pt x="0" y="101"/>
                  </a:lnTo>
                  <a:lnTo>
                    <a:pt x="0" y="181"/>
                  </a:lnTo>
                  <a:lnTo>
                    <a:pt x="0" y="2592"/>
                  </a:lnTo>
                  <a:lnTo>
                    <a:pt x="0" y="2652"/>
                  </a:lnTo>
                  <a:lnTo>
                    <a:pt x="40" y="2692"/>
                  </a:lnTo>
                  <a:lnTo>
                    <a:pt x="101" y="2732"/>
                  </a:lnTo>
                  <a:lnTo>
                    <a:pt x="161" y="2752"/>
                  </a:lnTo>
                  <a:lnTo>
                    <a:pt x="19907" y="2752"/>
                  </a:lnTo>
                  <a:lnTo>
                    <a:pt x="19967" y="2732"/>
                  </a:lnTo>
                  <a:lnTo>
                    <a:pt x="20007" y="2692"/>
                  </a:lnTo>
                  <a:lnTo>
                    <a:pt x="20047" y="2652"/>
                  </a:lnTo>
                  <a:lnTo>
                    <a:pt x="20067" y="2592"/>
                  </a:lnTo>
                  <a:lnTo>
                    <a:pt x="20067" y="181"/>
                  </a:lnTo>
                  <a:lnTo>
                    <a:pt x="20047" y="101"/>
                  </a:lnTo>
                  <a:lnTo>
                    <a:pt x="20007" y="61"/>
                  </a:lnTo>
                  <a:lnTo>
                    <a:pt x="19967" y="20"/>
                  </a:lnTo>
                  <a:lnTo>
                    <a:pt x="19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4322815" y="4778528"/>
              <a:ext cx="498367" cy="19088"/>
            </a:xfrm>
            <a:custGeom>
              <a:avLst/>
              <a:gdLst/>
              <a:ahLst/>
              <a:cxnLst/>
              <a:rect l="l" t="t" r="r" b="b"/>
              <a:pathLst>
                <a:path w="17336" h="664" extrusionOk="0">
                  <a:moveTo>
                    <a:pt x="261" y="0"/>
                  </a:moveTo>
                  <a:lnTo>
                    <a:pt x="201" y="20"/>
                  </a:lnTo>
                  <a:lnTo>
                    <a:pt x="141" y="60"/>
                  </a:lnTo>
                  <a:lnTo>
                    <a:pt x="101" y="101"/>
                  </a:lnTo>
                  <a:lnTo>
                    <a:pt x="60" y="141"/>
                  </a:lnTo>
                  <a:lnTo>
                    <a:pt x="20" y="201"/>
                  </a:lnTo>
                  <a:lnTo>
                    <a:pt x="0" y="261"/>
                  </a:lnTo>
                  <a:lnTo>
                    <a:pt x="0" y="322"/>
                  </a:lnTo>
                  <a:lnTo>
                    <a:pt x="0" y="402"/>
                  </a:lnTo>
                  <a:lnTo>
                    <a:pt x="20" y="462"/>
                  </a:lnTo>
                  <a:lnTo>
                    <a:pt x="60" y="522"/>
                  </a:lnTo>
                  <a:lnTo>
                    <a:pt x="101" y="563"/>
                  </a:lnTo>
                  <a:lnTo>
                    <a:pt x="141" y="603"/>
                  </a:lnTo>
                  <a:lnTo>
                    <a:pt x="201" y="643"/>
                  </a:lnTo>
                  <a:lnTo>
                    <a:pt x="261" y="663"/>
                  </a:lnTo>
                  <a:lnTo>
                    <a:pt x="17074" y="663"/>
                  </a:lnTo>
                  <a:lnTo>
                    <a:pt x="17134" y="643"/>
                  </a:lnTo>
                  <a:lnTo>
                    <a:pt x="17195" y="603"/>
                  </a:lnTo>
                  <a:lnTo>
                    <a:pt x="17235" y="563"/>
                  </a:lnTo>
                  <a:lnTo>
                    <a:pt x="17275" y="522"/>
                  </a:lnTo>
                  <a:lnTo>
                    <a:pt x="17315" y="462"/>
                  </a:lnTo>
                  <a:lnTo>
                    <a:pt x="17335" y="402"/>
                  </a:lnTo>
                  <a:lnTo>
                    <a:pt x="17335" y="322"/>
                  </a:lnTo>
                  <a:lnTo>
                    <a:pt x="17335" y="261"/>
                  </a:lnTo>
                  <a:lnTo>
                    <a:pt x="17315" y="201"/>
                  </a:lnTo>
                  <a:lnTo>
                    <a:pt x="17275" y="141"/>
                  </a:lnTo>
                  <a:lnTo>
                    <a:pt x="17235" y="101"/>
                  </a:lnTo>
                  <a:lnTo>
                    <a:pt x="17195" y="60"/>
                  </a:lnTo>
                  <a:lnTo>
                    <a:pt x="17134" y="20"/>
                  </a:lnTo>
                  <a:lnTo>
                    <a:pt x="1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4322815" y="4857066"/>
              <a:ext cx="498367" cy="19060"/>
            </a:xfrm>
            <a:custGeom>
              <a:avLst/>
              <a:gdLst/>
              <a:ahLst/>
              <a:cxnLst/>
              <a:rect l="l" t="t" r="r" b="b"/>
              <a:pathLst>
                <a:path w="17336" h="663" extrusionOk="0">
                  <a:moveTo>
                    <a:pt x="322" y="0"/>
                  </a:moveTo>
                  <a:lnTo>
                    <a:pt x="261" y="20"/>
                  </a:lnTo>
                  <a:lnTo>
                    <a:pt x="201" y="40"/>
                  </a:lnTo>
                  <a:lnTo>
                    <a:pt x="141" y="60"/>
                  </a:lnTo>
                  <a:lnTo>
                    <a:pt x="101" y="100"/>
                  </a:lnTo>
                  <a:lnTo>
                    <a:pt x="60" y="161"/>
                  </a:lnTo>
                  <a:lnTo>
                    <a:pt x="20" y="201"/>
                  </a:lnTo>
                  <a:lnTo>
                    <a:pt x="0" y="281"/>
                  </a:lnTo>
                  <a:lnTo>
                    <a:pt x="0" y="341"/>
                  </a:lnTo>
                  <a:lnTo>
                    <a:pt x="0" y="402"/>
                  </a:lnTo>
                  <a:lnTo>
                    <a:pt x="20" y="462"/>
                  </a:lnTo>
                  <a:lnTo>
                    <a:pt x="60" y="522"/>
                  </a:lnTo>
                  <a:lnTo>
                    <a:pt x="101" y="583"/>
                  </a:lnTo>
                  <a:lnTo>
                    <a:pt x="141" y="623"/>
                  </a:lnTo>
                  <a:lnTo>
                    <a:pt x="201" y="643"/>
                  </a:lnTo>
                  <a:lnTo>
                    <a:pt x="261" y="663"/>
                  </a:lnTo>
                  <a:lnTo>
                    <a:pt x="17074" y="663"/>
                  </a:lnTo>
                  <a:lnTo>
                    <a:pt x="17134" y="643"/>
                  </a:lnTo>
                  <a:lnTo>
                    <a:pt x="17195" y="623"/>
                  </a:lnTo>
                  <a:lnTo>
                    <a:pt x="17235" y="583"/>
                  </a:lnTo>
                  <a:lnTo>
                    <a:pt x="17275" y="522"/>
                  </a:lnTo>
                  <a:lnTo>
                    <a:pt x="17315" y="462"/>
                  </a:lnTo>
                  <a:lnTo>
                    <a:pt x="17335" y="402"/>
                  </a:lnTo>
                  <a:lnTo>
                    <a:pt x="17335" y="341"/>
                  </a:lnTo>
                  <a:lnTo>
                    <a:pt x="17335" y="281"/>
                  </a:lnTo>
                  <a:lnTo>
                    <a:pt x="17315" y="201"/>
                  </a:lnTo>
                  <a:lnTo>
                    <a:pt x="17275" y="161"/>
                  </a:lnTo>
                  <a:lnTo>
                    <a:pt x="17235" y="100"/>
                  </a:lnTo>
                  <a:lnTo>
                    <a:pt x="17195" y="60"/>
                  </a:lnTo>
                  <a:lnTo>
                    <a:pt x="17134" y="40"/>
                  </a:lnTo>
                  <a:lnTo>
                    <a:pt x="17074" y="20"/>
                  </a:lnTo>
                  <a:lnTo>
                    <a:pt x="17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4322815" y="4936151"/>
              <a:ext cx="498367" cy="19088"/>
            </a:xfrm>
            <a:custGeom>
              <a:avLst/>
              <a:gdLst/>
              <a:ahLst/>
              <a:cxnLst/>
              <a:rect l="l" t="t" r="r" b="b"/>
              <a:pathLst>
                <a:path w="17336" h="664" extrusionOk="0">
                  <a:moveTo>
                    <a:pt x="261" y="1"/>
                  </a:moveTo>
                  <a:lnTo>
                    <a:pt x="201" y="21"/>
                  </a:lnTo>
                  <a:lnTo>
                    <a:pt x="141" y="61"/>
                  </a:lnTo>
                  <a:lnTo>
                    <a:pt x="101" y="101"/>
                  </a:lnTo>
                  <a:lnTo>
                    <a:pt x="60" y="142"/>
                  </a:lnTo>
                  <a:lnTo>
                    <a:pt x="20" y="202"/>
                  </a:lnTo>
                  <a:lnTo>
                    <a:pt x="0" y="262"/>
                  </a:lnTo>
                  <a:lnTo>
                    <a:pt x="0" y="322"/>
                  </a:lnTo>
                  <a:lnTo>
                    <a:pt x="0" y="403"/>
                  </a:lnTo>
                  <a:lnTo>
                    <a:pt x="20" y="463"/>
                  </a:lnTo>
                  <a:lnTo>
                    <a:pt x="60" y="523"/>
                  </a:lnTo>
                  <a:lnTo>
                    <a:pt x="101" y="563"/>
                  </a:lnTo>
                  <a:lnTo>
                    <a:pt x="141" y="604"/>
                  </a:lnTo>
                  <a:lnTo>
                    <a:pt x="201" y="644"/>
                  </a:lnTo>
                  <a:lnTo>
                    <a:pt x="261" y="664"/>
                  </a:lnTo>
                  <a:lnTo>
                    <a:pt x="17074" y="664"/>
                  </a:lnTo>
                  <a:lnTo>
                    <a:pt x="17134" y="644"/>
                  </a:lnTo>
                  <a:lnTo>
                    <a:pt x="17195" y="604"/>
                  </a:lnTo>
                  <a:lnTo>
                    <a:pt x="17235" y="563"/>
                  </a:lnTo>
                  <a:lnTo>
                    <a:pt x="17275" y="523"/>
                  </a:lnTo>
                  <a:lnTo>
                    <a:pt x="17315" y="463"/>
                  </a:lnTo>
                  <a:lnTo>
                    <a:pt x="17335" y="403"/>
                  </a:lnTo>
                  <a:lnTo>
                    <a:pt x="17335" y="322"/>
                  </a:lnTo>
                  <a:lnTo>
                    <a:pt x="17335" y="262"/>
                  </a:lnTo>
                  <a:lnTo>
                    <a:pt x="17315" y="202"/>
                  </a:lnTo>
                  <a:lnTo>
                    <a:pt x="17275" y="142"/>
                  </a:lnTo>
                  <a:lnTo>
                    <a:pt x="17235" y="101"/>
                  </a:lnTo>
                  <a:lnTo>
                    <a:pt x="17195" y="61"/>
                  </a:lnTo>
                  <a:lnTo>
                    <a:pt x="17134" y="21"/>
                  </a:lnTo>
                  <a:lnTo>
                    <a:pt x="1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856;p34">
            <a:extLst>
              <a:ext uri="{FF2B5EF4-FFF2-40B4-BE49-F238E27FC236}">
                <a16:creationId xmlns:a16="http://schemas.microsoft.com/office/drawing/2014/main" id="{476823D4-7422-C788-D3AB-EE03771176CD}"/>
              </a:ext>
            </a:extLst>
          </p:cNvPr>
          <p:cNvSpPr txBox="1">
            <a:spLocks noGrp="1"/>
          </p:cNvSpPr>
          <p:nvPr>
            <p:ph type="subTitle" idx="1"/>
          </p:nvPr>
        </p:nvSpPr>
        <p:spPr>
          <a:xfrm>
            <a:off x="1504456" y="1752677"/>
            <a:ext cx="6370071" cy="11537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Phương </a:t>
            </a:r>
            <a:r>
              <a:rPr lang="vi-VN" err="1"/>
              <a:t>pháp</a:t>
            </a:r>
            <a:r>
              <a:rPr lang="vi-VN"/>
              <a:t> </a:t>
            </a:r>
            <a:r>
              <a:rPr lang="vi-VN" err="1"/>
              <a:t>Chroma</a:t>
            </a:r>
            <a:r>
              <a:rPr lang="vi-VN"/>
              <a:t> </a:t>
            </a:r>
            <a:r>
              <a:rPr lang="vi-VN" err="1"/>
              <a:t>key</a:t>
            </a:r>
            <a:r>
              <a:rPr lang="vi-VN"/>
              <a:t> </a:t>
            </a:r>
            <a:r>
              <a:rPr lang="vi-VN" err="1"/>
              <a:t>phổ</a:t>
            </a:r>
            <a:r>
              <a:rPr lang="vi-VN"/>
              <a:t> </a:t>
            </a:r>
            <a:r>
              <a:rPr lang="vi-VN" err="1"/>
              <a:t>biến</a:t>
            </a:r>
            <a:r>
              <a:rPr lang="vi-VN"/>
              <a:t> </a:t>
            </a:r>
            <a:r>
              <a:rPr lang="vi-VN" err="1"/>
              <a:t>được</a:t>
            </a:r>
            <a:r>
              <a:rPr lang="vi-VN"/>
              <a:t> </a:t>
            </a:r>
            <a:r>
              <a:rPr lang="vi-VN" err="1"/>
              <a:t>dùng</a:t>
            </a:r>
            <a:r>
              <a:rPr lang="vi-VN"/>
              <a:t> </a:t>
            </a:r>
            <a:r>
              <a:rPr lang="vi-VN" err="1"/>
              <a:t>là</a:t>
            </a:r>
            <a:r>
              <a:rPr lang="vi-VN"/>
              <a:t> </a:t>
            </a:r>
            <a:r>
              <a:rPr lang="vi-VN" err="1"/>
              <a:t>tìm</a:t>
            </a:r>
            <a:r>
              <a:rPr lang="vi-VN"/>
              <a:t> </a:t>
            </a:r>
            <a:r>
              <a:rPr lang="vi-VN" err="1"/>
              <a:t>mask</a:t>
            </a:r>
            <a:r>
              <a:rPr lang="vi-VN"/>
              <a:t> </a:t>
            </a:r>
            <a:r>
              <a:rPr lang="vi-VN" err="1"/>
              <a:t>để</a:t>
            </a:r>
            <a:r>
              <a:rPr lang="vi-VN"/>
              <a:t> </a:t>
            </a:r>
            <a:r>
              <a:rPr lang="vi-VN" err="1"/>
              <a:t>đại</a:t>
            </a:r>
            <a:r>
              <a:rPr lang="vi-VN"/>
              <a:t> </a:t>
            </a:r>
            <a:r>
              <a:rPr lang="vi-VN" err="1"/>
              <a:t>diện</a:t>
            </a:r>
            <a:r>
              <a:rPr lang="vi-VN"/>
              <a:t> cho </a:t>
            </a:r>
            <a:r>
              <a:rPr lang="vi-VN" err="1"/>
              <a:t>phần</a:t>
            </a:r>
            <a:r>
              <a:rPr lang="vi-VN"/>
              <a:t> </a:t>
            </a:r>
            <a:r>
              <a:rPr lang="vi-VN" err="1"/>
              <a:t>đối</a:t>
            </a:r>
            <a:r>
              <a:rPr lang="vi-VN"/>
              <a:t> </a:t>
            </a:r>
            <a:r>
              <a:rPr lang="vi-VN" err="1"/>
              <a:t>tượng</a:t>
            </a:r>
            <a:r>
              <a:rPr lang="vi-VN"/>
              <a:t> </a:t>
            </a:r>
            <a:r>
              <a:rPr lang="vi-VN" err="1"/>
              <a:t>được</a:t>
            </a:r>
            <a:r>
              <a:rPr lang="vi-VN"/>
              <a:t> </a:t>
            </a:r>
            <a:r>
              <a:rPr lang="vi-VN" err="1"/>
              <a:t>lấy</a:t>
            </a:r>
            <a:r>
              <a:rPr lang="vi-VN"/>
              <a:t> </a:t>
            </a:r>
            <a:r>
              <a:rPr lang="vi-VN" err="1"/>
              <a:t>từ</a:t>
            </a:r>
            <a:r>
              <a:rPr lang="vi-VN"/>
              <a:t> </a:t>
            </a:r>
            <a:r>
              <a:rPr lang="vi-VN" err="1"/>
              <a:t>ảnh</a:t>
            </a:r>
            <a:r>
              <a:rPr lang="vi-VN"/>
              <a:t>. </a:t>
            </a:r>
          </a:p>
          <a:p>
            <a:pPr marL="0" lvl="0" indent="0" algn="l" rtl="0">
              <a:spcBef>
                <a:spcPts val="0"/>
              </a:spcBef>
              <a:spcAft>
                <a:spcPts val="0"/>
              </a:spcAft>
              <a:buNone/>
            </a:pPr>
            <a:r>
              <a:rPr lang="vi-VN"/>
              <a:t>Trong </a:t>
            </a:r>
            <a:r>
              <a:rPr lang="vi-VN" err="1"/>
              <a:t>đó</a:t>
            </a:r>
            <a:r>
              <a:rPr lang="vi-VN"/>
              <a:t> </a:t>
            </a:r>
            <a:r>
              <a:rPr lang="vi-VN" err="1"/>
              <a:t>những</a:t>
            </a:r>
            <a:r>
              <a:rPr lang="vi-VN"/>
              <a:t> </a:t>
            </a:r>
            <a:r>
              <a:rPr lang="vi-VN" err="1"/>
              <a:t>pixel</a:t>
            </a:r>
            <a:r>
              <a:rPr lang="vi-VN"/>
              <a:t> </a:t>
            </a:r>
            <a:r>
              <a:rPr lang="vi-VN" err="1"/>
              <a:t>thuộc</a:t>
            </a:r>
            <a:r>
              <a:rPr lang="vi-VN"/>
              <a:t> </a:t>
            </a:r>
            <a:r>
              <a:rPr lang="vi-VN" err="1"/>
              <a:t>về</a:t>
            </a:r>
            <a:r>
              <a:rPr lang="vi-VN"/>
              <a:t> </a:t>
            </a:r>
            <a:r>
              <a:rPr lang="vi-VN" err="1"/>
              <a:t>phần</a:t>
            </a:r>
            <a:r>
              <a:rPr lang="vi-VN"/>
              <a:t> </a:t>
            </a:r>
            <a:r>
              <a:rPr lang="vi-VN" err="1"/>
              <a:t>đối</a:t>
            </a:r>
            <a:r>
              <a:rPr lang="vi-VN"/>
              <a:t> </a:t>
            </a:r>
            <a:r>
              <a:rPr lang="vi-VN" err="1"/>
              <a:t>tượng</a:t>
            </a:r>
            <a:r>
              <a:rPr lang="vi-VN"/>
              <a:t> </a:t>
            </a:r>
            <a:r>
              <a:rPr lang="vi-VN" err="1"/>
              <a:t>sẽ</a:t>
            </a:r>
            <a:r>
              <a:rPr lang="vi-VN"/>
              <a:t> </a:t>
            </a:r>
            <a:r>
              <a:rPr lang="vi-VN" err="1"/>
              <a:t>được</a:t>
            </a:r>
            <a:r>
              <a:rPr lang="vi-VN"/>
              <a:t> </a:t>
            </a:r>
            <a:r>
              <a:rPr lang="vi-VN" err="1"/>
              <a:t>gán</a:t>
            </a:r>
            <a:r>
              <a:rPr lang="vi-VN"/>
              <a:t> </a:t>
            </a:r>
            <a:r>
              <a:rPr lang="vi-VN" err="1"/>
              <a:t>nhãn</a:t>
            </a:r>
            <a:r>
              <a:rPr lang="vi-VN"/>
              <a:t> </a:t>
            </a:r>
            <a:r>
              <a:rPr lang="vi-VN" err="1"/>
              <a:t>là</a:t>
            </a:r>
            <a:r>
              <a:rPr lang="vi-VN"/>
              <a:t> 1 </a:t>
            </a:r>
            <a:r>
              <a:rPr lang="vi-VN" err="1"/>
              <a:t>và</a:t>
            </a:r>
            <a:r>
              <a:rPr lang="vi-VN"/>
              <a:t> </a:t>
            </a:r>
            <a:r>
              <a:rPr lang="vi-VN" err="1"/>
              <a:t>thuộc</a:t>
            </a:r>
            <a:r>
              <a:rPr lang="vi-VN"/>
              <a:t> </a:t>
            </a:r>
            <a:r>
              <a:rPr lang="vi-VN" err="1"/>
              <a:t>phần</a:t>
            </a:r>
            <a:r>
              <a:rPr lang="vi-VN"/>
              <a:t> </a:t>
            </a:r>
            <a:r>
              <a:rPr lang="vi-VN" err="1"/>
              <a:t>background</a:t>
            </a:r>
            <a:r>
              <a:rPr lang="vi-VN"/>
              <a:t> </a:t>
            </a:r>
            <a:r>
              <a:rPr lang="vi-VN" err="1"/>
              <a:t>sẽ</a:t>
            </a:r>
            <a:r>
              <a:rPr lang="vi-VN"/>
              <a:t> </a:t>
            </a:r>
            <a:r>
              <a:rPr lang="vi-VN" err="1"/>
              <a:t>được</a:t>
            </a:r>
            <a:r>
              <a:rPr lang="vi-VN"/>
              <a:t> </a:t>
            </a:r>
            <a:r>
              <a:rPr lang="vi-VN" err="1"/>
              <a:t>gán</a:t>
            </a:r>
            <a:r>
              <a:rPr lang="vi-VN"/>
              <a:t> </a:t>
            </a:r>
            <a:r>
              <a:rPr lang="vi-VN" err="1"/>
              <a:t>nhãn</a:t>
            </a:r>
            <a:r>
              <a:rPr lang="vi-VN"/>
              <a:t> </a:t>
            </a:r>
            <a:r>
              <a:rPr lang="vi-VN" err="1"/>
              <a:t>là</a:t>
            </a:r>
            <a:r>
              <a:rPr lang="vi-VN"/>
              <a:t> 0</a:t>
            </a:r>
          </a:p>
        </p:txBody>
      </p:sp>
      <p:pic>
        <p:nvPicPr>
          <p:cNvPr id="5" name="Hình ảnh 4" descr="Ảnh có chứa người, đứng, tối, cánh tay&#10;&#10;Mô tả được tạo tự động">
            <a:extLst>
              <a:ext uri="{FF2B5EF4-FFF2-40B4-BE49-F238E27FC236}">
                <a16:creationId xmlns:a16="http://schemas.microsoft.com/office/drawing/2014/main" id="{68A63B13-9FE0-C2AF-A8C8-7231B725C33F}"/>
              </a:ext>
            </a:extLst>
          </p:cNvPr>
          <p:cNvPicPr>
            <a:picLocks noChangeAspect="1"/>
          </p:cNvPicPr>
          <p:nvPr/>
        </p:nvPicPr>
        <p:blipFill>
          <a:blip r:embed="rId3"/>
          <a:stretch>
            <a:fillRect/>
          </a:stretch>
        </p:blipFill>
        <p:spPr>
          <a:xfrm>
            <a:off x="4955182" y="2801190"/>
            <a:ext cx="1410315" cy="939287"/>
          </a:xfrm>
          <a:prstGeom prst="rect">
            <a:avLst/>
          </a:prstGeom>
        </p:spPr>
      </p:pic>
      <p:pic>
        <p:nvPicPr>
          <p:cNvPr id="7" name="Hình ảnh 6" descr="Ảnh có chứa quảng trường&#10;&#10;Mô tả được tạo tự động">
            <a:extLst>
              <a:ext uri="{FF2B5EF4-FFF2-40B4-BE49-F238E27FC236}">
                <a16:creationId xmlns:a16="http://schemas.microsoft.com/office/drawing/2014/main" id="{700A0ADB-0FE5-432A-2E3E-A821639087A1}"/>
              </a:ext>
            </a:extLst>
          </p:cNvPr>
          <p:cNvPicPr>
            <a:picLocks noChangeAspect="1"/>
          </p:cNvPicPr>
          <p:nvPr/>
        </p:nvPicPr>
        <p:blipFill>
          <a:blip r:embed="rId4"/>
          <a:stretch>
            <a:fillRect/>
          </a:stretch>
        </p:blipFill>
        <p:spPr>
          <a:xfrm>
            <a:off x="5100966" y="3882292"/>
            <a:ext cx="1349073" cy="878983"/>
          </a:xfrm>
          <a:prstGeom prst="rect">
            <a:avLst/>
          </a:prstGeom>
        </p:spPr>
      </p:pic>
      <p:pic>
        <p:nvPicPr>
          <p:cNvPr id="9" name="Hình ảnh 8" descr="Ảnh có chứa người, xanh lục&#10;&#10;Mô tả được tạo tự động">
            <a:extLst>
              <a:ext uri="{FF2B5EF4-FFF2-40B4-BE49-F238E27FC236}">
                <a16:creationId xmlns:a16="http://schemas.microsoft.com/office/drawing/2014/main" id="{A5037120-BA9E-BAC6-937D-726C3AD63461}"/>
              </a:ext>
            </a:extLst>
          </p:cNvPr>
          <p:cNvPicPr>
            <a:picLocks noChangeAspect="1"/>
          </p:cNvPicPr>
          <p:nvPr/>
        </p:nvPicPr>
        <p:blipFill>
          <a:blip r:embed="rId5"/>
          <a:stretch>
            <a:fillRect/>
          </a:stretch>
        </p:blipFill>
        <p:spPr>
          <a:xfrm>
            <a:off x="2580121" y="3317835"/>
            <a:ext cx="1520272" cy="1012519"/>
          </a:xfrm>
          <a:prstGeom prst="rect">
            <a:avLst/>
          </a:prstGeom>
        </p:spPr>
      </p:pic>
      <p:cxnSp>
        <p:nvCxnSpPr>
          <p:cNvPr id="11" name="Đường kết nối Mũi tên Thẳng 10">
            <a:extLst>
              <a:ext uri="{FF2B5EF4-FFF2-40B4-BE49-F238E27FC236}">
                <a16:creationId xmlns:a16="http://schemas.microsoft.com/office/drawing/2014/main" id="{2D674B94-AAB2-4A41-E611-F578F651ED23}"/>
              </a:ext>
            </a:extLst>
          </p:cNvPr>
          <p:cNvCxnSpPr>
            <a:cxnSpLocks/>
          </p:cNvCxnSpPr>
          <p:nvPr/>
        </p:nvCxnSpPr>
        <p:spPr>
          <a:xfrm flipV="1">
            <a:off x="4289926" y="3421686"/>
            <a:ext cx="662124" cy="278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Đường kết nối Mũi tên Thẳng 77">
            <a:extLst>
              <a:ext uri="{FF2B5EF4-FFF2-40B4-BE49-F238E27FC236}">
                <a16:creationId xmlns:a16="http://schemas.microsoft.com/office/drawing/2014/main" id="{9FA692C7-E631-6BD8-CC5B-E73C76B6973E}"/>
              </a:ext>
            </a:extLst>
          </p:cNvPr>
          <p:cNvCxnSpPr>
            <a:cxnSpLocks/>
          </p:cNvCxnSpPr>
          <p:nvPr/>
        </p:nvCxnSpPr>
        <p:spPr>
          <a:xfrm>
            <a:off x="4330544" y="4009466"/>
            <a:ext cx="624638" cy="3116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Hộp Văn bản 14">
            <a:extLst>
              <a:ext uri="{FF2B5EF4-FFF2-40B4-BE49-F238E27FC236}">
                <a16:creationId xmlns:a16="http://schemas.microsoft.com/office/drawing/2014/main" id="{34D53B70-FEB3-9FE6-503E-C9166DE5FDBD}"/>
              </a:ext>
            </a:extLst>
          </p:cNvPr>
          <p:cNvSpPr txBox="1"/>
          <p:nvPr/>
        </p:nvSpPr>
        <p:spPr>
          <a:xfrm>
            <a:off x="4428567" y="3216401"/>
            <a:ext cx="284052" cy="307777"/>
          </a:xfrm>
          <a:prstGeom prst="rect">
            <a:avLst/>
          </a:prstGeom>
          <a:noFill/>
        </p:spPr>
        <p:txBody>
          <a:bodyPr wrap="none" rtlCol="0">
            <a:spAutoFit/>
          </a:bodyPr>
          <a:lstStyle/>
          <a:p>
            <a:r>
              <a:rPr lang="vi-VN"/>
              <a:t>1</a:t>
            </a:r>
            <a:endParaRPr lang="en-US"/>
          </a:p>
        </p:txBody>
      </p:sp>
      <p:sp>
        <p:nvSpPr>
          <p:cNvPr id="81" name="Hộp Văn bản 80">
            <a:extLst>
              <a:ext uri="{FF2B5EF4-FFF2-40B4-BE49-F238E27FC236}">
                <a16:creationId xmlns:a16="http://schemas.microsoft.com/office/drawing/2014/main" id="{E07D48B1-F64B-8C19-0AF4-55AD5703143F}"/>
              </a:ext>
            </a:extLst>
          </p:cNvPr>
          <p:cNvSpPr txBox="1"/>
          <p:nvPr/>
        </p:nvSpPr>
        <p:spPr>
          <a:xfrm>
            <a:off x="4458653" y="3892778"/>
            <a:ext cx="284052" cy="307777"/>
          </a:xfrm>
          <a:prstGeom prst="rect">
            <a:avLst/>
          </a:prstGeom>
          <a:noFill/>
        </p:spPr>
        <p:txBody>
          <a:bodyPr wrap="none" rtlCol="0">
            <a:spAutoFit/>
          </a:bodyPr>
          <a:lstStyle/>
          <a:p>
            <a:r>
              <a:rPr lang="vi-VN"/>
              <a:t>0</a:t>
            </a:r>
            <a:endParaRPr lang="en-US"/>
          </a:p>
        </p:txBody>
      </p:sp>
      <p:sp>
        <p:nvSpPr>
          <p:cNvPr id="73" name="TextBox 72">
            <a:extLst>
              <a:ext uri="{FF2B5EF4-FFF2-40B4-BE49-F238E27FC236}">
                <a16:creationId xmlns:a16="http://schemas.microsoft.com/office/drawing/2014/main" id="{9DFD0A2F-DA50-636A-3AC8-9E88CA263CB0}"/>
              </a:ext>
            </a:extLst>
          </p:cNvPr>
          <p:cNvSpPr txBox="1"/>
          <p:nvPr/>
        </p:nvSpPr>
        <p:spPr>
          <a:xfrm>
            <a:off x="8633725" y="4772403"/>
            <a:ext cx="417498" cy="307777"/>
          </a:xfrm>
          <a:prstGeom prst="rect">
            <a:avLst/>
          </a:prstGeom>
          <a:noFill/>
        </p:spPr>
        <p:txBody>
          <a:bodyPr wrap="square" rtlCol="0">
            <a:spAutoFit/>
          </a:bodyPr>
          <a:lstStyle/>
          <a:p>
            <a:r>
              <a:rPr lang="en-US"/>
              <a:t>9</a:t>
            </a:r>
          </a:p>
        </p:txBody>
      </p:sp>
    </p:spTree>
    <p:extLst>
      <p:ext uri="{BB962C8B-B14F-4D97-AF65-F5344CB8AC3E}">
        <p14:creationId xmlns:p14="http://schemas.microsoft.com/office/powerpoint/2010/main" val="25221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 calcmode="lin" valueType="num">
                                      <p:cBhvr additive="base">
                                        <p:cTn id="7" dur="500" fill="hold"/>
                                        <p:tgtEl>
                                          <p:spTgt spid="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7">
                                            <p:txEl>
                                              <p:pRg st="1" end="1"/>
                                            </p:txEl>
                                          </p:spTgt>
                                        </p:tgtEl>
                                        <p:attrNameLst>
                                          <p:attrName>style.visibility</p:attrName>
                                        </p:attrNameLst>
                                      </p:cBhvr>
                                      <p:to>
                                        <p:strVal val="visible"/>
                                      </p:to>
                                    </p:set>
                                    <p:anim calcmode="lin" valueType="num">
                                      <p:cBhvr additive="base">
                                        <p:cTn id="13" dur="500" fill="hold"/>
                                        <p:tgtEl>
                                          <p:spTgt spid="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ppt_x"/>
                                          </p:val>
                                        </p:tav>
                                        <p:tav tm="100000">
                                          <p:val>
                                            <p:strVal val="#ppt_x"/>
                                          </p:val>
                                        </p:tav>
                                      </p:tavLst>
                                    </p:anim>
                                    <p:anim calcmode="lin" valueType="num">
                                      <p:cBhvr additive="base">
                                        <p:cTn id="4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1"/>
                                        </p:tgtEl>
                                        <p:attrNameLst>
                                          <p:attrName>style.visibility</p:attrName>
                                        </p:attrNameLst>
                                      </p:cBhvr>
                                      <p:to>
                                        <p:strVal val="visible"/>
                                      </p:to>
                                    </p:set>
                                    <p:anim calcmode="lin" valueType="num">
                                      <p:cBhvr additive="base">
                                        <p:cTn id="49" dur="500" fill="hold"/>
                                        <p:tgtEl>
                                          <p:spTgt spid="81"/>
                                        </p:tgtEl>
                                        <p:attrNameLst>
                                          <p:attrName>ppt_x</p:attrName>
                                        </p:attrNameLst>
                                      </p:cBhvr>
                                      <p:tavLst>
                                        <p:tav tm="0">
                                          <p:val>
                                            <p:strVal val="#ppt_x"/>
                                          </p:val>
                                        </p:tav>
                                        <p:tav tm="100000">
                                          <p:val>
                                            <p:strVal val="#ppt_x"/>
                                          </p:val>
                                        </p:tav>
                                      </p:tavLst>
                                    </p:anim>
                                    <p:anim calcmode="lin" valueType="num">
                                      <p:cBhvr additive="base">
                                        <p:cTn id="5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1" grpId="0"/>
    </p:bldLst>
  </p:timing>
</p:sld>
</file>

<file path=ppt/theme/theme1.xml><?xml version="1.0" encoding="utf-8"?>
<a:theme xmlns:a="http://schemas.openxmlformats.org/drawingml/2006/main" name="English for Business &amp; Management Workshop by Slidesgo">
  <a:themeElements>
    <a:clrScheme name="Simple Light">
      <a:dk1>
        <a:srgbClr val="2C3045"/>
      </a:dk1>
      <a:lt1>
        <a:srgbClr val="FFFFFF"/>
      </a:lt1>
      <a:dk2>
        <a:srgbClr val="FFB462"/>
      </a:dk2>
      <a:lt2>
        <a:srgbClr val="2D8CB5"/>
      </a:lt2>
      <a:accent1>
        <a:srgbClr val="F28749"/>
      </a:accent1>
      <a:accent2>
        <a:srgbClr val="FFCD50"/>
      </a:accent2>
      <a:accent3>
        <a:srgbClr val="71BDDA"/>
      </a:accent3>
      <a:accent4>
        <a:srgbClr val="F54F4F"/>
      </a:accent4>
      <a:accent5>
        <a:srgbClr val="5EBEA7"/>
      </a:accent5>
      <a:accent6>
        <a:srgbClr val="FFFFFF"/>
      </a:accent6>
      <a:hlink>
        <a:srgbClr val="2C30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947</Words>
  <Application>Microsoft Office PowerPoint</Application>
  <PresentationFormat>On-screen Show (16:9)</PresentationFormat>
  <Paragraphs>140</Paragraphs>
  <Slides>32</Slides>
  <Notes>19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Bebas Neue</vt:lpstr>
      <vt:lpstr>Arial</vt:lpstr>
      <vt:lpstr>Barlow Medium</vt:lpstr>
      <vt:lpstr>Nunito Light</vt:lpstr>
      <vt:lpstr>Calibri</vt:lpstr>
      <vt:lpstr>Didact Gothic</vt:lpstr>
      <vt:lpstr>English for Business &amp; Management Workshop by Slidesgo</vt:lpstr>
      <vt:lpstr> CHROMA KEY  USING  LOGISTIC REGRESSION     </vt:lpstr>
      <vt:lpstr>Table of contents</vt:lpstr>
      <vt:lpstr>INTRODUCTION</vt:lpstr>
      <vt:lpstr>INTRODUCTION</vt:lpstr>
      <vt:lpstr>INTRODUCTION</vt:lpstr>
      <vt:lpstr>PowerPoint Presentation</vt:lpstr>
      <vt:lpstr>INTRODUCTION</vt:lpstr>
      <vt:lpstr>IDEA  &amp;  PROCESS</vt:lpstr>
      <vt:lpstr>IDEA  </vt:lpstr>
      <vt:lpstr>IDEA  </vt:lpstr>
      <vt:lpstr>IDEA </vt:lpstr>
      <vt:lpstr>IDEA </vt:lpstr>
      <vt:lpstr>IDEA </vt:lpstr>
      <vt:lpstr>PROCESS </vt:lpstr>
      <vt:lpstr>PROCESS </vt:lpstr>
      <vt:lpstr>Result</vt:lpstr>
      <vt:lpstr>Result</vt:lpstr>
      <vt:lpstr>Result</vt:lpstr>
      <vt:lpstr>Result</vt:lpstr>
      <vt:lpstr>Result</vt:lpstr>
      <vt:lpstr>Result</vt:lpstr>
      <vt:lpstr>Result</vt:lpstr>
      <vt:lpstr>Result</vt:lpstr>
      <vt:lpstr>Result</vt:lpstr>
      <vt:lpstr>Result</vt:lpstr>
      <vt:lpstr>Result</vt:lpstr>
      <vt:lpstr>Result</vt:lpstr>
      <vt:lpstr>Result</vt:lpstr>
      <vt:lpstr>Result</vt:lpstr>
      <vt:lpstr>Conclusion</vt:lpstr>
      <vt:lpstr>Conclusion</vt:lpstr>
      <vt:lpstr>Cảm ơn thầy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for Business &amp; Management Workshop</dc:title>
  <dc:creator>Thuan Bui</dc:creator>
  <cp:lastModifiedBy>Thuan Bui</cp:lastModifiedBy>
  <cp:revision>2</cp:revision>
  <dcterms:modified xsi:type="dcterms:W3CDTF">2022-06-26T14:29:48Z</dcterms:modified>
</cp:coreProperties>
</file>